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05" r:id="rId4"/>
    <p:sldId id="375" r:id="rId5"/>
    <p:sldId id="383" r:id="rId6"/>
    <p:sldId id="384" r:id="rId7"/>
    <p:sldId id="385" r:id="rId8"/>
    <p:sldId id="387" r:id="rId9"/>
    <p:sldId id="388" r:id="rId10"/>
    <p:sldId id="407" r:id="rId11"/>
    <p:sldId id="389" r:id="rId12"/>
    <p:sldId id="408" r:id="rId13"/>
    <p:sldId id="390" r:id="rId14"/>
    <p:sldId id="391" r:id="rId15"/>
    <p:sldId id="392" r:id="rId16"/>
    <p:sldId id="395" r:id="rId17"/>
    <p:sldId id="396" r:id="rId18"/>
    <p:sldId id="397" r:id="rId19"/>
    <p:sldId id="398" r:id="rId20"/>
    <p:sldId id="401" r:id="rId21"/>
    <p:sldId id="402" r:id="rId22"/>
    <p:sldId id="403" r:id="rId23"/>
    <p:sldId id="40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90000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 varScale="1"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282" y="1591694"/>
            <a:ext cx="7838029" cy="190102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第十六章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3602038"/>
            <a:ext cx="7150395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</a:rPr>
              <a:t>日志管理</a:t>
            </a: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371" y="725374"/>
            <a:ext cx="859373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skip-log-bin   </a:t>
            </a:r>
          </a:p>
          <a:p>
            <a:pPr indent="457200"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disable-log-bin</a:t>
            </a:r>
          </a:p>
        </p:txBody>
      </p:sp>
      <p:sp>
        <p:nvSpPr>
          <p:cNvPr id="6" name="矩形 5"/>
          <p:cNvSpPr/>
          <p:nvPr/>
        </p:nvSpPr>
        <p:spPr>
          <a:xfrm>
            <a:off x="296371" y="2245214"/>
            <a:ext cx="8593732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技巧：二进制日志与数据库的数据文件最好不要放在同一块硬盘上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，即使数据文件所在的硬盘被破坏，也可以使用另一块硬盘上的二进制日志来恢复数据库文件。两块硬盘同时坏了的可能性要小得多，这样可以保证数据库中数据的安全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修改方法举例：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二进制日志放在文件夹：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d:/mysql8/data/binlog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下，基本文件名为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下面增加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log-bin=d:/mysql8/data/binlog/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371" y="158552"/>
            <a:ext cx="8748283" cy="52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通过修改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的选项可以关闭二进制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1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16.2.2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745" y="863690"/>
            <a:ext cx="86002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不能直接打开并查看二进制日志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日志有如下两种方法：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events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方式可以获取当前以及指定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的日志，不适宜提取大量日志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BINLOG EVENTS[IN '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'] [FROM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[LIMIT [offset,]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row_count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命令行查看日志内容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适宜批量提取日志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filename.number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357" y="5103430"/>
            <a:ext cx="833498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日志包括两类文件：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）二进制日志索引文件（文件名后缀为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.index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）：用于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记录所有的二进制文件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）二进制日志文件（文件名后缀为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.00000*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）：记录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数据库所有的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除了数据查询语句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语句事件。</a:t>
            </a:r>
          </a:p>
        </p:txBody>
      </p:sp>
    </p:spTree>
    <p:extLst>
      <p:ext uri="{BB962C8B-B14F-4D97-AF65-F5344CB8AC3E}">
        <p14:creationId xmlns:p14="http://schemas.microsoft.com/office/powerpoint/2010/main" val="1576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3820" y="373385"/>
            <a:ext cx="8507226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查看某个特定</a:t>
            </a:r>
            <a:r>
              <a:rPr lang="en-US" altLang="zh-CN" sz="2400" b="1" dirty="0" err="1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binglog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文件的内容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SHOW BINLOG EVENTS IN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'binlog.000001';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30" y="3386372"/>
            <a:ext cx="8584381" cy="178510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为了保证事务的完整性，不可以做切换日志的动作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，只能将该事务的所有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都记录进当前日志，直到事务结束。</a:t>
            </a:r>
          </a:p>
          <a:p>
            <a:pPr marL="342900" indent="-342900">
              <a:lnSpc>
                <a:spcPts val="33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重新生成一个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使用命令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会新生一个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0" y="1218134"/>
            <a:ext cx="8277589" cy="21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63820" y="5290578"/>
            <a:ext cx="828886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还可以使用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命令行命令</a:t>
            </a:r>
            <a:r>
              <a:rPr lang="en-US" altLang="zh-CN" sz="2400" b="1" dirty="0" err="1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来查看日志</a:t>
            </a:r>
            <a:r>
              <a:rPr lang="zh-CN" altLang="en-US" sz="22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文件：</a:t>
            </a:r>
            <a:endParaRPr lang="en-US" altLang="zh-CN" sz="2200" b="1" dirty="0" smtClean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801" y="5818928"/>
            <a:ext cx="7988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0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16.2.3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271" y="600344"/>
            <a:ext cx="86002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）删除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所有二进制日志</a:t>
            </a:r>
          </a:p>
          <a:p>
            <a:pPr indent="45720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reset master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语句可以删除所有二进制日志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984" y="1724332"/>
            <a:ext cx="7745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语句的形式如下：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reset master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936" y="2619825"/>
            <a:ext cx="860026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）根据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编号来删除二进制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984" y="3315006"/>
            <a:ext cx="7738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语句的形式如下：</a:t>
            </a:r>
          </a:p>
          <a:p>
            <a:pPr indent="45720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purge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master logs to 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filename.number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';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199" y="4146003"/>
            <a:ext cx="8503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3】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000005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之前的二进制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PURGE BINARY LOGS TO 'mysql_bin_log.000005';</a:t>
            </a:r>
          </a:p>
        </p:txBody>
      </p:sp>
      <p:sp>
        <p:nvSpPr>
          <p:cNvPr id="8" name="矩形 7"/>
          <p:cNvSpPr/>
          <p:nvPr/>
        </p:nvSpPr>
        <p:spPr>
          <a:xfrm>
            <a:off x="178199" y="5374923"/>
            <a:ext cx="8833850" cy="11350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注意：从磁盘删除时，要连</a:t>
            </a: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mysql_bin_log.index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一起删除。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之后，系统重启时将重建。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8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710" y="255744"/>
            <a:ext cx="86002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）根据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创建时间来删除二进制日志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purge master logs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可以删除指定时间之前创建的二进制日志。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473" y="2102402"/>
            <a:ext cx="8019693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语句的形式如下：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purge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master logs before  '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-mm-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hh:mm;ss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' ; 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669" y="3496658"/>
            <a:ext cx="858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2009-12-20 11:31:00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之前创建的二进制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51"/>
          <a:stretch/>
        </p:blipFill>
        <p:spPr bwMode="auto">
          <a:xfrm>
            <a:off x="433715" y="4362346"/>
            <a:ext cx="8465207" cy="112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8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8700" y="2016570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之后，数据库可能进行了一些更新，这可以使用二进制日志来还原。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48700" y="1000907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数据库遭到意外损坏，首先应该使用最近的备份文件来还原数据库。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3" y="3032233"/>
            <a:ext cx="8448848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日志还原数据库的命令如下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mysqlbinlog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filename.number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-u root -p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2502" y="4121534"/>
            <a:ext cx="8141217" cy="230832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技巧：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日志虽然可以用来还原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数据库，但是其占用的磁盘空间也是非常大的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因此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在备份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数据库之后，应该删除备份之前的二进制日志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备份之后发生异常，造成数据库的数据丢失，可以通过备份之后的二进制日志进行还原。</a:t>
            </a:r>
          </a:p>
        </p:txBody>
      </p:sp>
      <p:sp>
        <p:nvSpPr>
          <p:cNvPr id="7" name="矩形 6"/>
          <p:cNvSpPr/>
          <p:nvPr/>
        </p:nvSpPr>
        <p:spPr>
          <a:xfrm>
            <a:off x="95693" y="41745"/>
            <a:ext cx="8500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16.2.4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利用二进制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日志还原数据库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92217" y="2990042"/>
            <a:ext cx="2442949" cy="51861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举例见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1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0962" y="0"/>
            <a:ext cx="56273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16.3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慢查询日志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49" y="3439572"/>
            <a:ext cx="8134071" cy="263149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的慢查询日志是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提供的一种日志记录，它用来记录在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MySQL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中响应时间超过阀值的语句，具体指运行时间超过</a:t>
            </a:r>
            <a:r>
              <a:rPr lang="en-US" altLang="zh-CN" sz="2800" b="1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long_query_time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值的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，则会被记录到慢查询日志中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3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long_query_time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的默认值为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，意思是运行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10S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以上的语句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8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16.3.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251" y="2606473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slow_query_log_file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[=DIR\[filename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]]</a:t>
            </a:r>
          </a:p>
        </p:txBody>
      </p:sp>
      <p:sp>
        <p:nvSpPr>
          <p:cNvPr id="6" name="矩形 5"/>
          <p:cNvSpPr/>
          <p:nvPr/>
        </p:nvSpPr>
        <p:spPr>
          <a:xfrm>
            <a:off x="296718" y="3931629"/>
            <a:ext cx="170724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718" y="852147"/>
            <a:ext cx="8600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慢查询日志功能是关闭的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下，通过修改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slow-query-log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选项可以开启慢查询日志。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5" y="4782995"/>
            <a:ext cx="7568105" cy="138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16.3.2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905733"/>
            <a:ext cx="860026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执行时间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指定时间的查询语句会被记录到慢查询日志中。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270" y="2687119"/>
            <a:ext cx="170724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35" y="2835327"/>
            <a:ext cx="7490143" cy="307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96717" y="1486790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查询日志也是以文本文件的形式存储的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。可以使用普通的文本文件查看工具来查看。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7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16.3.3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221" y="793909"/>
            <a:ext cx="8417699" cy="101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查询日志的删除方法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4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命令来删除，也可以使用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手工方式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来删除。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528" y="1812265"/>
            <a:ext cx="8513392" cy="101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命令的语法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zh-CN" altLang="en-US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–u root –p flush-logs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151" y="3113926"/>
            <a:ext cx="851339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该命令后，命令行会提示输入密码。输入正确密码后，将执行删除操作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数据库管理员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也可以手工删除慢查询日志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3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673" y="375770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是记录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日常操作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错误信息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765" y="1601637"/>
            <a:ext cx="8457756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中日志可以分为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错误日志、二进制日志、慢查询日志和通用查询日志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3" y="2962902"/>
            <a:ext cx="844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以二进制文件的形式记录了数据库中的操作，但不记录查询语句。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错误日志：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服务器的启动、关闭、运行错误等信息。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通用查询日志：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记录用户登录和记录查询的信息。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慢查询日志：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记录执行时间超过指定时间的操作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4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128" y="606418"/>
            <a:ext cx="631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16.4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通用查询日志</a:t>
            </a:r>
            <a:endParaRPr lang="zh-CN" altLang="en-US" sz="3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16.4.1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994" y="2955552"/>
            <a:ext cx="8777708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组，把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general-log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的值设置为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（默认是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），重新启动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服务即可开启查询日志，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general_log_file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表示日志的路径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，形式如下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general_log_file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[=DIR\[filename</a:t>
            </a:r>
            <a:r>
              <a:rPr lang="en-US" altLang="zh-CN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]]</a:t>
            </a:r>
          </a:p>
        </p:txBody>
      </p:sp>
      <p:sp>
        <p:nvSpPr>
          <p:cNvPr id="6" name="矩形 5"/>
          <p:cNvSpPr/>
          <p:nvPr/>
        </p:nvSpPr>
        <p:spPr>
          <a:xfrm>
            <a:off x="296717" y="4794939"/>
            <a:ext cx="1707243" cy="52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718" y="830881"/>
            <a:ext cx="8600261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通用查询日志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用来记录用户的所有操作，包括启动和关闭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服务、更新语句、查询语句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840283"/>
            <a:ext cx="8600261" cy="99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情况下，通用查询日志功能是关闭的。在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下，通过修改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my.ini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选项可以开启通用查询日志。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0" y="5316364"/>
            <a:ext cx="8012581" cy="98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16.4.2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970" y="872907"/>
            <a:ext cx="8600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的所有操作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都会记录到通用查询日志中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7970" y="1469989"/>
            <a:ext cx="8543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希望了解某个用户最近的操作，可以查看通用查询日志，通用查询日志是以文本文件的形式存储的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879" y="2866514"/>
            <a:ext cx="8681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5】 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服务器的通用查询日志的部分内容：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0"/>
          <a:stretch/>
        </p:blipFill>
        <p:spPr bwMode="auto">
          <a:xfrm>
            <a:off x="367970" y="3328179"/>
            <a:ext cx="8361360" cy="260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6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16.4.3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481" y="951628"/>
            <a:ext cx="8449747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数据库中，也可以使用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命令来开启新的通用查询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命令的语法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zh-CN" altLang="en-US" sz="2400" b="1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–u root –p flush-logs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479" y="3260087"/>
            <a:ext cx="8449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通用查询日志和慢查询日志都是使用这个命令，使用时一定要注意，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一旦执行这个命令，通用查询日志和慢查询日志都只存在新的日志文件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928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158" y="251752"/>
            <a:ext cx="709146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9144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16.1 MySQL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支持的日志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错误日志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792" y="973966"/>
            <a:ext cx="7358109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错误日志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数据库中最常用的一种日志。</a:t>
            </a:r>
          </a:p>
        </p:txBody>
      </p:sp>
      <p:sp>
        <p:nvSpPr>
          <p:cNvPr id="7" name="矩形 6"/>
          <p:cNvSpPr/>
          <p:nvPr/>
        </p:nvSpPr>
        <p:spPr>
          <a:xfrm>
            <a:off x="387361" y="1623318"/>
            <a:ext cx="81505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日志主要用来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服务的开启、关闭和错误信息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日志记录了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 Server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每次启动和关闭的详细信息以及运行过程中所有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较为严重的警告和错误信息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16.1.2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334" y="928128"/>
            <a:ext cx="8777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错误日志功能是默认开启的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而且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，错误日志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无法被禁止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情况下，错误日志存储在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数据文件夹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04334" y="2539080"/>
            <a:ext cx="8848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日志的存储位置可以通过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log-error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选项来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设置。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2397" y="3672662"/>
            <a:ext cx="3826689" cy="40011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SHOW VARIABLES LIKE '</a:t>
            </a:r>
            <a:r>
              <a:rPr lang="en-US" altLang="zh-CN" sz="2000" b="1" dirty="0" err="1">
                <a:solidFill>
                  <a:srgbClr val="0000FF"/>
                </a:solidFill>
              </a:rPr>
              <a:t>log_error</a:t>
            </a:r>
            <a:r>
              <a:rPr lang="en-US" altLang="zh-CN" sz="2000" b="1" dirty="0">
                <a:solidFill>
                  <a:srgbClr val="0000FF"/>
                </a:solidFill>
              </a:rPr>
              <a:t>';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924" y="36726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2397" y="431846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/>
              <a:t>Variable_name</a:t>
            </a:r>
            <a:r>
              <a:rPr lang="en-US" altLang="zh-CN" sz="2000" b="1" dirty="0"/>
              <a:t>  Value      </a:t>
            </a:r>
          </a:p>
          <a:p>
            <a:r>
              <a:rPr lang="en-US" altLang="zh-CN" sz="2000" b="1" dirty="0"/>
              <a:t>-------------  -----------</a:t>
            </a:r>
          </a:p>
          <a:p>
            <a:r>
              <a:rPr lang="en-US" altLang="zh-CN" sz="2000" b="1" dirty="0" err="1"/>
              <a:t>log_error</a:t>
            </a:r>
            <a:r>
              <a:rPr lang="en-US" altLang="zh-CN" sz="2000" b="1" dirty="0"/>
              <a:t>      .\</a:t>
            </a:r>
            <a:r>
              <a:rPr lang="en-US" altLang="zh-CN" sz="2000" b="1" dirty="0" err="1"/>
              <a:t>GCL.err</a:t>
            </a: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86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18543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16.1.3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查看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043962"/>
            <a:ext cx="860026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服务出现异常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，可以到错误日志中查找原因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746" y="1654266"/>
            <a:ext cx="860026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日志是以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文本文件的形式存储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的，可以直接使用普通文本工具就可以查看。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270" y="2822612"/>
            <a:ext cx="842609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服务器的错误日志的部分内容。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8" y="3534296"/>
            <a:ext cx="7444896" cy="243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4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16.1.4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删除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8" y="1043962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数据库管理员可以删除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很长时间之前的错误日志，以保证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服务器上的硬盘空间。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731" y="2343937"/>
            <a:ext cx="86982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通常情况下，管理员不需要查看错误日志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服务器发生异常时，管理员可以从错误日志中找到发生异常的时间、原因，然后根据这些信息来解决异常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很久以前的错误日志，管理员查看这些错误日志的可能性不大，可以将这些错误日志删除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：停止服务，手动删除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129" y="251752"/>
            <a:ext cx="6208751" cy="3877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16.2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3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二进制日志还原数据库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280797" y="4321286"/>
            <a:ext cx="8564221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通过二进制日志文件来查看用户执行了哪些操作、对数据库文件做了哪些修改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，可以根据二进制日志中的记录来修复数据库。</a:t>
            </a:r>
          </a:p>
        </p:txBody>
      </p:sp>
    </p:spTree>
    <p:extLst>
      <p:ext uri="{BB962C8B-B14F-4D97-AF65-F5344CB8AC3E}">
        <p14:creationId xmlns:p14="http://schemas.microsoft.com/office/powerpoint/2010/main" val="3273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16.2.1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启动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083" y="1070829"/>
            <a:ext cx="8600261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叫作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(update log)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，主要用于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记录数据库的变化情况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073" y="2246664"/>
            <a:ext cx="8748283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MySQL8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安装过程中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开启二进制日志。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7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OFF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表示没有开启二进制日志（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binary 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表示开启了二进制日志（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binary log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'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 indent="457200">
              <a:lnSpc>
                <a:spcPts val="37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VARIABLES LIKE '%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log_bin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%';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0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1528</Words>
  <Application>Microsoft Office PowerPoint</Application>
  <PresentationFormat>全屏显示(4:3)</PresentationFormat>
  <Paragraphs>141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第十六章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304</cp:revision>
  <dcterms:created xsi:type="dcterms:W3CDTF">2014-08-02T13:12:31Z</dcterms:created>
  <dcterms:modified xsi:type="dcterms:W3CDTF">2020-11-23T13:56:32Z</dcterms:modified>
</cp:coreProperties>
</file>