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75" r:id="rId3"/>
    <p:sldId id="286" r:id="rId4"/>
    <p:sldId id="383" r:id="rId5"/>
    <p:sldId id="386" r:id="rId6"/>
    <p:sldId id="387" r:id="rId7"/>
    <p:sldId id="388" r:id="rId8"/>
    <p:sldId id="389" r:id="rId9"/>
    <p:sldId id="390" r:id="rId10"/>
    <p:sldId id="385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6" r:id="rId20"/>
    <p:sldId id="402" r:id="rId21"/>
    <p:sldId id="400" r:id="rId22"/>
    <p:sldId id="401" r:id="rId23"/>
    <p:sldId id="405" r:id="rId24"/>
    <p:sldId id="403" r:id="rId25"/>
    <p:sldId id="404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8156" y="1714841"/>
            <a:ext cx="7593480" cy="190102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第十七章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63926"/>
            <a:ext cx="6858000" cy="2126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MySQL</a:t>
            </a:r>
            <a:r>
              <a:rPr lang="zh-CN" altLang="en-US" sz="3600" b="1" dirty="0">
                <a:solidFill>
                  <a:srgbClr val="FF0000"/>
                </a:solidFill>
              </a:rPr>
              <a:t>性能优化</a:t>
            </a: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17.2.5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优化查询的基本原则</a:t>
            </a:r>
            <a:endParaRPr lang="zh-CN" altLang="en-US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980163"/>
            <a:ext cx="860026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数据库记录操作中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语句是最常执行的操作，下面是一些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查询语句的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基本原则。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746" y="2249804"/>
            <a:ext cx="86002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）尽量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早过滤。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尽量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代替子查询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。虽然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的性能并不是很好，但是和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数据库的子查询相比，还是有很大优势。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）尽量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少排序。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）从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全局出发，而不是片面调整。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语句优化不能是单独针对某一个进行，而应该充分考虑系统中所有的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7797" y="310424"/>
            <a:ext cx="7915702" cy="394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17.3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3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85950" lvl="3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的表分解成多个表</a:t>
            </a:r>
          </a:p>
          <a:p>
            <a:pPr marL="1885950" lvl="3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增加中间表</a:t>
            </a:r>
          </a:p>
          <a:p>
            <a:pPr marL="1885950" lvl="3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增加冗余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插入记录的速度</a:t>
            </a:r>
          </a:p>
          <a:p>
            <a:pPr marL="1885950" lvl="3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分析表、检查表和优化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3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5664" y="2238262"/>
            <a:ext cx="842609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7】 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当学生表中有很多字段，比如其中有个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extra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字段存储着学生的备注信息。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2020" y="3778411"/>
            <a:ext cx="842609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有些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备注信息的内容特别多。但是，备注信息很少使用。这样就可以分解出另外一个表，将这个取名叫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studentextra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4934" y="963464"/>
            <a:ext cx="860026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这种字段特别多且有些字段的使用频率很低的表，可以将其分解成多个表。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19270" y="28299"/>
            <a:ext cx="89551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17.3.1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字段很多的表分解成多个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17.3.2 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增加中间表</a:t>
            </a:r>
            <a:endParaRPr lang="en-US" altLang="zh-CN" sz="28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102" y="680608"/>
            <a:ext cx="8600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有时候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需要经常查询某两个表中的几个字段。如果经常进行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，会降低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数据库的查询速度。对于这种情况，可以建立中间表来提高查询速度。</a:t>
            </a:r>
          </a:p>
        </p:txBody>
      </p:sp>
      <p:sp>
        <p:nvSpPr>
          <p:cNvPr id="9" name="矩形 8"/>
          <p:cNvSpPr/>
          <p:nvPr/>
        </p:nvSpPr>
        <p:spPr>
          <a:xfrm>
            <a:off x="242102" y="2115744"/>
            <a:ext cx="8426090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下面有个学生表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和分数表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，这两个表的结构如下：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512" y="4923685"/>
            <a:ext cx="8426090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实际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中经常要查学生的学号、姓名和成绩。根据这种情况可以创建一个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temp_sc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表。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temp_score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表中存储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个字段，分别是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grade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7" y="3206299"/>
            <a:ext cx="3964781" cy="171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909" y="3259161"/>
            <a:ext cx="4284454" cy="166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5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28735" y="1054451"/>
            <a:ext cx="8335728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的规范化程度越高，表与表之间的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关联就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越多。查询时可能经常需要多个表之间进行连接查询，而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进行连接操作会降低查询速度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38372" y="2826794"/>
            <a:ext cx="8426090" cy="241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技巧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分解表、增加中间表和增加冗余字段都浪费了一定的磁盘空间。从数据库性能来看，增加少量的冗余来提高数据库的查询速度是可以接受的。是否通过增加冗余来提高数据库性能，这要根据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服务器的具体要求来定。如果磁盘空间很大，可以考虑牺牲一点磁盘空间。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270" y="28299"/>
            <a:ext cx="89551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17.3.3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增加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冗余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52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4061" y="854626"/>
            <a:ext cx="8777708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记录时，索引、唯一性校验都会影响到插入记录的速度。而且，一次插入多条记录和多次插入记录所耗费的时间是不一样的。根据这些情况，分别进行不同的优化。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06356" y="2304433"/>
            <a:ext cx="86002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禁用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</a:p>
          <a:p>
            <a:pPr indent="457200">
              <a:lnSpc>
                <a:spcPts val="36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插入记录时，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会根据表的索引对插入的记录进行排序。如果插入大量数据时，这些排序会降低插入记录的速度。为了解决这种情况，在插入记录之前先禁用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，等到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记录都插入完毕后再开启索引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7200">
              <a:lnSpc>
                <a:spcPts val="36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270" y="28299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17.3.4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插入记录的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速度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56" y="4566590"/>
            <a:ext cx="8600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禁用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索引的语句如下：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alter table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disable keys;</a:t>
            </a:r>
          </a:p>
          <a:p>
            <a:pPr indent="457200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开启索引的语句如下：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alter table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table_name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enable keys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7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2290" y="277360"/>
            <a:ext cx="8600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禁用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唯一性检查</a:t>
            </a:r>
          </a:p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数据时，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会对插入的记录进行唯一性校验，这种校验也会降低插入记录的速度。可以在插入记录之前禁用唯一性检查。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等到记录插入完毕后再开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718" y="2156895"/>
            <a:ext cx="8600261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禁用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唯一性检查的语句如下：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unique_checks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=0;</a:t>
            </a:r>
          </a:p>
          <a:p>
            <a:pPr indent="457200">
              <a:lnSpc>
                <a:spcPts val="36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开启唯一性检查的语句如下：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unioue_checks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158" y="3191149"/>
            <a:ext cx="8600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种是一个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语句插入多条记录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种是一个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语句只插入一条记录，执行多个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语句来插入多条记录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158" y="5202133"/>
            <a:ext cx="8600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技巧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：当插入大量数据时，建议使用一个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语句插入多条记录的方式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。而且，如果能用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load data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infile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语句，就尽量用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load data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infile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31332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17.3.5 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表、检查表和优化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28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286" y="651292"/>
            <a:ext cx="8600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表主要作用是分析关键字的分布，可以修复索引；检查表主要作用是检查表是否存在错误；优化主要作用是消除删除或者更新造成的空间浪费。</a:t>
            </a:r>
          </a:p>
        </p:txBody>
      </p:sp>
      <p:sp>
        <p:nvSpPr>
          <p:cNvPr id="9" name="矩形 8"/>
          <p:cNvSpPr/>
          <p:nvPr/>
        </p:nvSpPr>
        <p:spPr>
          <a:xfrm>
            <a:off x="85970" y="3713438"/>
            <a:ext cx="8701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下面使用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analyze table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语句分析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表，分析结果如下：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286" y="2116478"/>
            <a:ext cx="4438568" cy="524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）分析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sp>
        <p:nvSpPr>
          <p:cNvPr id="12" name="矩形 11"/>
          <p:cNvSpPr/>
          <p:nvPr/>
        </p:nvSpPr>
        <p:spPr>
          <a:xfrm>
            <a:off x="232015" y="2630451"/>
            <a:ext cx="8884693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analyze 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语句来分析表，该语句的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基本语法如下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analyze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tablle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  [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…]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73" y="4273023"/>
            <a:ext cx="4418653" cy="238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3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96718" y="280256"/>
            <a:ext cx="4438568" cy="51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检查表</a:t>
            </a:r>
          </a:p>
        </p:txBody>
      </p:sp>
      <p:sp>
        <p:nvSpPr>
          <p:cNvPr id="12" name="矩形 11"/>
          <p:cNvSpPr/>
          <p:nvPr/>
        </p:nvSpPr>
        <p:spPr>
          <a:xfrm>
            <a:off x="296718" y="806856"/>
            <a:ext cx="860162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check 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语句来检查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该语句的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基本语法如下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check table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  [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，表名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2…]  option 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718" y="2245711"/>
            <a:ext cx="8617162" cy="229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CHECK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表有作用。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数据库是否出现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了损坏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CHECK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也可以检查视图是否有错误，比如在视图定义中被引用的表已不存在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7536" y="593043"/>
            <a:ext cx="4438568" cy="51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优化表</a:t>
            </a:r>
          </a:p>
        </p:txBody>
      </p:sp>
      <p:sp>
        <p:nvSpPr>
          <p:cNvPr id="13" name="矩形 12"/>
          <p:cNvSpPr/>
          <p:nvPr/>
        </p:nvSpPr>
        <p:spPr>
          <a:xfrm>
            <a:off x="243895" y="1131120"/>
            <a:ext cx="8722808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optimize 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语句来优化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该语句的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基本语法如下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indent="457200">
              <a:lnSpc>
                <a:spcPts val="35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optilmize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table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  [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，表名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2…J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9541" y="2646282"/>
            <a:ext cx="8617162" cy="319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如果一个表使用了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blob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这样的数据类型，那么更新、删除等操作就会造成磁盘空间的浪费。因为，更新和删除操作后，以前分配的磁盘空间不会自动收回。使用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optimize table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语句就可以将这些磁盘碎片整理出来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，以便以后再利用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OPTIMIZE 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重新利用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未使用的空间，并整理数据文件的碎片。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173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17.1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性能优化概述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260" y="1224826"/>
            <a:ext cx="8472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性能优化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是通过某些有效的方法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提高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数据库的性能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93278" y="1871157"/>
            <a:ext cx="8060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性能优化的目的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是为了使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数据库运行速度更快、占用的磁盘空间更小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262260" y="3222917"/>
            <a:ext cx="8404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性能优化包括很多方面，例如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优化查询速度、优化更新速度、优化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6322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736" y="448648"/>
            <a:ext cx="7915702" cy="209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17.4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3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85950" lvl="3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服务器硬件</a:t>
            </a:r>
          </a:p>
          <a:p>
            <a:pPr marL="1885950" lvl="3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</a:t>
            </a:r>
          </a:p>
        </p:txBody>
      </p:sp>
    </p:spTree>
    <p:extLst>
      <p:ext uri="{BB962C8B-B14F-4D97-AF65-F5344CB8AC3E}">
        <p14:creationId xmlns:p14="http://schemas.microsoft.com/office/powerpoint/2010/main" val="3224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49565"/>
            <a:ext cx="89551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17.4.1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优化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718" y="929795"/>
            <a:ext cx="8410554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的硬件性能直接决定着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数据库的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性能。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717" y="1616535"/>
            <a:ext cx="8669861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增加内存和提高硬盘的读写速度，这能够提高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数据库的查询、更新的速度。</a:t>
            </a:r>
          </a:p>
        </p:txBody>
      </p:sp>
      <p:sp>
        <p:nvSpPr>
          <p:cNvPr id="8" name="矩形 7"/>
          <p:cNvSpPr/>
          <p:nvPr/>
        </p:nvSpPr>
        <p:spPr>
          <a:xfrm>
            <a:off x="296718" y="2677258"/>
            <a:ext cx="8449729" cy="323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类型分为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Developer Machine, Server Machine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Dedicate MySQL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ServerMachine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。其中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Developer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Machine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占用的资源比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较少，后两者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占用的资源比较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多。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另一种提高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性能的方式是使用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多块磁盘来存储数据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。通过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不同的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服务器来提供数据库服务。这样可以降低单个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服务器的压力，从而提高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的性能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3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81464"/>
            <a:ext cx="89551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17.4.2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优化</a:t>
            </a:r>
            <a:r>
              <a:rPr lang="en-US" altLang="zh-CN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8617" y="1082095"/>
            <a:ext cx="8642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中会为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保留部分的缓存区，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这些缓存区用以提高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数据库的处理速度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。缓存区的大小都是在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的配置文件中进行设置的。</a:t>
            </a:r>
          </a:p>
        </p:txBody>
      </p:sp>
      <p:sp>
        <p:nvSpPr>
          <p:cNvPr id="8" name="矩形 7"/>
          <p:cNvSpPr/>
          <p:nvPr/>
        </p:nvSpPr>
        <p:spPr>
          <a:xfrm>
            <a:off x="328617" y="2712082"/>
            <a:ext cx="8457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中比较重要的配置参数都在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my.ini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文件的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中，详细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的介绍参考讲义。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617" y="3994333"/>
            <a:ext cx="8229600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合理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地配置这些参数可以提高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服务器的性能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54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9761" y="153173"/>
            <a:ext cx="8642566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连接请求的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Max_connectionsMysql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的最大连接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服务器的并发请求量比较大，可以调高这个值，当然这是要建立在机器能够支撑的情况下，因为如果连接数越来越多，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会为每个连接提供缓冲区，就会开销的越多的内存，所以需要适当的调整该值，不能随便去提高设值。</a:t>
            </a:r>
          </a:p>
          <a:p>
            <a:pPr indent="457200">
              <a:lnSpc>
                <a:spcPts val="33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variables like ‘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max_connections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’  --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连接数</a:t>
            </a:r>
          </a:p>
          <a:p>
            <a:pPr indent="457200">
              <a:lnSpc>
                <a:spcPts val="33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status like ‘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max_user_connections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’--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的连接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key_buffer_size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key_buffer_size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指定索引缓冲区的大小，它决定索引处理的速度，尤其是索引读的速度，通过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key_read_requests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key_reads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可以直到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key_baffer_size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设置是否合理。</a:t>
            </a:r>
          </a:p>
          <a:p>
            <a:pPr indent="457200">
              <a:lnSpc>
                <a:spcPts val="33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variables like "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key_buffer_size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%";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7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81464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摘：</a:t>
            </a:r>
            <a:r>
              <a:rPr lang="en-US" altLang="zh-CN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调优和使用必读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565" y="824923"/>
            <a:ext cx="8642566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2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选择合适的存储引擎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2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除非你的数据表使用来做仅仅读或者全文检索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你应该默认选择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。当使用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innodb_flush_log_at_trx_commit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= 2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获得与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接近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的读取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性能。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2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保证从内存中读取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数据，将数据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保存在内存中</a:t>
            </a:r>
          </a:p>
          <a:p>
            <a:pPr indent="457200">
              <a:lnSpc>
                <a:spcPts val="32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将数据全然保存在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innodb_buffer_pool_size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，即按存储量规划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innodb_buffer_pool_size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的容量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2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SHOW GLOBAL STATUS LIKE '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innodb_buffer_pool_pages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_%';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2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发现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Innodb_buffer_pool_pages_free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，则说明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buffer pool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已经被用光，须要增大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innodb_buffer_pool_size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2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分析查询日志和慢查询日志</a:t>
            </a:r>
          </a:p>
          <a:p>
            <a:pPr indent="457200">
              <a:lnSpc>
                <a:spcPts val="32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记录全部查询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=/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/log/mysql.log </a:t>
            </a:r>
          </a:p>
          <a:p>
            <a:pPr indent="457200"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不要在生产环境用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。否则会占满你的磁盘空间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。记录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运行时间超过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秒的查询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3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81464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摘： </a:t>
            </a: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调优和使用必读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565" y="824923"/>
            <a:ext cx="86425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2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激进的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2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内存磁盘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保证从内存中读取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数据，将数据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保存在内存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2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其它</a:t>
            </a:r>
          </a:p>
          <a:p>
            <a:pPr indent="457200">
              <a:lnSpc>
                <a:spcPts val="32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单条查询最后添加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LIMIT 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，停止全表扫描。</a:t>
            </a:r>
          </a:p>
          <a:p>
            <a:pPr indent="457200">
              <a:lnSpc>
                <a:spcPts val="32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将非”索引”数据分离，比方将大篇文章分离存储，不影响其它自己主动查询。</a:t>
            </a:r>
          </a:p>
          <a:p>
            <a:pPr indent="457200">
              <a:lnSpc>
                <a:spcPts val="32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内置的函数。由于内置函数不会建立查询缓存。</a:t>
            </a:r>
          </a:p>
          <a:p>
            <a:pPr indent="457200">
              <a:lnSpc>
                <a:spcPts val="32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而不是域名做数据库路径。避免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DNS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解析问题</a:t>
            </a:r>
          </a:p>
          <a:p>
            <a:pPr indent="457200">
              <a:lnSpc>
                <a:spcPts val="3200"/>
              </a:lnSpc>
            </a:pP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15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141" y="133002"/>
            <a:ext cx="6192721" cy="4616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17.2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优化查询</a:t>
            </a:r>
            <a:endParaRPr lang="zh-CN" altLang="en-US" sz="3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索引对查询速度的影响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使用索引查询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优化子查询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优化查询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17.2.1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查询语句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826440"/>
            <a:ext cx="860026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中，可以使用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explain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describe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语句来分析查询语句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9853" y="1552380"/>
            <a:ext cx="4993990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explain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语句的基本语法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explain select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2503410"/>
            <a:ext cx="842609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下面使用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explain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语句来分析一个查询语句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14" y="3165964"/>
            <a:ext cx="4744633" cy="233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19270" y="5657671"/>
            <a:ext cx="842609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2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describe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的使用方法与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explain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语句是一样的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，两者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的分析结果也是一样的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6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173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17.2.2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索引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对查询速度的影响</a:t>
            </a:r>
          </a:p>
          <a:p>
            <a:pPr indent="457200">
              <a:lnSpc>
                <a:spcPct val="150000"/>
              </a:lnSpc>
            </a:pP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1001978"/>
            <a:ext cx="860026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可以快速地定位表中的某条记录。使用索引可以提高数据库查询的速度，从而提高数据库的性能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270" y="2115744"/>
            <a:ext cx="842609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下面是查询语句中不使用索引和使用索引的对比。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680" y="5288502"/>
            <a:ext cx="8426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结果显示：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rows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参数的值为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。这表示这个查询语句只查询了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条记录，其查询速度自然比查询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条记录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快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2854409"/>
            <a:ext cx="3964781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97" y="2854409"/>
            <a:ext cx="3964781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8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17.2.3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20" y="4594056"/>
            <a:ext cx="4996543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语句中使用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LIKE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并且匹配的字符串中含有“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%”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符号。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986" y="766458"/>
            <a:ext cx="4438568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）查询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语句中使用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like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CN" altLang="en-US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20" y="1743261"/>
            <a:ext cx="4701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语句中使用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like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关键字进行查询时，如果匹配字符串的第一个字符是“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%”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时，索引不会被使用；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如果“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%”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不是在第一个位置，索引就会被使用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4"/>
          <a:stretch/>
        </p:blipFill>
        <p:spPr bwMode="auto">
          <a:xfrm>
            <a:off x="4849020" y="489965"/>
            <a:ext cx="4153491" cy="576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7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7355" y="4410158"/>
            <a:ext cx="3504961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4】 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zno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sbirth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两个字段上创建多列索引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444" y="259771"/>
            <a:ext cx="315944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）查询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语句中使用多列索引</a:t>
            </a:r>
          </a:p>
        </p:txBody>
      </p:sp>
      <p:sp>
        <p:nvSpPr>
          <p:cNvPr id="12" name="矩形 11"/>
          <p:cNvSpPr/>
          <p:nvPr/>
        </p:nvSpPr>
        <p:spPr>
          <a:xfrm>
            <a:off x="293444" y="1547836"/>
            <a:ext cx="36689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列索引是在表的多个字段上创建一个索引。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只有查询条件中的使用了这些字段中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的第一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个字段时，索引才会被使用。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2"/>
          <a:stretch/>
        </p:blipFill>
        <p:spPr bwMode="auto">
          <a:xfrm>
            <a:off x="3862316" y="259771"/>
            <a:ext cx="4976882" cy="646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5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5141" y="5082621"/>
            <a:ext cx="3635828" cy="136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5】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关键字的使用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explain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分析一下两个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语句。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2012" y="156988"/>
            <a:ext cx="3804120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）查询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语句中使用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sp>
        <p:nvSpPr>
          <p:cNvPr id="12" name="矩形 11"/>
          <p:cNvSpPr/>
          <p:nvPr/>
        </p:nvSpPr>
        <p:spPr>
          <a:xfrm>
            <a:off x="232011" y="1109553"/>
            <a:ext cx="36689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语句只有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关键字时，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前后的两个条件的列都是索引时，查询中将使用索引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，如果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前后有一个条件的列不是索引，那么查询中将不使用索引。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69" y="1109553"/>
            <a:ext cx="5074328" cy="520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17.2.4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优化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721" y="2978778"/>
            <a:ext cx="890025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查询有含有至少一门优秀成绩的学生的姓名。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729" y="779363"/>
            <a:ext cx="84435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很多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查询中需要使用子查询。子查询可以使查询语句很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，但子查询的执行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效率不高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中可以使用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连接查询来替代子查询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连接查询不需要建立临时表，其速度比子查询要快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5" y="3556923"/>
            <a:ext cx="5734255" cy="304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990591" y="3556923"/>
            <a:ext cx="2909663" cy="313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5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2107</Words>
  <Application>Microsoft Office PowerPoint</Application>
  <PresentationFormat>全屏显示(4:3)</PresentationFormat>
  <Paragraphs>127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第十七章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273</cp:revision>
  <dcterms:created xsi:type="dcterms:W3CDTF">2014-08-02T13:12:31Z</dcterms:created>
  <dcterms:modified xsi:type="dcterms:W3CDTF">2019-11-20T14:19:24Z</dcterms:modified>
</cp:coreProperties>
</file>