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6" r:id="rId3"/>
    <p:sldId id="351" r:id="rId4"/>
    <p:sldId id="350" r:id="rId5"/>
    <p:sldId id="352" r:id="rId6"/>
    <p:sldId id="353" r:id="rId7"/>
    <p:sldId id="355" r:id="rId8"/>
    <p:sldId id="354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0066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>
        <p:scale>
          <a:sx n="70" d="100"/>
          <a:sy n="70" d="100"/>
        </p:scale>
        <p:origin x="-1386" y="-4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409904" y="1222211"/>
            <a:ext cx="8418786" cy="396464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华文琥珀" pitchFamily="2" charset="-122"/>
                <a:ea typeface="华文琥珀" pitchFamily="2" charset="-122"/>
              </a:rPr>
              <a:t>第八章</a:t>
            </a:r>
            <a: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  <a:t/>
            </a:r>
            <a:b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</a:br>
            <a: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  <a:t/>
            </a:r>
            <a:br>
              <a:rPr lang="en-US" altLang="zh-CN" sz="4800" dirty="0" smtClean="0">
                <a:latin typeface="华文琥珀" pitchFamily="2" charset="-122"/>
                <a:ea typeface="华文琥珀" pitchFamily="2" charset="-122"/>
              </a:rPr>
            </a:br>
            <a:r>
              <a:rPr lang="en-US" altLang="zh-CN" sz="4800" b="1" dirty="0">
                <a:solidFill>
                  <a:srgbClr val="FF0000"/>
                </a:solidFill>
              </a:rPr>
              <a:t>MySQL</a:t>
            </a:r>
            <a:r>
              <a:rPr lang="zh-CN" altLang="en-US" sz="4800" b="1" dirty="0">
                <a:solidFill>
                  <a:srgbClr val="FF0000"/>
                </a:solidFill>
              </a:rPr>
              <a:t>数据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操作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/>
            </a:r>
            <a:br>
              <a:rPr lang="en-US" altLang="zh-CN" sz="4800" b="1" dirty="0" smtClean="0">
                <a:solidFill>
                  <a:srgbClr val="FF0000"/>
                </a:solidFill>
              </a:rPr>
            </a:br>
            <a:r>
              <a:rPr lang="zh-CN" altLang="en-US" sz="4800" b="1" dirty="0">
                <a:solidFill>
                  <a:srgbClr val="FF0000"/>
                </a:solidFill>
              </a:rPr>
              <a:t/>
            </a:r>
            <a:br>
              <a:rPr lang="zh-CN" altLang="en-US" sz="4800" b="1" dirty="0">
                <a:solidFill>
                  <a:srgbClr val="FF0000"/>
                </a:solidFill>
              </a:rPr>
            </a:br>
            <a:r>
              <a:rPr lang="zh-CN" altLang="en-US" sz="4800" dirty="0" smtClean="0"/>
              <a:t>（</a:t>
            </a: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4400" dirty="0" smtClean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1-3</a:t>
            </a:r>
            <a:r>
              <a:rPr lang="zh-CN" altLang="en-US" sz="4400" dirty="0" smtClean="0">
                <a:latin typeface="华文行楷" pitchFamily="2" charset="-122"/>
                <a:ea typeface="华文行楷" pitchFamily="2" charset="-122"/>
              </a:rPr>
              <a:t>节</a:t>
            </a:r>
            <a:r>
              <a:rPr lang="zh-CN" altLang="en-US" sz="4400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237" y="327268"/>
            <a:ext cx="84469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技巧：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的某个表中插入多条记录时，可以使用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语句逐条插入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也可以使用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语句插入多条记录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插入的记录很多时，一个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语句插入多条记录的方式的速度会比较快。</a:t>
            </a:r>
            <a:endParaRPr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904" y="3415746"/>
            <a:ext cx="8154537" cy="2308324"/>
          </a:xfrm>
          <a:prstGeom prst="rect">
            <a:avLst/>
          </a:prstGeom>
          <a:solidFill>
            <a:srgbClr val="FFFFCC"/>
          </a:solidFill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当对表的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主键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时，要注意保持实体完整性，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不要插入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空值及重复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值。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当对表的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外键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时，要注意保持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参照完整性。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7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0479" y="501133"/>
            <a:ext cx="608931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修改和删除数据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</a:t>
            </a:r>
            <a:endParaRPr lang="zh-CN" altLang="en-US" sz="3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endParaRPr lang="zh-CN" altLang="en-US" sz="3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4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0972" y="229672"/>
            <a:ext cx="8772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修改数据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362" y="1153002"/>
            <a:ext cx="5416868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数据是更新表中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已经存在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的记录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363" y="1989985"/>
            <a:ext cx="6493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中，通过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来修改数据。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522" y="2634302"/>
            <a:ext cx="8183401" cy="2041585"/>
          </a:xfrm>
          <a:prstGeom prst="rect">
            <a:avLst/>
          </a:prstGeom>
          <a:solidFill>
            <a:srgbClr val="FFFFCC"/>
          </a:solidFill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UPDATE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名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字段名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＝取值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字段名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＝取值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2,…,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字段名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＝取值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                                                                       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表达式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40" y="5018543"/>
            <a:ext cx="7786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注：条件表达式是进行字段比较的式子，在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select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语句中细讲 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4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1190" y="457784"/>
            <a:ext cx="8635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下面更新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1418855243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的记录。将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字段的值变为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‘李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。将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sbirth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字段的值变为‘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1996-03-23’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966" y="4483243"/>
            <a:ext cx="840424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表中满足条件表达式的记录可能不止一条。使用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语句会更新所有满足条件的记录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35"/>
          <a:stretch/>
        </p:blipFill>
        <p:spPr bwMode="auto">
          <a:xfrm>
            <a:off x="875135" y="2004614"/>
            <a:ext cx="7026924" cy="235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7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8941" y="646472"/>
            <a:ext cx="8635813" cy="1470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下面更新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值为李凯的记录。将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sbirth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字段的值变为“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1997-01-01”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。将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ssex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字段的值变为“女”。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726" y="4530203"/>
            <a:ext cx="84042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显示更新了两条数据</a:t>
            </a:r>
          </a:p>
        </p:txBody>
      </p:sp>
      <p:pic>
        <p:nvPicPr>
          <p:cNvPr id="2050" name="图片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/>
          <a:stretch/>
        </p:blipFill>
        <p:spPr bwMode="auto">
          <a:xfrm>
            <a:off x="1089002" y="2116875"/>
            <a:ext cx="6676573" cy="224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9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删除数据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2175" y="827421"/>
            <a:ext cx="5342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数据是删除表中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已经存在的记录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634" y="1710257"/>
            <a:ext cx="7701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来删除数据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6634" y="2287775"/>
            <a:ext cx="7617117" cy="553998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DELETE FROM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表名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条件表达式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270" y="3030531"/>
            <a:ext cx="8516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下面删除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1418855243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的记录。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656" y="5603899"/>
            <a:ext cx="8288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语句可以同时删除多条记录。</a:t>
            </a:r>
          </a:p>
        </p:txBody>
      </p:sp>
      <p:pic>
        <p:nvPicPr>
          <p:cNvPr id="8" name="图片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79"/>
          <a:stretch/>
        </p:blipFill>
        <p:spPr bwMode="auto">
          <a:xfrm>
            <a:off x="1181159" y="3860101"/>
            <a:ext cx="6434292" cy="155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2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4823" y="620107"/>
            <a:ext cx="8635813" cy="928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下面删除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sclass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的值为‘商务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1301’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的记录。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310184" y="1504600"/>
            <a:ext cx="6196083" cy="191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450607" y="3835983"/>
            <a:ext cx="84042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8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语句中如果不加上“</a:t>
            </a:r>
            <a:r>
              <a:rPr lang="en-US" altLang="zh-CN" sz="28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28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条件表达式”，数据库系统会删除指定表中的所有数据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。请谨慎使用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85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3647" y="1053543"/>
            <a:ext cx="8226823" cy="1143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TRUNCATE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[TABLE]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tbl_name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1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TRUNCATE 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TABLE TEST.T4; </a:t>
            </a:r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269" y="137479"/>
            <a:ext cx="8735581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TRUNCATE TABLE 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445" y="2664054"/>
            <a:ext cx="8188474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TRUNCATE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TABLE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TRUNCATE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DDL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语句，隐式提交不可以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rollback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，但是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DML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语句，是可以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rollback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TRUNCATE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相当于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DROP TABLE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然后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TABLE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，任何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值都将重置为其起始值，比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快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,DELETE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不会删除索引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删除可以返回行数，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TRUNCATE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不会返回有意义的影响行，通常返回“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3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157" y="706084"/>
            <a:ext cx="6244017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4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所有字段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为表的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指定字段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同时插入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为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表的所有字段插入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8113" y="1456815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情况下，插入的新记录要包含表的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所有字段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114" y="2293702"/>
            <a:ext cx="82840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有两种方式可以同时为表的所有字段插入数据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113" y="3480672"/>
            <a:ext cx="5780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种方式是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不指定具体的字段名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113" y="4130017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第二种方式是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列出表的所有字段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725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语句中不指定具体的字段名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783" y="1035358"/>
            <a:ext cx="8645672" cy="83099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indent="457200"/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表名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VALUES(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783" y="2055795"/>
            <a:ext cx="8113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下面向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表中插入记录。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783" y="4261661"/>
            <a:ext cx="8796130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student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表包含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个字段，那么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INSERT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语句中的值也应该是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个。而且数据类型也应该与字段的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数据类型一致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ts val="3400"/>
              </a:lnSpc>
            </a:pP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sname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ssex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sbirth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zno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sclass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个字段是字符串类型，取值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必须加上引号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261" y="2688048"/>
            <a:ext cx="8103477" cy="136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student 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('1411855426','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余小梅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','1997-06-18', '1102','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商务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1401');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68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2) INSERT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语句中列出所有字段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96" y="941784"/>
            <a:ext cx="8426588" cy="1246495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indent="457200"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INSERT INTO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字段名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，字段名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，字段名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  		VALUES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，值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，值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n);</a:t>
            </a:r>
          </a:p>
        </p:txBody>
      </p:sp>
      <p:sp>
        <p:nvSpPr>
          <p:cNvPr id="7" name="矩形 6"/>
          <p:cNvSpPr/>
          <p:nvPr/>
        </p:nvSpPr>
        <p:spPr>
          <a:xfrm>
            <a:off x="119270" y="2452154"/>
            <a:ext cx="8113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表中插入一条新记录。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296" y="4364112"/>
            <a:ext cx="8796130" cy="187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表的字段比较多，用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第一种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方法就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比较麻烦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。但是，第二种方法比较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灵活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。可以随意地设置字段的顺序，而不需要按照表定义时的顺序。值的顺序也必须跟着字段顺序的改变而改变。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8" y="3188136"/>
            <a:ext cx="8057046" cy="116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8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5470" y="874893"/>
            <a:ext cx="8396435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表中插入一条新记录。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语句中字段的顺序与表定义时的顺序不同。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915" y="3971267"/>
            <a:ext cx="8266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sbirth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字段和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ssex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字段的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顺序发生了改变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的位置也跟着发生了改变。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19"/>
          <a:stretch/>
        </p:blipFill>
        <p:spPr bwMode="auto">
          <a:xfrm>
            <a:off x="226256" y="2187576"/>
            <a:ext cx="8736556" cy="114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93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为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表的指定字段插入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783" y="925563"/>
            <a:ext cx="8545286" cy="143885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字段名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，字段名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，字段名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n)                                    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   VALUES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627" y="2470123"/>
            <a:ext cx="8113017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下面向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表的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ssex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个字段插入数据。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783" y="4884223"/>
            <a:ext cx="8796130" cy="92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方式也可以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随意的设置字段的顺序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，而不需要按照表定义时的顺序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其余字段填入</a:t>
            </a:r>
            <a:r>
              <a:rPr lang="en-US" altLang="zh-CN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endParaRPr lang="zh-CN" altLang="en-US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098" name="图片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38"/>
          <a:stretch/>
        </p:blipFill>
        <p:spPr bwMode="auto">
          <a:xfrm>
            <a:off x="449627" y="3536197"/>
            <a:ext cx="8180969" cy="123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7649453" y="5632058"/>
            <a:ext cx="338138" cy="325438"/>
          </a:xfrm>
          <a:prstGeom prst="star5">
            <a:avLst/>
          </a:prstGeom>
          <a:solidFill>
            <a:srgbClr val="FF3300"/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1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同时插入多条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4844" y="2818388"/>
            <a:ext cx="81130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表的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ssex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个字段插入数据。总共插入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条记录。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图片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0"/>
          <a:stretch/>
        </p:blipFill>
        <p:spPr bwMode="auto">
          <a:xfrm>
            <a:off x="684844" y="3725839"/>
            <a:ext cx="7740943" cy="267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37638" y="925563"/>
            <a:ext cx="7919261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[(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字段名列表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)]                                                    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VALUES(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…(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              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6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8297" y="652071"/>
            <a:ext cx="7944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下面向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表中插入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条新记录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1129" y="4302441"/>
            <a:ext cx="8388031" cy="12003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指定字段时，必须为每个字段都插入数据。如果指定字段，就只需要为指定的字段插入数据。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1"/>
          <a:stretch/>
        </p:blipFill>
        <p:spPr bwMode="auto">
          <a:xfrm>
            <a:off x="401128" y="1350142"/>
            <a:ext cx="8416021" cy="258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3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992</Words>
  <Application>Microsoft Office PowerPoint</Application>
  <PresentationFormat>全屏显示(4:3)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第八章  MySQL数据操作  （第1-3节）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235</cp:revision>
  <dcterms:created xsi:type="dcterms:W3CDTF">2014-08-02T13:12:31Z</dcterms:created>
  <dcterms:modified xsi:type="dcterms:W3CDTF">2019-09-28T14:47:54Z</dcterms:modified>
</cp:coreProperties>
</file>