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6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-1662" y="-26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156" y="2172277"/>
            <a:ext cx="6960553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示例数据库</a:t>
            </a:r>
            <a:r>
              <a:rPr lang="en-US" altLang="zh-CN" sz="5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——CJGL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76" y="457200"/>
            <a:ext cx="6402693" cy="553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1" y="189186"/>
            <a:ext cx="8308731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5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4" y="303780"/>
            <a:ext cx="7227918" cy="60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85" y="269750"/>
            <a:ext cx="4396691" cy="623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</Words>
  <Application>Microsoft Office PowerPoint</Application>
  <PresentationFormat>全屏显示(4:3)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223</cp:revision>
  <dcterms:created xsi:type="dcterms:W3CDTF">2014-08-02T13:12:31Z</dcterms:created>
  <dcterms:modified xsi:type="dcterms:W3CDTF">2018-09-25T13:49:38Z</dcterms:modified>
</cp:coreProperties>
</file>