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351" r:id="rId4"/>
    <p:sldId id="350" r:id="rId5"/>
    <p:sldId id="386" r:id="rId6"/>
    <p:sldId id="358" r:id="rId7"/>
    <p:sldId id="360" r:id="rId8"/>
    <p:sldId id="362" r:id="rId9"/>
    <p:sldId id="383" r:id="rId10"/>
    <p:sldId id="363" r:id="rId11"/>
    <p:sldId id="364" r:id="rId12"/>
    <p:sldId id="382" r:id="rId13"/>
    <p:sldId id="387" r:id="rId14"/>
    <p:sldId id="384" r:id="rId15"/>
    <p:sldId id="366" r:id="rId16"/>
    <p:sldId id="367" r:id="rId17"/>
    <p:sldId id="388" r:id="rId18"/>
    <p:sldId id="377" r:id="rId19"/>
    <p:sldId id="385" r:id="rId20"/>
    <p:sldId id="378" r:id="rId21"/>
    <p:sldId id="379" r:id="rId22"/>
    <p:sldId id="380" r:id="rId23"/>
    <p:sldId id="381" r:id="rId24"/>
    <p:sldId id="368" r:id="rId25"/>
    <p:sldId id="369" r:id="rId26"/>
    <p:sldId id="371" r:id="rId27"/>
    <p:sldId id="374" r:id="rId28"/>
    <p:sldId id="375" r:id="rId29"/>
    <p:sldId id="38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336600"/>
    <a:srgbClr val="FFFF66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0043" y="1537421"/>
            <a:ext cx="7470366" cy="19010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800" dirty="0" smtClean="0"/>
              <a:t>第九章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索引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创建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502" y="974611"/>
            <a:ext cx="84861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索引是指在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某个表的一列或多列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上建立一个索引。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037" y="1560191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索引，有以下三种方式。</a:t>
            </a:r>
            <a:endParaRPr lang="en-US" altLang="zh-CN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25" y="2049151"/>
            <a:ext cx="84042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创建表的时候创建索引。</a:t>
            </a:r>
          </a:p>
          <a:p>
            <a:pPr indent="457200"/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属性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名，数据类型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完整性约束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属性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名，数据类型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完整性约束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.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 .</a:t>
            </a: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属性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名，数据类型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完整性约束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 key [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索引名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(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(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] [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])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9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1287" y="661580"/>
            <a:ext cx="8404244" cy="539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TABLE student (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varchar(10)  NOT NULL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varchar(20)  NOT NULL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ssex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char(2)  NOT NULL DEFAULT'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sbirth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date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出生日期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varchar(4)  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专业号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sclass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varchar(10)   COMMENT'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PRIMARY KEY 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定义主键</a:t>
            </a:r>
          </a:p>
          <a:p>
            <a:pPr>
              <a:lnSpc>
                <a:spcPts val="32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),      --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定义索引</a:t>
            </a:r>
          </a:p>
          <a:p>
            <a:pPr>
              <a:lnSpc>
                <a:spcPts val="32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CONSTRAINT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FOREIGN KEY 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REFERENCES specialty 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--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定义外键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ENGINE=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2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1287" y="224851"/>
            <a:ext cx="84042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在已存在的表上创建索引</a:t>
            </a: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[UNIQUE|FULLTEXT|SPATIAL]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index_name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[USING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index_type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/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ON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index_col_name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,...)</a:t>
            </a:r>
          </a:p>
          <a:p>
            <a:pPr indent="457200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INDEX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idx_cname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ON course(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288" y="4017076"/>
            <a:ext cx="8404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index_type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表示索引的具体实现方式，在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中，有两种不同形式的索引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——BTREE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索引和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存储引擎为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MyISAM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InnoDB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的表中只能使用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BTREE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，其默认值就是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BTREE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存储引擎为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MEMORY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HEAP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的表中可以使用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BTREE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两种类型的索引，其默认值为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HASH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98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1412" y="527881"/>
            <a:ext cx="8404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alter table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语句来创建索引。</a:t>
            </a:r>
          </a:p>
          <a:p>
            <a:pPr indent="457200"/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add index | key 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索引名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(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属性名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(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长度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] [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asc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]) </a:t>
            </a:r>
          </a:p>
          <a:p>
            <a:pPr indent="457200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4252" y="2870746"/>
            <a:ext cx="8178564" cy="384720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补充：修改索引</a:t>
            </a:r>
          </a:p>
          <a:p>
            <a:pPr>
              <a:lnSpc>
                <a:spcPts val="33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中并没有提供修改索引的直接指令，一般情况下，我们需要先删除掉原索引，再根据需要创建一个同名的索引，从而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变通地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实现修改索引操作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</a:t>
            </a:r>
          </a:p>
          <a:p>
            <a:pPr>
              <a:lnSpc>
                <a:spcPts val="33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DROP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idx_user_username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再以修改后的内容创建同名索引</a:t>
            </a:r>
          </a:p>
          <a:p>
            <a:pPr>
              <a:lnSpc>
                <a:spcPts val="33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idx_user_username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user (username(8));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95" y="987117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u="sng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间接创建索引</a:t>
            </a:r>
            <a:r>
              <a:rPr lang="en-US" altLang="zh-CN" sz="2800" b="1" u="sng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u="sng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系统自动建立索引</a:t>
            </a:r>
            <a:endParaRPr lang="en-US" altLang="zh-CN" sz="2800" b="1" u="sng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918" y="1557876"/>
            <a:ext cx="8765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定义主键约束或者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唯一约束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，也可以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间接创建索引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创建主键约束时，系统自动创建了一个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唯一性的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聚簇索引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96695" y="3150616"/>
            <a:ext cx="8404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当在表上定义主键或者唯一性键约束时，如果表中已经有了使用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CREATE INDEX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语句创建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的索引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时，那么主键约束或者唯一性键约束创建的索引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以前创建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的索引。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6036" y="289421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）普通索引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5" y="833384"/>
            <a:ext cx="8571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创建普通索引举例：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036" y="1546231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创建一个新表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，包含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字段、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(20)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型的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 cstate="print"/>
          <a:srcRect r="50000"/>
          <a:stretch/>
        </p:blipFill>
        <p:spPr>
          <a:xfrm>
            <a:off x="559558" y="2502244"/>
            <a:ext cx="3475173" cy="24245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89849" y="2519968"/>
            <a:ext cx="4572000" cy="304698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指定长度，实际上建立的是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前缀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对文本的前几个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字符建立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索引，这样建立起来的索引更小，所以查询更快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但是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前缀索引也有它的坏处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MySQL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不能在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ORDER BY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GROUP BY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中使用前缀索引，也不能把它们用作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628" y="5669800"/>
            <a:ext cx="8635813" cy="7078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索引：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建立索引的字段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正好覆盖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查询语句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[select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与查询条件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[Where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中所涉及的字段，也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包含了查询正在查找的所有数据</a:t>
            </a:r>
          </a:p>
        </p:txBody>
      </p:sp>
    </p:spTree>
    <p:extLst>
      <p:ext uri="{BB962C8B-B14F-4D97-AF65-F5344CB8AC3E}">
        <p14:creationId xmlns:p14="http://schemas.microsoft.com/office/powerpoint/2010/main" val="11936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8941" y="748590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）唯一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(unique index)</a:t>
            </a:r>
          </a:p>
        </p:txBody>
      </p:sp>
      <p:sp>
        <p:nvSpPr>
          <p:cNvPr id="8" name="矩形 7"/>
          <p:cNvSpPr/>
          <p:nvPr/>
        </p:nvSpPr>
        <p:spPr>
          <a:xfrm>
            <a:off x="725200" y="1535192"/>
            <a:ext cx="7695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唯一性索引时，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需要使用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852" y="2380150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创建新表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，在表的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字段上建立名为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id_index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的唯一索引，以升序排列。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48"/>
          <a:stretch/>
        </p:blipFill>
        <p:spPr bwMode="auto">
          <a:xfrm>
            <a:off x="725200" y="3540165"/>
            <a:ext cx="7108616" cy="25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610436" y="4967785"/>
            <a:ext cx="982639" cy="45037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唯一性</a:t>
            </a:r>
            <a:r>
              <a:rPr lang="zh-CN" altLang="en-US" sz="3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约束与唯一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索引的异同</a:t>
            </a:r>
            <a:endParaRPr lang="en-US" altLang="zh-CN" sz="24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997" y="1007451"/>
            <a:ext cx="8539702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不同：约束是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用来检查数据的正确性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实现数据查询的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优化。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  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3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约束和唯一索引，都可以实现列数据的唯一，列值可以有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>
              <a:lnSpc>
                <a:spcPts val="33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唯一约束，会自动创建一个同名的唯一索引，该索引不能单独删除，删除约束会自动删除索引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3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一个唯一索引，这个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索引是独立的，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可以单独删除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270918"/>
            <a:ext cx="8635813" cy="531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补充几句：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唯一索引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要求索引列中所有的数据是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的，但忽略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空值。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B+Tree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作为索引结构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引擎中，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索引分为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两种：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、聚集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索引（主键索引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级索引，或者说叫辅助索引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中的主键索引是聚集索引，表数据文件本身就是按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B+Tree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组织的一个索引结构，这棵树的叶节点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域保存了完整的数据记录（整行数据）。这个索引的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是数据表的主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键。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的二级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索引保存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的是索引列值以及指向主键的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指针。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4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502930"/>
            <a:ext cx="8635813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引擎使用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B+Tree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作为索引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中，主索引和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辅助索引在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结构上没有任何区别，只是主索引要求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是唯一的，而辅助索引的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可以重复。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640" y="2794801"/>
            <a:ext cx="8155231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InnoDB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按主键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检索具有超高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性能。如果系统读少，写多的时候，尤其是并发写入高的时候。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InnoDB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就是首选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MyISAM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表索引在处理文本索引时更具优势，而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INNODB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表索引在其它类型上更具效率优势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4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4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178" y="501133"/>
            <a:ext cx="3986989" cy="458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索引的作用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索引的特征 </a:t>
            </a: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270918"/>
            <a:ext cx="8635813" cy="62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聚集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是一种索引组织形式，索引的键值逻辑顺序决定了表数据行的物理存储顺序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的数据文件本身要按主键聚集，所以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要求表必须有主键（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可以没有），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如果没有显式指定，则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系统会自动选择一个可以唯一标识数据记录的列作为主键，如果不存在这种列，则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自动为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InnoDB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表生成一个隐含字段作为主键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，这个字段长度为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个字节，类型为长整形。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辅助索引中，叶结点的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域存放的是对应记录的主键的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对于建立辅助索引的表需要先根据辅助索引找到相应的主键，再根据主键在聚集索引中找到相应的记录集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0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270918"/>
            <a:ext cx="8635813" cy="4837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聚集索引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则就是普通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仅仅只是对数据列创建相应的索引，不影响整个表的物理存储顺序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键索引中，叶节点的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域存放的是数据记录的地址，如果指定的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存在，则取出其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域的值，然后以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域的值为地址，读取相应数据记录。（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采用此种索引方式）。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表上只能有一个聚集索引。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2137" y="4367284"/>
            <a:ext cx="5854890" cy="8461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270918"/>
            <a:ext cx="863581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引擎：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当创建一个数据表时，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会生成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个文件，分别是（如表：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 err="1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test.frm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test.MYD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test.MYI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文件，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err="1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test.frm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是表结构，</a:t>
            </a:r>
            <a:r>
              <a:rPr lang="en-US" altLang="zh-CN" sz="2200" b="1" dirty="0" err="1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test.MYD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是存放数据的文件，</a:t>
            </a:r>
            <a:r>
              <a:rPr lang="en-US" altLang="zh-CN" sz="2200" b="1" dirty="0" err="1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test.MYI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是存放索引的文件，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文件存储关系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是存储一个指向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test.MYD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中数据行的指针。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在这里就可以看出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引擎的数据与索引是分开存储的。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当使用索引搜寻数据时，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服务器会先到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test.MYI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文件中找出数据存储的位置指针，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再到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test.MYD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中取出数据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200" b="1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6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350" y="175382"/>
            <a:ext cx="863581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补充几句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引擎：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该引擎创建一个数据表，只会生成两个文件，一个是表结构文件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test.frm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，另一个文件是存储数据与索引的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test.ibd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它的索引存储模式有两种：聚簇索引与第二索引。当用户创建表是没有设置主键，表自动生成一个主键，主键是与数据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一起存储的，这时也就是聚簇了，当用户创建了普通索引时（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等），这时也就是第二索引。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当使用主键搜寻数据时，直接取出数据，当使用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secondary key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搜寻数据，因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secondary key 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索引存储模式跟</a:t>
            </a:r>
            <a:r>
              <a:rPr lang="en-US" altLang="zh-CN" sz="2200" b="1" dirty="0" err="1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引擎的</a:t>
            </a: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索引存储类似，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是指向</a:t>
            </a:r>
            <a:r>
              <a:rPr lang="en-US" altLang="zh-CN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200" b="1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的指针，所以此过程会先找出主键的指针，通过聚簇索引找出数据</a:t>
            </a:r>
            <a:r>
              <a:rPr lang="zh-CN" altLang="en-US" sz="2200" b="1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1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0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2955" y="748590"/>
            <a:ext cx="8409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）全文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6" y="1565990"/>
            <a:ext cx="84042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只能创建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的字段上。</a:t>
            </a:r>
          </a:p>
        </p:txBody>
      </p:sp>
      <p:sp>
        <p:nvSpPr>
          <p:cNvPr id="9" name="矩形 8"/>
          <p:cNvSpPr/>
          <p:nvPr/>
        </p:nvSpPr>
        <p:spPr>
          <a:xfrm>
            <a:off x="116852" y="2380150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，并指定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char(20)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字段类型的字段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Info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为全文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索引。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4"/>
          <a:stretch/>
        </p:blipFill>
        <p:spPr bwMode="auto">
          <a:xfrm>
            <a:off x="699900" y="3476226"/>
            <a:ext cx="7982746" cy="25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514902" y="4740619"/>
            <a:ext cx="1746914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848" y="751625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列索引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6" y="1347622"/>
            <a:ext cx="8404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列索引是在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多个字段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上创建一个索引</a:t>
            </a:r>
          </a:p>
        </p:txBody>
      </p:sp>
      <p:sp>
        <p:nvSpPr>
          <p:cNvPr id="9" name="矩形 8"/>
          <p:cNvSpPr/>
          <p:nvPr/>
        </p:nvSpPr>
        <p:spPr>
          <a:xfrm>
            <a:off x="116852" y="2189078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，在类型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char(20)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字段上和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字段上创建多列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索引。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72"/>
          <a:stretch/>
        </p:blipFill>
        <p:spPr bwMode="auto">
          <a:xfrm>
            <a:off x="1114703" y="3179930"/>
            <a:ext cx="6391581" cy="300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7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删除索引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502" y="756244"/>
            <a:ext cx="848616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索引后，如果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用户不再使用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该索引，可以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删除指定表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的索引。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53" y="1660083"/>
            <a:ext cx="863581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1. drop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index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index_name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on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;                                                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2. alter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drop index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index_name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;                                       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alter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drop primary key ; </a:t>
            </a:r>
          </a:p>
        </p:txBody>
      </p:sp>
      <p:sp>
        <p:nvSpPr>
          <p:cNvPr id="10" name="矩形 9"/>
          <p:cNvSpPr/>
          <p:nvPr/>
        </p:nvSpPr>
        <p:spPr>
          <a:xfrm>
            <a:off x="433504" y="3527676"/>
            <a:ext cx="800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下面删除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中的索引的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name_index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9"/>
          <a:stretch/>
        </p:blipFill>
        <p:spPr bwMode="auto">
          <a:xfrm>
            <a:off x="1062201" y="3976794"/>
            <a:ext cx="6867158" cy="120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66503" y="5247252"/>
            <a:ext cx="8404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从表中删除某列，则索引会受影响。对于多列组合的索引，如果删除其中的某列，则该列也会从索引中删除。如果删除组成索引的所有列，则整个索引将被删除。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71796" y="1443113"/>
            <a:ext cx="5472752" cy="573206"/>
          </a:xfrm>
          <a:prstGeom prst="round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没有索引名？系统自动用列名当索引名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233" y="964271"/>
            <a:ext cx="7321235" cy="4615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原则和注意事项</a:t>
            </a:r>
            <a:endParaRPr lang="en-US" altLang="zh-CN" sz="4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的设计原则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合理使用索引注意事项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不合理使用索引的注意</a:t>
            </a: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zh-CN" altLang="en-US" sz="4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3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索引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设计和使用原则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189" y="3508267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尽量使用数据量少的索引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469" y="2723797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限制索引的数目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69" y="1924778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为常作为查询条件的字段建立索引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468" y="1149201"/>
            <a:ext cx="7884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经常需要排序、分组和联合操作的字段建立索引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814" y="4297928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尽量使用前缀来索引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814" y="5105450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删除不再使用或者很少使用的索引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820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什么是前缀索引</a:t>
            </a:r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11" name="矩形 10"/>
          <p:cNvSpPr/>
          <p:nvPr/>
        </p:nvSpPr>
        <p:spPr>
          <a:xfrm>
            <a:off x="481467" y="864007"/>
            <a:ext cx="8348633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有时候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需要索引很长的字符列，这会让索引变得大且慢。</a:t>
            </a:r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通常可以索引开始的部分字符，这样可以大大节约索引空间，从而提高索引效率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，或者很长的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类型的列，必须使用前缀索引，因为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不允许索引这些列的完整长度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city_demo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(city varchar(50) not null); 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city_demo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add key (city(6));</a:t>
            </a:r>
          </a:p>
        </p:txBody>
      </p:sp>
    </p:spTree>
    <p:extLst>
      <p:ext uri="{BB962C8B-B14F-4D97-AF65-F5344CB8AC3E}">
        <p14:creationId xmlns:p14="http://schemas.microsoft.com/office/powerpoint/2010/main" val="8412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索引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369" y="896921"/>
            <a:ext cx="8235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索引其实与书的目录非常的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相似。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是提高查询速度、优化查询性能的基本途径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369" y="2601833"/>
            <a:ext cx="823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可以在各种类型的列上建立索引，索引依据的列称为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索引关键字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818" y="3802162"/>
            <a:ext cx="8479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两种存储类型：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型树（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哈希（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HARSH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和存储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引擎相关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btree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btree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MEMORY/Heap hash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，默认情况使用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41667" r="21094" b="15625"/>
          <a:stretch>
            <a:fillRect/>
          </a:stretch>
        </p:blipFill>
        <p:spPr bwMode="auto">
          <a:xfrm>
            <a:off x="900113" y="301566"/>
            <a:ext cx="710565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6547"/>
            <a:ext cx="82804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ts val="2800"/>
              <a:buFont typeface="Wingdings" pitchFamily="2" charset="2"/>
              <a:buChar char="v"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什么是索引？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03575" y="3213100"/>
            <a:ext cx="5543550" cy="267765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Times New Roman" pitchFamily="18" charset="0"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索引是附属于表而存在的一种对象。也在外存中存放。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Times New Roman" pitchFamily="18" charset="0"/>
              <a:buChar char="•"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可以看作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是一张排序表，包括两列：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宋体" pitchFamily="2" charset="-122"/>
                <a:ea typeface="华文宋体" pitchFamily="2" charset="-122"/>
              </a:rPr>
              <a:t>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升序排序的索引键值；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宋体" pitchFamily="2" charset="-122"/>
                <a:ea typeface="华文宋体" pitchFamily="2" charset="-122"/>
              </a:rPr>
              <a:t>②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指向键值对应记录行的指针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ts val="2400"/>
              <a:buFont typeface="Times New Roman" pitchFamily="18" charset="0"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楷体_GB2312" pitchFamily="49" charset="-122"/>
              </a:rPr>
              <a:t>搜索信息时，先搜索索引找到特定的值，然后跟随指针找到表中相应的行。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4643" y="2247047"/>
            <a:ext cx="1150937" cy="719138"/>
          </a:xfrm>
          <a:prstGeom prst="wedgeEllipseCallout">
            <a:avLst>
              <a:gd name="adj1" fmla="val 24759"/>
              <a:gd name="adj2" fmla="val 80903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楷体" pitchFamily="2" charset="-122"/>
              </a:rPr>
              <a:t>索引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8005763" y="694579"/>
            <a:ext cx="1150938" cy="719138"/>
          </a:xfrm>
          <a:prstGeom prst="wedgeEllipseCallout">
            <a:avLst>
              <a:gd name="adj1" fmla="val -82278"/>
              <a:gd name="adj2" fmla="val 65009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121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索引的作用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）索引优点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28" y="1589302"/>
            <a:ext cx="8434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创建唯一性索引，可以保证数据库表中每一行数据的唯一性。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469" y="4855805"/>
            <a:ext cx="8324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使用索引，可以在查询的过程中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，提高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系统的性能。 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469" y="3882684"/>
            <a:ext cx="8324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使用分组和排序子句进行数据检索时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显著减少查询中分组和排序的时间。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69" y="3115457"/>
            <a:ext cx="8324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加速表和表之间的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连接。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468" y="2478670"/>
            <a:ext cx="8375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大大加快数据的检索速度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创建索引的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最主要原因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8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）索引缺点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469" y="1265885"/>
            <a:ext cx="843052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6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创建索引和维护索引要耗费时间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，这种时间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随着索引数据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量的增加而增加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117" y="3500207"/>
            <a:ext cx="8324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6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增加系统开销：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对表中的数据进行增加、删除和修改的时候，索引也要动态的维护，这样就降低了数据的维护速度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021" y="2286704"/>
            <a:ext cx="846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6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索引需要占物理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空间：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数据表占数据空间之外，每一个索引还要占一定的物理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空间。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9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索引的分类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按不同角度分类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6" name="矩形 5"/>
          <p:cNvSpPr/>
          <p:nvPr/>
        </p:nvSpPr>
        <p:spPr>
          <a:xfrm>
            <a:off x="326997" y="1007451"/>
            <a:ext cx="8539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普通索引：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创建普通索引时，不附加任何限制条件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877" y="4795388"/>
            <a:ext cx="820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多列索引：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列索引是在表的多个字段上创建一个索引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228" y="4245239"/>
            <a:ext cx="820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单列索引：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表中的单个字段上创建索引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877" y="5567079"/>
            <a:ext cx="8539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全文索引：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参数可以设置索引为全文索引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997" y="1528524"/>
            <a:ext cx="8539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唯一索引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参数可以设置索引为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唯一索引。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987" y="3406692"/>
            <a:ext cx="8482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非聚簇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非聚簇索引顺序不影响数据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的物理存放顺序。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77" y="2197890"/>
            <a:ext cx="8452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聚簇索引：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聚簇索引的数据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的物理存放顺序与索引顺序是一致的，即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聚簇索引影响表中各个数据记录的物理顺序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50" y="501133"/>
            <a:ext cx="5724644" cy="458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9.2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4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的定义和管理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4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  <a:p>
            <a:pPr marL="971550" lvl="1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查看索引</a:t>
            </a:r>
            <a:endParaRPr lang="en-US" altLang="zh-CN" sz="4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删除索引</a:t>
            </a:r>
            <a:endParaRPr lang="zh-CN" altLang="en-US" sz="4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43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查看索引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53" y="1052848"/>
            <a:ext cx="8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INDEX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db_name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</a:t>
            </a:r>
          </a:p>
        </p:txBody>
      </p:sp>
      <p:sp>
        <p:nvSpPr>
          <p:cNvPr id="9" name="矩形 8"/>
          <p:cNvSpPr/>
          <p:nvPr/>
        </p:nvSpPr>
        <p:spPr>
          <a:xfrm>
            <a:off x="116852" y="1924552"/>
            <a:ext cx="8404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另一种语法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INDEX 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mydb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INDEX 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mydb.mytable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</a:t>
            </a:r>
          </a:p>
        </p:txBody>
      </p:sp>
      <p:sp>
        <p:nvSpPr>
          <p:cNvPr id="10" name="矩形 9"/>
          <p:cNvSpPr/>
          <p:nvPr/>
        </p:nvSpPr>
        <p:spPr>
          <a:xfrm>
            <a:off x="266502" y="3156687"/>
            <a:ext cx="8317940" cy="1294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中索引的详细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USE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ts val="32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INDEX FROM student;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6" y="4508761"/>
            <a:ext cx="8693666" cy="80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2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2361</Words>
  <Application>Microsoft Office PowerPoint</Application>
  <PresentationFormat>全屏显示(4:3)</PresentationFormat>
  <Paragraphs>185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 第九章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260</cp:revision>
  <dcterms:created xsi:type="dcterms:W3CDTF">2014-08-02T13:12:31Z</dcterms:created>
  <dcterms:modified xsi:type="dcterms:W3CDTF">2019-10-21T12:22:14Z</dcterms:modified>
</cp:coreProperties>
</file>