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6" r:id="rId3"/>
    <p:sldId id="306" r:id="rId4"/>
    <p:sldId id="308" r:id="rId5"/>
    <p:sldId id="305" r:id="rId6"/>
    <p:sldId id="28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66"/>
    <a:srgbClr val="FF33CC"/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59" autoAdjust="0"/>
  </p:normalViewPr>
  <p:slideViewPr>
    <p:cSldViewPr snapToGrid="0">
      <p:cViewPr>
        <p:scale>
          <a:sx n="70" d="100"/>
          <a:sy n="70" d="100"/>
        </p:scale>
        <p:origin x="-1386" y="-10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>
                <a:ea typeface="微软雅黑" pitchFamily="34" charset="-122"/>
              </a:rPr>
              <a:pPr/>
              <a:t>2019/9/7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2F2D57EA-8133-4EBA-9F4D-64D06136AE31}" type="datetimeFigureOut">
              <a:rPr lang="zh-CN" altLang="en-US" smtClean="0"/>
              <a:pPr/>
              <a:t>2019/9/7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35BCB-86A5-40DB-BB97-250C27A3EE3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8C24FE-D9E9-49D6-8CA5-8D5A89287C6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4760" y="2137921"/>
            <a:ext cx="7469779" cy="190102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第二章 </a:t>
            </a:r>
            <a:r>
              <a:rPr lang="zh-CN" altLang="en-US" b="1" dirty="0" smtClean="0">
                <a:solidFill>
                  <a:srgbClr val="FF0000"/>
                </a:solidFill>
              </a:rPr>
              <a:t>信息</a:t>
            </a:r>
            <a:r>
              <a:rPr lang="zh-CN" altLang="en-US" b="1" dirty="0">
                <a:solidFill>
                  <a:srgbClr val="FF0000"/>
                </a:solidFill>
              </a:rPr>
              <a:t>与数据模型</a:t>
            </a:r>
            <a:br>
              <a:rPr lang="zh-CN" altLang="en-US" b="1" dirty="0">
                <a:solidFill>
                  <a:srgbClr val="FF0000"/>
                </a:solidFill>
              </a:rPr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759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5720" y="673413"/>
            <a:ext cx="663668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的三种世界及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描述</a:t>
            </a:r>
            <a:endParaRPr lang="en-US" altLang="zh-CN" sz="4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3600" b="1" dirty="0" smtClean="0">
                <a:latin typeface="微软雅黑" pitchFamily="34" charset="-122"/>
                <a:ea typeface="微软雅黑" pitchFamily="34" charset="-122"/>
              </a:rPr>
              <a:t>现实</a:t>
            </a:r>
            <a:r>
              <a:rPr lang="zh-CN" altLang="zh-CN" sz="3600" b="1" dirty="0">
                <a:latin typeface="微软雅黑" pitchFamily="34" charset="-122"/>
                <a:ea typeface="微软雅黑" pitchFamily="34" charset="-122"/>
              </a:rPr>
              <a:t>世界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3600" b="1" dirty="0">
                <a:latin typeface="微软雅黑" pitchFamily="34" charset="-122"/>
                <a:ea typeface="微软雅黑" pitchFamily="34" charset="-122"/>
              </a:rPr>
              <a:t>信息世界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3600" b="1" dirty="0" smtClean="0">
                <a:latin typeface="微软雅黑" pitchFamily="34" charset="-122"/>
                <a:ea typeface="微软雅黑" pitchFamily="34" charset="-122"/>
              </a:rPr>
              <a:t>计算机世界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3600" b="1" dirty="0" smtClean="0">
                <a:solidFill>
                  <a:srgbClr val="339966"/>
                </a:solidFill>
                <a:latin typeface="微软雅黑" pitchFamily="34" charset="-122"/>
                <a:ea typeface="微软雅黑" pitchFamily="34" charset="-122"/>
              </a:rPr>
              <a:t>三个世界之间的对应关系</a:t>
            </a:r>
            <a:endParaRPr lang="zh-CN" altLang="en-US" sz="3600" b="1" dirty="0">
              <a:solidFill>
                <a:srgbClr val="3399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0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42075" y="5537485"/>
            <a:ext cx="2057400" cy="365125"/>
          </a:xfrm>
        </p:spPr>
        <p:txBody>
          <a:bodyPr/>
          <a:lstStyle/>
          <a:p>
            <a:fld id="{019876DE-312B-4E9B-8954-5F0E9E89AAA0}" type="slidenum"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pPr/>
              <a:t>3</a:t>
            </a:fld>
            <a:endParaRPr lang="en-US" altLang="zh-CN" sz="1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1314" y="1026614"/>
            <a:ext cx="8150225" cy="509428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在数据库中用数据模型来</a:t>
            </a:r>
            <a:r>
              <a:rPr lang="zh-CN" altLang="en-US" sz="32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抽象、表示和处理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现实世界中的数据和信息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数据模型是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对现实世界数据特征的抽象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32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r>
              <a:rPr lang="zh-CN" altLang="en-US" sz="32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32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数据库的框架、是数据库组织数据所采用的数据结构。</a:t>
            </a:r>
          </a:p>
          <a:p>
            <a:pPr algn="just">
              <a:lnSpc>
                <a:spcPct val="130000"/>
              </a:lnSpc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建立数据库前，先要确定数据模型。</a:t>
            </a:r>
            <a:endParaRPr lang="zh-CN" altLang="en-US" sz="3200" b="1" dirty="0">
              <a:solidFill>
                <a:srgbClr val="5F9F2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227824" y="3328640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C0C9-A7A8-4884-8FF0-0AF014EBA98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如何得到数据模型？</a:t>
            </a:r>
            <a:endParaRPr lang="en-US" altLang="zh-CN" sz="34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如何得到数据模型？对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客观事物进行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客观对象的抽象过程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800" b="1" dirty="0">
                <a:solidFill>
                  <a:srgbClr val="5F9F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两步抽象</a:t>
            </a:r>
          </a:p>
          <a:p>
            <a:pPr lvl="1" algn="just">
              <a:lnSpc>
                <a:spcPct val="190000"/>
              </a:lnSpc>
              <a:spcBef>
                <a:spcPts val="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步：将现实世界中的客观对象抽象为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概念模型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 algn="just">
              <a:lnSpc>
                <a:spcPct val="190000"/>
              </a:lnSpc>
              <a:spcBef>
                <a:spcPts val="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步：把概念模型转换为某一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DBMS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支持的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491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63813" y="4682380"/>
            <a:ext cx="2735262" cy="577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73333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DBMS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支持的数据模型</a:t>
            </a:r>
            <a:endParaRPr kumimoji="0" lang="zh-CN" altLang="zh-CN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70200" y="3672730"/>
            <a:ext cx="1943100" cy="5762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73333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概念模型</a:t>
            </a:r>
            <a:endParaRPr kumimoji="0" lang="zh-CN" altLang="zh-CN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395663" y="2591642"/>
            <a:ext cx="914400" cy="792163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73333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000" b="1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flipH="1">
            <a:off x="5100638" y="1728042"/>
            <a:ext cx="1081087" cy="1008063"/>
          </a:xfrm>
          <a:prstGeom prst="wedgeEllipseCallout">
            <a:avLst>
              <a:gd name="adj1" fmla="val 115343"/>
              <a:gd name="adj2" fmla="val 60866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73333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认识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抽象</a:t>
            </a:r>
            <a:endParaRPr kumimoji="0" lang="zh-CN" altLang="zh-CN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95388" y="3744167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信息世界</a:t>
            </a:r>
            <a:endParaRPr kumimoji="0" lang="zh-CN" altLang="zh-CN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95388" y="4896692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机器世界</a:t>
            </a:r>
            <a:endParaRPr kumimoji="0" lang="zh-CN" altLang="zh-CN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86924" y="505995"/>
            <a:ext cx="5955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对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现实世界中客观对象的抽象过程：</a:t>
            </a:r>
            <a:endParaRPr kumimoji="0" lang="zh-CN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Cloud"/>
          <p:cNvSpPr>
            <a:spLocks noChangeAspect="1" noEditPoints="1" noChangeArrowheads="1"/>
          </p:cNvSpPr>
          <p:nvPr/>
        </p:nvSpPr>
        <p:spPr bwMode="auto">
          <a:xfrm>
            <a:off x="2870200" y="1367680"/>
            <a:ext cx="2083937" cy="91757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现实世界</a:t>
            </a:r>
            <a:endParaRPr kumimoji="0" lang="zh-CN" altLang="zh-CN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878263" y="2304305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 b="1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878263" y="3383805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 b="1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878263" y="4248992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 b="1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894388" y="2705945"/>
            <a:ext cx="2492375" cy="646113"/>
            <a:chOff x="3782" y="2568"/>
            <a:chExt cx="1769" cy="407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782" y="2568"/>
              <a:ext cx="1769" cy="407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现实世界       概念模型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数据库设计人员完成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4577" y="2631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73333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894388" y="3674320"/>
            <a:ext cx="2492375" cy="646113"/>
            <a:chOff x="3782" y="2568"/>
            <a:chExt cx="1769" cy="407"/>
          </a:xfrm>
        </p:grpSpPr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782" y="2568"/>
              <a:ext cx="1769" cy="407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概念模型       逻辑模型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数据库设计人员完成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577" y="2631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73333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894388" y="4682378"/>
            <a:ext cx="2492375" cy="645836"/>
            <a:chOff x="4014" y="3203"/>
            <a:chExt cx="1570" cy="508"/>
          </a:xfrm>
        </p:grpSpPr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014" y="3203"/>
              <a:ext cx="1570" cy="508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逻辑模型       物理模型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由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DBMS</a:t>
              </a:r>
              <a:r>
                <a: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完成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>
              <a:off x="4720" y="3266"/>
              <a:ext cx="160" cy="90"/>
            </a:xfrm>
            <a:prstGeom prst="rightArrow">
              <a:avLst>
                <a:gd name="adj1" fmla="val 50000"/>
                <a:gd name="adj2" fmla="val 44444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73333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35849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7904" y="1119455"/>
            <a:ext cx="8497888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信息的三种世界是指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现实世界、信息世界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计算机世界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（也称数据世界、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机器世界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3" y="3717066"/>
            <a:ext cx="8280929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78864" y="2874548"/>
            <a:ext cx="5613953" cy="71913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</a:rPr>
              <a:t>信息的三种世界描述</a:t>
            </a:r>
          </a:p>
        </p:txBody>
      </p:sp>
    </p:spTree>
    <p:extLst>
      <p:ext uri="{BB962C8B-B14F-4D97-AF65-F5344CB8AC3E}">
        <p14:creationId xmlns:p14="http://schemas.microsoft.com/office/powerpoint/2010/main" val="20504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211</Words>
  <Application>Microsoft Office PowerPoint</Application>
  <PresentationFormat>全屏显示(4:3)</PresentationFormat>
  <Paragraphs>35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第二章 信息与数据模型 </vt:lpstr>
      <vt:lpstr>PowerPoint 演示文稿</vt:lpstr>
      <vt:lpstr>PowerPoint 演示文稿</vt:lpstr>
      <vt:lpstr>如何得到数据模型？</vt:lpstr>
      <vt:lpstr>PowerPoint 演示文稿</vt:lpstr>
      <vt:lpstr>信息的三种世界描述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gcl</cp:lastModifiedBy>
  <cp:revision>212</cp:revision>
  <dcterms:created xsi:type="dcterms:W3CDTF">2014-08-02T13:12:31Z</dcterms:created>
  <dcterms:modified xsi:type="dcterms:W3CDTF">2019-09-07T14:38:12Z</dcterms:modified>
</cp:coreProperties>
</file>