
<file path=[Content_Types].xml><?xml version="1.0" encoding="utf-8"?>
<Types xmlns="http://schemas.openxmlformats.org/package/2006/content-types">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handoutMasterIdLst>
    <p:handoutMasterId r:id="rId44"/>
  </p:handoutMasterIdLst>
  <p:sldIdLst>
    <p:sldId id="256" r:id="rId2"/>
    <p:sldId id="396" r:id="rId3"/>
    <p:sldId id="384" r:id="rId4"/>
    <p:sldId id="385" r:id="rId5"/>
    <p:sldId id="386" r:id="rId6"/>
    <p:sldId id="387" r:id="rId7"/>
    <p:sldId id="388" r:id="rId8"/>
    <p:sldId id="397" r:id="rId9"/>
    <p:sldId id="390" r:id="rId10"/>
    <p:sldId id="391" r:id="rId11"/>
    <p:sldId id="392" r:id="rId12"/>
    <p:sldId id="393" r:id="rId13"/>
    <p:sldId id="394" r:id="rId14"/>
    <p:sldId id="286" r:id="rId15"/>
    <p:sldId id="288" r:id="rId16"/>
    <p:sldId id="334" r:id="rId17"/>
    <p:sldId id="400" r:id="rId18"/>
    <p:sldId id="335" r:id="rId19"/>
    <p:sldId id="307" r:id="rId20"/>
    <p:sldId id="308" r:id="rId21"/>
    <p:sldId id="338" r:id="rId22"/>
    <p:sldId id="309" r:id="rId23"/>
    <p:sldId id="336" r:id="rId24"/>
    <p:sldId id="339" r:id="rId25"/>
    <p:sldId id="340" r:id="rId26"/>
    <p:sldId id="337" r:id="rId27"/>
    <p:sldId id="310" r:id="rId28"/>
    <p:sldId id="341" r:id="rId29"/>
    <p:sldId id="313" r:id="rId30"/>
    <p:sldId id="330" r:id="rId31"/>
    <p:sldId id="320" r:id="rId32"/>
    <p:sldId id="321" r:id="rId33"/>
    <p:sldId id="331" r:id="rId34"/>
    <p:sldId id="333" r:id="rId35"/>
    <p:sldId id="332" r:id="rId36"/>
    <p:sldId id="323" r:id="rId37"/>
    <p:sldId id="324" r:id="rId38"/>
    <p:sldId id="325" r:id="rId39"/>
    <p:sldId id="329" r:id="rId40"/>
    <p:sldId id="398" r:id="rId41"/>
    <p:sldId id="399" r:id="rId4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83" userDrawn="1">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00FF"/>
    <a:srgbClr val="FF0066"/>
    <a:srgbClr val="0000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5704" autoAdjust="0"/>
  </p:normalViewPr>
  <p:slideViewPr>
    <p:cSldViewPr snapToGrid="0">
      <p:cViewPr>
        <p:scale>
          <a:sx n="70" d="100"/>
          <a:sy n="70" d="100"/>
        </p:scale>
        <p:origin x="-1398" y="-72"/>
      </p:cViewPr>
      <p:guideLst>
        <p:guide orient="horz" pos="2183"/>
        <p:guide pos="2880"/>
      </p:guideLst>
    </p:cSldViewPr>
  </p:slideViewPr>
  <p:notesTextViewPr>
    <p:cViewPr>
      <p:scale>
        <a:sx n="1" d="1"/>
        <a:sy n="1" d="1"/>
      </p:scale>
      <p:origin x="0" y="0"/>
    </p:cViewPr>
  </p:notesTextViewPr>
  <p:notesViewPr>
    <p:cSldViewPr snapToGrid="0">
      <p:cViewPr varScale="1">
        <p:scale>
          <a:sx n="70" d="100"/>
          <a:sy n="70" d="100"/>
        </p:scale>
        <p:origin x="276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ea typeface="微软雅黑"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A3D8782-2DED-4538-8A8B-66BD345BDC7C}" type="datetimeFigureOut">
              <a:rPr lang="zh-CN" altLang="en-US" smtClean="0">
                <a:ea typeface="微软雅黑" pitchFamily="34" charset="-122"/>
              </a:rPr>
              <a:pPr/>
              <a:t>2019/9/18</a:t>
            </a:fld>
            <a:endParaRPr lang="zh-CN" altLang="en-US" dirty="0">
              <a:ea typeface="微软雅黑"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dirty="0">
              <a:ea typeface="微软雅黑"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2168BBA-7C16-4CDD-B820-F73D7A8C0C72}" type="slidenum">
              <a:rPr lang="zh-CN" altLang="en-US" smtClean="0">
                <a:ea typeface="微软雅黑" pitchFamily="34" charset="-122"/>
              </a:rPr>
              <a:pPr/>
              <a:t>‹#›</a:t>
            </a:fld>
            <a:endParaRPr lang="zh-CN" altLang="en-US" dirty="0">
              <a:ea typeface="微软雅黑" pitchFamily="34" charset="-122"/>
            </a:endParaRPr>
          </a:p>
        </p:txBody>
      </p:sp>
    </p:spTree>
    <p:extLst>
      <p:ext uri="{BB962C8B-B14F-4D97-AF65-F5344CB8AC3E}">
        <p14:creationId xmlns:p14="http://schemas.microsoft.com/office/powerpoint/2010/main" val="40949479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微软雅黑"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微软雅黑" pitchFamily="34" charset="-122"/>
              </a:defRPr>
            </a:lvl1pPr>
          </a:lstStyle>
          <a:p>
            <a:fld id="{2F2D57EA-8133-4EBA-9F4D-64D06136AE31}" type="datetimeFigureOut">
              <a:rPr lang="zh-CN" altLang="en-US" smtClean="0"/>
              <a:pPr/>
              <a:t>2019/9/18</a:t>
            </a:fld>
            <a:endParaRPr lang="zh-CN" altLang="en-US" dirty="0"/>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微软雅黑"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微软雅黑" pitchFamily="34" charset="-122"/>
              </a:defRPr>
            </a:lvl1pPr>
          </a:lstStyle>
          <a:p>
            <a:fld id="{CAABDFF2-EF0B-41A5-940A-DECF8E3E5ED8}" type="slidenum">
              <a:rPr lang="zh-CN" altLang="en-US" smtClean="0"/>
              <a:pPr/>
              <a:t>‹#›</a:t>
            </a:fld>
            <a:endParaRPr lang="zh-CN" altLang="en-US" dirty="0"/>
          </a:p>
        </p:txBody>
      </p:sp>
    </p:spTree>
    <p:extLst>
      <p:ext uri="{BB962C8B-B14F-4D97-AF65-F5344CB8AC3E}">
        <p14:creationId xmlns:p14="http://schemas.microsoft.com/office/powerpoint/2010/main" val="156131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itchFamily="34" charset="-122"/>
        <a:cs typeface="+mn-cs"/>
      </a:defRPr>
    </a:lvl1pPr>
    <a:lvl2pPr marL="457200" algn="l" defTabSz="914400" rtl="0" eaLnBrk="1" latinLnBrk="0" hangingPunct="1">
      <a:defRPr sz="1200" kern="1200">
        <a:solidFill>
          <a:schemeClr val="tx1"/>
        </a:solidFill>
        <a:latin typeface="+mn-lt"/>
        <a:ea typeface="微软雅黑" pitchFamily="34" charset="-122"/>
        <a:cs typeface="+mn-cs"/>
      </a:defRPr>
    </a:lvl2pPr>
    <a:lvl3pPr marL="914400" algn="l" defTabSz="914400" rtl="0" eaLnBrk="1" latinLnBrk="0" hangingPunct="1">
      <a:defRPr sz="1200" kern="1200">
        <a:solidFill>
          <a:schemeClr val="tx1"/>
        </a:solidFill>
        <a:latin typeface="+mn-lt"/>
        <a:ea typeface="微软雅黑" pitchFamily="34" charset="-122"/>
        <a:cs typeface="+mn-cs"/>
      </a:defRPr>
    </a:lvl3pPr>
    <a:lvl4pPr marL="1371600" algn="l" defTabSz="914400" rtl="0" eaLnBrk="1" latinLnBrk="0" hangingPunct="1">
      <a:defRPr sz="1200" kern="1200">
        <a:solidFill>
          <a:schemeClr val="tx1"/>
        </a:solidFill>
        <a:latin typeface="+mn-lt"/>
        <a:ea typeface="微软雅黑" pitchFamily="34" charset="-122"/>
        <a:cs typeface="+mn-cs"/>
      </a:defRPr>
    </a:lvl4pPr>
    <a:lvl5pPr marL="1828800" algn="l" defTabSz="914400" rtl="0" eaLnBrk="1" latinLnBrk="0" hangingPunct="1">
      <a:defRPr sz="1200" kern="1200">
        <a:solidFill>
          <a:schemeClr val="tx1"/>
        </a:solidFill>
        <a:latin typeface="+mn-lt"/>
        <a:ea typeface="微软雅黑"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3A9017-A750-4679-B8FC-D54380E89639}" type="slidenum">
              <a:rPr lang="en-US" altLang="zh-CN"/>
              <a:pPr/>
              <a:t>9</a:t>
            </a:fld>
            <a:endParaRPr lang="en-US" altLang="zh-CN"/>
          </a:p>
        </p:txBody>
      </p:sp>
      <p:sp>
        <p:nvSpPr>
          <p:cNvPr id="407554" name="Rectangle 2"/>
          <p:cNvSpPr>
            <a:spLocks noGrp="1" noRot="1" noChangeAspect="1" noChangeArrowheads="1" noTextEdit="1"/>
          </p:cNvSpPr>
          <p:nvPr>
            <p:ph type="sldImg"/>
          </p:nvPr>
        </p:nvSpPr>
        <p:spPr>
          <a:ln/>
        </p:spPr>
      </p:sp>
      <p:sp>
        <p:nvSpPr>
          <p:cNvPr id="4075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D0BC4E-3FFD-450D-8A53-2C48413B50C2}" type="slidenum">
              <a:rPr lang="en-US" altLang="zh-CN"/>
              <a:pPr/>
              <a:t>24</a:t>
            </a:fld>
            <a:endParaRPr lang="en-US" altLang="zh-CN"/>
          </a:p>
        </p:txBody>
      </p:sp>
      <p:sp>
        <p:nvSpPr>
          <p:cNvPr id="531458" name="Rectangle 2"/>
          <p:cNvSpPr>
            <a:spLocks noGrp="1" noRot="1" noChangeAspect="1" noChangeArrowheads="1" noTextEdit="1"/>
          </p:cNvSpPr>
          <p:nvPr>
            <p:ph type="sldImg"/>
          </p:nvPr>
        </p:nvSpPr>
        <p:spPr>
          <a:ln/>
        </p:spPr>
      </p:sp>
      <p:sp>
        <p:nvSpPr>
          <p:cNvPr id="5314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715574-8A53-49C8-8DCF-13B1A4F0A9B7}" type="slidenum">
              <a:rPr lang="en-US" altLang="zh-CN"/>
              <a:pPr/>
              <a:t>25</a:t>
            </a:fld>
            <a:endParaRPr lang="en-US" altLang="zh-CN"/>
          </a:p>
        </p:txBody>
      </p:sp>
      <p:sp>
        <p:nvSpPr>
          <p:cNvPr id="423938" name="Rectangle 2"/>
          <p:cNvSpPr>
            <a:spLocks noGrp="1" noRot="1" noChangeAspect="1" noChangeArrowheads="1" noTextEdit="1"/>
          </p:cNvSpPr>
          <p:nvPr>
            <p:ph type="sldImg"/>
          </p:nvPr>
        </p:nvSpPr>
        <p:spPr>
          <a:ln/>
        </p:spPr>
      </p:sp>
      <p:sp>
        <p:nvSpPr>
          <p:cNvPr id="423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D0BC4E-3FFD-450D-8A53-2C48413B50C2}" type="slidenum">
              <a:rPr lang="en-US" altLang="zh-CN"/>
              <a:pPr/>
              <a:t>26</a:t>
            </a:fld>
            <a:endParaRPr lang="en-US" altLang="zh-CN"/>
          </a:p>
        </p:txBody>
      </p:sp>
      <p:sp>
        <p:nvSpPr>
          <p:cNvPr id="531458" name="Rectangle 2"/>
          <p:cNvSpPr>
            <a:spLocks noGrp="1" noRot="1" noChangeAspect="1" noChangeArrowheads="1" noTextEdit="1"/>
          </p:cNvSpPr>
          <p:nvPr>
            <p:ph type="sldImg"/>
          </p:nvPr>
        </p:nvSpPr>
        <p:spPr>
          <a:ln/>
        </p:spPr>
      </p:sp>
      <p:sp>
        <p:nvSpPr>
          <p:cNvPr id="5314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637CD3-3714-47A6-9D16-D683996D357C}" type="slidenum">
              <a:rPr lang="en-US" altLang="zh-CN"/>
              <a:pPr/>
              <a:t>28</a:t>
            </a:fld>
            <a:endParaRPr lang="en-US" altLang="zh-CN"/>
          </a:p>
        </p:txBody>
      </p:sp>
      <p:sp>
        <p:nvSpPr>
          <p:cNvPr id="427010" name="Rectangle 2"/>
          <p:cNvSpPr>
            <a:spLocks noGrp="1" noRot="1" noChangeAspect="1" noChangeArrowheads="1" noTextEdit="1"/>
          </p:cNvSpPr>
          <p:nvPr>
            <p:ph type="sldImg"/>
          </p:nvPr>
        </p:nvSpPr>
        <p:spPr>
          <a:ln/>
        </p:spPr>
      </p:sp>
      <p:sp>
        <p:nvSpPr>
          <p:cNvPr id="4270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a:xfrm>
            <a:off x="1143000" y="685800"/>
            <a:ext cx="4572000" cy="3429000"/>
          </a:xfrm>
          <a:ln/>
        </p:spPr>
      </p:sp>
      <p:sp>
        <p:nvSpPr>
          <p:cNvPr id="747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747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fld id="{C9A7456E-8EC5-4E6C-9FA1-CDF484332057}" type="slidenum">
              <a:rPr lang="en-US" altLang="zh-CN" sz="1200">
                <a:solidFill>
                  <a:schemeClr val="tx1"/>
                </a:solidFill>
                <a:latin typeface="Arial" panose="020B0604020202020204" pitchFamily="34" charset="0"/>
                <a:ea typeface="微软雅黑" panose="020B0503020204020204" pitchFamily="34" charset="-122"/>
              </a:rPr>
              <a:pPr/>
              <a:t>32</a:t>
            </a:fld>
            <a:endParaRPr lang="en-US" altLang="zh-CN" sz="1200" dirty="0">
              <a:solidFill>
                <a:schemeClr val="tx1"/>
              </a:solidFill>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1773712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6C038F-62C8-408E-9D63-1EC7C685A8EE}" type="slidenum">
              <a:rPr lang="en-US" altLang="zh-CN"/>
              <a:pPr/>
              <a:t>10</a:t>
            </a:fld>
            <a:endParaRPr lang="en-US" altLang="zh-CN"/>
          </a:p>
        </p:txBody>
      </p:sp>
      <p:sp>
        <p:nvSpPr>
          <p:cNvPr id="409602" name="Rectangle 2"/>
          <p:cNvSpPr>
            <a:spLocks noGrp="1" noRot="1" noChangeAspect="1" noChangeArrowheads="1" noTextEdit="1"/>
          </p:cNvSpPr>
          <p:nvPr>
            <p:ph type="sldImg"/>
          </p:nvPr>
        </p:nvSpPr>
        <p:spPr>
          <a:ln/>
        </p:spPr>
      </p:sp>
      <p:sp>
        <p:nvSpPr>
          <p:cNvPr id="4096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8EB0C6-5363-4CBF-9C97-DB5F0028A8EF}" type="slidenum">
              <a:rPr lang="en-US" altLang="zh-CN"/>
              <a:pPr/>
              <a:t>11</a:t>
            </a:fld>
            <a:endParaRPr lang="en-US" altLang="zh-CN"/>
          </a:p>
        </p:txBody>
      </p:sp>
      <p:sp>
        <p:nvSpPr>
          <p:cNvPr id="642050" name="Rectangle 2"/>
          <p:cNvSpPr>
            <a:spLocks noGrp="1" noRot="1" noChangeAspect="1" noChangeArrowheads="1" noTextEdit="1"/>
          </p:cNvSpPr>
          <p:nvPr>
            <p:ph type="sldImg"/>
          </p:nvPr>
        </p:nvSpPr>
        <p:spPr>
          <a:ln/>
        </p:spPr>
      </p:sp>
      <p:sp>
        <p:nvSpPr>
          <p:cNvPr id="6420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FBF0D1-AEDB-4396-9E54-6319621C0F58}" type="slidenum">
              <a:rPr lang="en-US" altLang="zh-CN"/>
              <a:pPr/>
              <a:t>12</a:t>
            </a:fld>
            <a:endParaRPr lang="en-US" altLang="zh-CN"/>
          </a:p>
        </p:txBody>
      </p:sp>
      <p:sp>
        <p:nvSpPr>
          <p:cNvPr id="644098" name="Rectangle 2"/>
          <p:cNvSpPr>
            <a:spLocks noGrp="1" noRot="1" noChangeAspect="1" noChangeArrowheads="1" noTextEdit="1"/>
          </p:cNvSpPr>
          <p:nvPr>
            <p:ph type="sldImg"/>
          </p:nvPr>
        </p:nvSpPr>
        <p:spPr>
          <a:ln/>
        </p:spPr>
      </p:sp>
      <p:sp>
        <p:nvSpPr>
          <p:cNvPr id="6440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EEC627-6233-4686-81C4-6248EAB979CF}" type="slidenum">
              <a:rPr lang="en-US" altLang="zh-CN"/>
              <a:pPr/>
              <a:t>13</a:t>
            </a:fld>
            <a:endParaRPr lang="en-US" altLang="zh-CN"/>
          </a:p>
        </p:txBody>
      </p:sp>
      <p:sp>
        <p:nvSpPr>
          <p:cNvPr id="648194" name="Rectangle 2"/>
          <p:cNvSpPr>
            <a:spLocks noGrp="1" noRot="1" noChangeAspect="1" noChangeArrowheads="1" noTextEdit="1"/>
          </p:cNvSpPr>
          <p:nvPr>
            <p:ph type="sldImg"/>
          </p:nvPr>
        </p:nvSpPr>
        <p:spPr>
          <a:ln/>
        </p:spPr>
      </p:sp>
      <p:sp>
        <p:nvSpPr>
          <p:cNvPr id="6481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ABDFF2-EF0B-41A5-940A-DECF8E3E5ED8}" type="slidenum">
              <a:rPr lang="zh-CN" altLang="en-US" smtClean="0"/>
              <a:pPr/>
              <a:t>17</a:t>
            </a:fld>
            <a:endParaRPr lang="zh-CN" altLang="en-US"/>
          </a:p>
        </p:txBody>
      </p:sp>
    </p:spTree>
    <p:extLst>
      <p:ext uri="{BB962C8B-B14F-4D97-AF65-F5344CB8AC3E}">
        <p14:creationId xmlns:p14="http://schemas.microsoft.com/office/powerpoint/2010/main" val="25216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D0BC4E-3FFD-450D-8A53-2C48413B50C2}" type="slidenum">
              <a:rPr lang="en-US" altLang="zh-CN"/>
              <a:pPr/>
              <a:t>18</a:t>
            </a:fld>
            <a:endParaRPr lang="en-US" altLang="zh-CN"/>
          </a:p>
        </p:txBody>
      </p:sp>
      <p:sp>
        <p:nvSpPr>
          <p:cNvPr id="531458" name="Rectangle 2"/>
          <p:cNvSpPr>
            <a:spLocks noGrp="1" noRot="1" noChangeAspect="1" noChangeArrowheads="1" noTextEdit="1"/>
          </p:cNvSpPr>
          <p:nvPr>
            <p:ph type="sldImg"/>
          </p:nvPr>
        </p:nvSpPr>
        <p:spPr>
          <a:ln/>
        </p:spPr>
      </p:sp>
      <p:sp>
        <p:nvSpPr>
          <p:cNvPr id="5314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0CA3C5-399C-4F44-B3CD-366785867536}" type="slidenum">
              <a:rPr lang="en-US" altLang="zh-CN"/>
              <a:pPr/>
              <a:t>21</a:t>
            </a:fld>
            <a:endParaRPr lang="en-US" altLang="zh-CN"/>
          </a:p>
        </p:txBody>
      </p:sp>
      <p:sp>
        <p:nvSpPr>
          <p:cNvPr id="416770" name="Rectangle 2"/>
          <p:cNvSpPr>
            <a:spLocks noGrp="1" noRot="1" noChangeAspect="1" noChangeArrowheads="1" noTextEdit="1"/>
          </p:cNvSpPr>
          <p:nvPr>
            <p:ph type="sldImg"/>
          </p:nvPr>
        </p:nvSpPr>
        <p:spPr>
          <a:ln/>
        </p:spPr>
      </p:sp>
      <p:sp>
        <p:nvSpPr>
          <p:cNvPr id="4167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D0BC4E-3FFD-450D-8A53-2C48413B50C2}" type="slidenum">
              <a:rPr lang="en-US" altLang="zh-CN"/>
              <a:pPr/>
              <a:t>23</a:t>
            </a:fld>
            <a:endParaRPr lang="en-US" altLang="zh-CN"/>
          </a:p>
        </p:txBody>
      </p:sp>
      <p:sp>
        <p:nvSpPr>
          <p:cNvPr id="531458" name="Rectangle 2"/>
          <p:cNvSpPr>
            <a:spLocks noGrp="1" noRot="1" noChangeAspect="1" noChangeArrowheads="1" noTextEdit="1"/>
          </p:cNvSpPr>
          <p:nvPr>
            <p:ph type="sldImg"/>
          </p:nvPr>
        </p:nvSpPr>
        <p:spPr>
          <a:ln/>
        </p:spPr>
      </p:sp>
      <p:sp>
        <p:nvSpPr>
          <p:cNvPr id="531459"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072055" y="418170"/>
            <a:ext cx="6858000" cy="2387600"/>
          </a:xfrm>
        </p:spPr>
        <p:txBody>
          <a:bodyPr anchor="b">
            <a:normAutofit/>
          </a:bodyPr>
          <a:lstStyle>
            <a:lvl1pPr algn="ctr">
              <a:defRPr sz="54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3F4955F7-CBC3-4DF2-9BB0-FD39BCFE30CF}" type="datetimeFigureOut">
              <a:rPr lang="zh-CN" altLang="en-US" smtClean="0"/>
              <a:pPr/>
              <a:t>2019/9/18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EA6060-038B-4193-B29D-DF559687355D}" type="slidenum">
              <a:rPr lang="zh-CN" altLang="en-US" smtClean="0"/>
              <a:pPr/>
              <a:t>‹#›</a:t>
            </a:fld>
            <a:endParaRPr lang="zh-CN" altLang="en-US"/>
          </a:p>
        </p:txBody>
      </p:sp>
    </p:spTree>
    <p:extLst>
      <p:ext uri="{BB962C8B-B14F-4D97-AF65-F5344CB8AC3E}">
        <p14:creationId xmlns:p14="http://schemas.microsoft.com/office/powerpoint/2010/main" val="216083887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F4955F7-CBC3-4DF2-9BB0-FD39BCFE30CF}" type="datetimeFigureOut">
              <a:rPr lang="zh-CN" altLang="en-US" smtClean="0"/>
              <a:pPr/>
              <a:t>2019/9/18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EA6060-038B-4193-B29D-DF559687355D}" type="slidenum">
              <a:rPr lang="zh-CN" altLang="en-US" smtClean="0"/>
              <a:pPr/>
              <a:t>‹#›</a:t>
            </a:fld>
            <a:endParaRPr lang="zh-CN" altLang="en-US"/>
          </a:p>
        </p:txBody>
      </p:sp>
    </p:spTree>
    <p:extLst>
      <p:ext uri="{BB962C8B-B14F-4D97-AF65-F5344CB8AC3E}">
        <p14:creationId xmlns:p14="http://schemas.microsoft.com/office/powerpoint/2010/main" val="2850944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F4955F7-CBC3-4DF2-9BB0-FD39BCFE30CF}" type="datetimeFigureOut">
              <a:rPr lang="zh-CN" altLang="en-US" smtClean="0"/>
              <a:pPr/>
              <a:t>2019/9/18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EA6060-038B-4193-B29D-DF559687355D}" type="slidenum">
              <a:rPr lang="zh-CN" altLang="en-US" smtClean="0"/>
              <a:pPr/>
              <a:t>‹#›</a:t>
            </a:fld>
            <a:endParaRPr lang="zh-CN" altLang="en-US"/>
          </a:p>
        </p:txBody>
      </p:sp>
    </p:spTree>
    <p:extLst>
      <p:ext uri="{BB962C8B-B14F-4D97-AF65-F5344CB8AC3E}">
        <p14:creationId xmlns:p14="http://schemas.microsoft.com/office/powerpoint/2010/main" val="633191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00114" y="188915"/>
            <a:ext cx="7786687" cy="70643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268413"/>
            <a:ext cx="4038600" cy="48577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68413"/>
            <a:ext cx="4038600" cy="48577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1863365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827088" y="333375"/>
            <a:ext cx="7391400" cy="563563"/>
          </a:xfr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539750" y="1341438"/>
            <a:ext cx="8229600" cy="4824412"/>
          </a:xfrm>
        </p:spPr>
        <p:txBody>
          <a:bodyPr/>
          <a:lstStyle/>
          <a:p>
            <a:endParaRPr lang="zh-CN" altLang="en-US"/>
          </a:p>
        </p:txBody>
      </p:sp>
      <p:sp>
        <p:nvSpPr>
          <p:cNvPr id="4" name="日期占位符 3"/>
          <p:cNvSpPr>
            <a:spLocks noGrp="1"/>
          </p:cNvSpPr>
          <p:nvPr>
            <p:ph type="dt" sz="half" idx="10"/>
          </p:nvPr>
        </p:nvSpPr>
        <p:spPr>
          <a:xfrm>
            <a:off x="457200" y="6400800"/>
            <a:ext cx="2133600" cy="320675"/>
          </a:xfrm>
        </p:spPr>
        <p:txBody>
          <a:bodyPr/>
          <a:lstStyle>
            <a:lvl1pPr>
              <a:defRPr/>
            </a:lvl1pPr>
          </a:lstStyle>
          <a:p>
            <a:endParaRPr lang="en-US" altLang="zh-CN"/>
          </a:p>
        </p:txBody>
      </p:sp>
      <p:sp>
        <p:nvSpPr>
          <p:cNvPr id="5" name="页脚占位符 4"/>
          <p:cNvSpPr>
            <a:spLocks noGrp="1"/>
          </p:cNvSpPr>
          <p:nvPr>
            <p:ph type="ftr" sz="quarter" idx="11"/>
          </p:nvPr>
        </p:nvSpPr>
        <p:spPr>
          <a:xfrm>
            <a:off x="7956550" y="6381750"/>
            <a:ext cx="863600" cy="320675"/>
          </a:xfrm>
        </p:spPr>
        <p:txBody>
          <a:bodyPr/>
          <a:lstStyle>
            <a:lvl1pPr>
              <a:defRPr/>
            </a:lvl1pPr>
          </a:lstStyle>
          <a:p>
            <a:fld id="{A9F78198-D5AD-468F-B599-1EFBA445F93C}" type="slidenum">
              <a:rPr lang="en-US" altLang="zh-CN"/>
              <a:pPr/>
              <a:t>‹#›</a:t>
            </a:fld>
            <a:endParaRPr lang="en-US" altLang="zh-CN"/>
          </a:p>
        </p:txBody>
      </p:sp>
    </p:spTree>
    <p:extLst>
      <p:ext uri="{BB962C8B-B14F-4D97-AF65-F5344CB8AC3E}">
        <p14:creationId xmlns:p14="http://schemas.microsoft.com/office/powerpoint/2010/main" val="2556912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886700" cy="791013"/>
          </a:xfrm>
        </p:spPr>
        <p:txBody>
          <a:bodyPr>
            <a:normAutofit/>
          </a:bodyPr>
          <a:lstStyle>
            <a:lvl1pPr>
              <a:defRPr sz="36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628650" y="1271753"/>
            <a:ext cx="7886700" cy="4905211"/>
          </a:xfrm>
        </p:spPr>
        <p:txBody>
          <a:bodyPr>
            <a:normAutofit/>
          </a:bodyPr>
          <a:lstStyle>
            <a:lvl1pPr>
              <a:defRPr sz="2400"/>
            </a:lvl1pPr>
            <a:lvl2pPr>
              <a:defRPr sz="2400"/>
            </a:lvl2pPr>
            <a:lvl3pPr>
              <a:defRPr sz="2400"/>
            </a:lvl3pPr>
            <a:lvl4pPr>
              <a:defRPr sz="2400"/>
            </a:lvl4pPr>
            <a:lvl5pPr>
              <a:defRPr sz="24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3F4955F7-CBC3-4DF2-9BB0-FD39BCFE30CF}" type="datetimeFigureOut">
              <a:rPr lang="zh-CN" altLang="en-US" smtClean="0"/>
              <a:pPr/>
              <a:t>2019/9/18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EA6060-038B-4193-B29D-DF559687355D}" type="slidenum">
              <a:rPr lang="zh-CN" altLang="en-US" smtClean="0"/>
              <a:pPr/>
              <a:t>‹#›</a:t>
            </a:fld>
            <a:endParaRPr lang="zh-CN" altLang="en-US"/>
          </a:p>
        </p:txBody>
      </p:sp>
    </p:spTree>
    <p:extLst>
      <p:ext uri="{BB962C8B-B14F-4D97-AF65-F5344CB8AC3E}">
        <p14:creationId xmlns:p14="http://schemas.microsoft.com/office/powerpoint/2010/main" val="12205132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F4955F7-CBC3-4DF2-9BB0-FD39BCFE30CF}" type="datetimeFigureOut">
              <a:rPr lang="zh-CN" altLang="en-US" smtClean="0"/>
              <a:pPr/>
              <a:t>2019/9/18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EA6060-038B-4193-B29D-DF559687355D}" type="slidenum">
              <a:rPr lang="zh-CN" altLang="en-US" smtClean="0"/>
              <a:pPr/>
              <a:t>‹#›</a:t>
            </a:fld>
            <a:endParaRPr lang="zh-CN" altLang="en-US"/>
          </a:p>
        </p:txBody>
      </p:sp>
    </p:spTree>
    <p:extLst>
      <p:ext uri="{BB962C8B-B14F-4D97-AF65-F5344CB8AC3E}">
        <p14:creationId xmlns:p14="http://schemas.microsoft.com/office/powerpoint/2010/main" val="4293425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F4955F7-CBC3-4DF2-9BB0-FD39BCFE30CF}" type="datetimeFigureOut">
              <a:rPr lang="zh-CN" altLang="en-US" smtClean="0"/>
              <a:pPr/>
              <a:t>2019/9/18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EA6060-038B-4193-B29D-DF559687355D}" type="slidenum">
              <a:rPr lang="zh-CN" altLang="en-US" smtClean="0"/>
              <a:pPr/>
              <a:t>‹#›</a:t>
            </a:fld>
            <a:endParaRPr lang="zh-CN" altLang="en-US"/>
          </a:p>
        </p:txBody>
      </p:sp>
    </p:spTree>
    <p:extLst>
      <p:ext uri="{BB962C8B-B14F-4D97-AF65-F5344CB8AC3E}">
        <p14:creationId xmlns:p14="http://schemas.microsoft.com/office/powerpoint/2010/main" val="3378496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F4955F7-CBC3-4DF2-9BB0-FD39BCFE30CF}" type="datetimeFigureOut">
              <a:rPr lang="zh-CN" altLang="en-US" smtClean="0"/>
              <a:pPr/>
              <a:t>2019/9/18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0EA6060-038B-4193-B29D-DF559687355D}" type="slidenum">
              <a:rPr lang="zh-CN" altLang="en-US" smtClean="0"/>
              <a:pPr/>
              <a:t>‹#›</a:t>
            </a:fld>
            <a:endParaRPr lang="zh-CN" altLang="en-US"/>
          </a:p>
        </p:txBody>
      </p:sp>
    </p:spTree>
    <p:extLst>
      <p:ext uri="{BB962C8B-B14F-4D97-AF65-F5344CB8AC3E}">
        <p14:creationId xmlns:p14="http://schemas.microsoft.com/office/powerpoint/2010/main" val="4170415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F4955F7-CBC3-4DF2-9BB0-FD39BCFE30CF}" type="datetimeFigureOut">
              <a:rPr lang="zh-CN" altLang="en-US" smtClean="0"/>
              <a:pPr/>
              <a:t>2019/9/18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0EA6060-038B-4193-B29D-DF559687355D}" type="slidenum">
              <a:rPr lang="zh-CN" altLang="en-US" smtClean="0"/>
              <a:pPr/>
              <a:t>‹#›</a:t>
            </a:fld>
            <a:endParaRPr lang="zh-CN" altLang="en-US"/>
          </a:p>
        </p:txBody>
      </p:sp>
    </p:spTree>
    <p:extLst>
      <p:ext uri="{BB962C8B-B14F-4D97-AF65-F5344CB8AC3E}">
        <p14:creationId xmlns:p14="http://schemas.microsoft.com/office/powerpoint/2010/main" val="89167112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F4955F7-CBC3-4DF2-9BB0-FD39BCFE30CF}" type="datetimeFigureOut">
              <a:rPr lang="zh-CN" altLang="en-US" smtClean="0"/>
              <a:pPr/>
              <a:t>2019/9/18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0EA6060-038B-4193-B29D-DF559687355D}" type="slidenum">
              <a:rPr lang="zh-CN" altLang="en-US" smtClean="0"/>
              <a:pPr/>
              <a:t>‹#›</a:t>
            </a:fld>
            <a:endParaRPr lang="zh-CN" altLang="en-US"/>
          </a:p>
        </p:txBody>
      </p:sp>
    </p:spTree>
    <p:extLst>
      <p:ext uri="{BB962C8B-B14F-4D97-AF65-F5344CB8AC3E}">
        <p14:creationId xmlns:p14="http://schemas.microsoft.com/office/powerpoint/2010/main" val="1390708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F4955F7-CBC3-4DF2-9BB0-FD39BCFE30CF}" type="datetimeFigureOut">
              <a:rPr lang="zh-CN" altLang="en-US" smtClean="0"/>
              <a:pPr/>
              <a:t>2019/9/18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EA6060-038B-4193-B29D-DF559687355D}" type="slidenum">
              <a:rPr lang="zh-CN" altLang="en-US" smtClean="0"/>
              <a:pPr/>
              <a:t>‹#›</a:t>
            </a:fld>
            <a:endParaRPr lang="zh-CN" altLang="en-US"/>
          </a:p>
        </p:txBody>
      </p:sp>
    </p:spTree>
    <p:extLst>
      <p:ext uri="{BB962C8B-B14F-4D97-AF65-F5344CB8AC3E}">
        <p14:creationId xmlns:p14="http://schemas.microsoft.com/office/powerpoint/2010/main" val="467876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F4955F7-CBC3-4DF2-9BB0-FD39BCFE30CF}" type="datetimeFigureOut">
              <a:rPr lang="zh-CN" altLang="en-US" smtClean="0"/>
              <a:pPr/>
              <a:t>2019/9/18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EA6060-038B-4193-B29D-DF559687355D}" type="slidenum">
              <a:rPr lang="zh-CN" altLang="en-US" smtClean="0"/>
              <a:pPr/>
              <a:t>‹#›</a:t>
            </a:fld>
            <a:endParaRPr lang="zh-CN" altLang="en-US"/>
          </a:p>
        </p:txBody>
      </p:sp>
    </p:spTree>
    <p:extLst>
      <p:ext uri="{BB962C8B-B14F-4D97-AF65-F5344CB8AC3E}">
        <p14:creationId xmlns:p14="http://schemas.microsoft.com/office/powerpoint/2010/main" val="3562743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748204"/>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250732"/>
            <a:ext cx="7886700" cy="4918841"/>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ea typeface="微软雅黑" pitchFamily="34" charset="-122"/>
              </a:defRPr>
            </a:lvl1pPr>
          </a:lstStyle>
          <a:p>
            <a:fld id="{3F4955F7-CBC3-4DF2-9BB0-FD39BCFE30CF}" type="datetimeFigureOut">
              <a:rPr lang="zh-CN" altLang="en-US" smtClean="0"/>
              <a:pPr/>
              <a:t>2019/9/18</a:t>
            </a:fld>
            <a:endParaRPr lang="zh-CN" altLang="en-US" dirty="0"/>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ea typeface="微软雅黑" pitchFamily="34" charset="-122"/>
              </a:defRPr>
            </a:lvl1pPr>
          </a:lstStyle>
          <a:p>
            <a:endParaRPr lang="zh-CN" altLang="en-US" dirty="0"/>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ea typeface="微软雅黑" pitchFamily="34" charset="-122"/>
              </a:defRPr>
            </a:lvl1pPr>
          </a:lstStyle>
          <a:p>
            <a:fld id="{10EA6060-038B-4193-B29D-DF559687355D}" type="slidenum">
              <a:rPr lang="zh-CN" altLang="en-US" smtClean="0"/>
              <a:pPr/>
              <a:t>‹#›</a:t>
            </a:fld>
            <a:endParaRPr lang="zh-CN" altLang="en-US" dirty="0"/>
          </a:p>
        </p:txBody>
      </p:sp>
    </p:spTree>
    <p:extLst>
      <p:ext uri="{BB962C8B-B14F-4D97-AF65-F5344CB8AC3E}">
        <p14:creationId xmlns:p14="http://schemas.microsoft.com/office/powerpoint/2010/main" val="3048558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5" r:id="rId13"/>
  </p:sldLayoutIdLst>
  <p:timing>
    <p:tnLst>
      <p:par>
        <p:cTn id="1" dur="indefinite" restart="never" nodeType="tmRoot"/>
      </p:par>
    </p:tnLst>
  </p:timing>
  <p:txStyles>
    <p:titleStyle>
      <a:lvl1pPr algn="l" defTabSz="914400" rtl="0" eaLnBrk="1" latinLnBrk="0" hangingPunct="1">
        <a:lnSpc>
          <a:spcPct val="90000"/>
        </a:lnSpc>
        <a:spcBef>
          <a:spcPct val="0"/>
        </a:spcBef>
        <a:buNone/>
        <a:defRPr sz="3600" kern="1200">
          <a:solidFill>
            <a:srgbClr val="0000FF"/>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vmlDrawing" Target="../drawings/vmlDrawing2.vml"/><Relationship Id="rId5" Type="http://schemas.openxmlformats.org/officeDocument/2006/relationships/image" Target="../media/image2.wmf"/><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emf"/><Relationship Id="rId4" Type="http://schemas.openxmlformats.org/officeDocument/2006/relationships/oleObject" Target="../embeddings/oleObject3.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03565" y="909489"/>
            <a:ext cx="7798990" cy="2387600"/>
          </a:xfrm>
        </p:spPr>
        <p:txBody>
          <a:bodyPr>
            <a:normAutofit/>
          </a:bodyPr>
          <a:lstStyle/>
          <a:p>
            <a:r>
              <a:rPr lang="zh-CN" altLang="en-US" sz="4400" b="1" dirty="0" smtClean="0"/>
              <a:t>第三章</a:t>
            </a:r>
            <a:endParaRPr lang="zh-CN" altLang="en-US" sz="4400" b="1" dirty="0"/>
          </a:p>
        </p:txBody>
      </p:sp>
      <p:sp>
        <p:nvSpPr>
          <p:cNvPr id="5" name="副标题 4"/>
          <p:cNvSpPr>
            <a:spLocks noGrp="1"/>
          </p:cNvSpPr>
          <p:nvPr>
            <p:ph type="subTitle" idx="1"/>
          </p:nvPr>
        </p:nvSpPr>
        <p:spPr>
          <a:xfrm>
            <a:off x="1197591" y="3793106"/>
            <a:ext cx="6858000" cy="915371"/>
          </a:xfrm>
        </p:spPr>
        <p:txBody>
          <a:bodyPr>
            <a:normAutofit/>
          </a:bodyPr>
          <a:lstStyle/>
          <a:p>
            <a:r>
              <a:rPr lang="zh-CN" altLang="en-US" sz="3600" b="1" dirty="0" smtClean="0">
                <a:solidFill>
                  <a:srgbClr val="FF0000"/>
                </a:solidFill>
              </a:rPr>
              <a:t>关系</a:t>
            </a:r>
            <a:r>
              <a:rPr lang="zh-CN" altLang="en-US" sz="3600" b="1" dirty="0">
                <a:solidFill>
                  <a:srgbClr val="FF0000"/>
                </a:solidFill>
              </a:rPr>
              <a:t>模型</a:t>
            </a:r>
            <a:r>
              <a:rPr lang="zh-CN" altLang="en-US" sz="3600" b="1" dirty="0"/>
              <a:t>与关系规范化理论 </a:t>
            </a:r>
          </a:p>
        </p:txBody>
      </p:sp>
    </p:spTree>
    <p:extLst>
      <p:ext uri="{BB962C8B-B14F-4D97-AF65-F5344CB8AC3E}">
        <p14:creationId xmlns:p14="http://schemas.microsoft.com/office/powerpoint/2010/main" val="6759698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fld id="{247840E6-3D5E-4AEC-B064-A709E7E4E098}" type="slidenum">
              <a:rPr lang="en-US" altLang="zh-CN"/>
              <a:pPr/>
              <a:t>10</a:t>
            </a:fld>
            <a:endParaRPr lang="en-US" altLang="zh-CN"/>
          </a:p>
        </p:txBody>
      </p:sp>
      <p:sp>
        <p:nvSpPr>
          <p:cNvPr id="349186" name="Rectangle 2"/>
          <p:cNvSpPr>
            <a:spLocks noGrp="1" noChangeArrowheads="1"/>
          </p:cNvSpPr>
          <p:nvPr>
            <p:ph type="title"/>
          </p:nvPr>
        </p:nvSpPr>
        <p:spPr/>
        <p:txBody>
          <a:bodyPr>
            <a:normAutofit fontScale="90000"/>
          </a:bodyPr>
          <a:lstStyle/>
          <a:p>
            <a:r>
              <a:rPr lang="en-US" altLang="zh-CN">
                <a:ea typeface="宋体" charset="-122"/>
              </a:rPr>
              <a:t> </a:t>
            </a:r>
          </a:p>
        </p:txBody>
      </p:sp>
      <p:graphicFrame>
        <p:nvGraphicFramePr>
          <p:cNvPr id="349187" name="Object 3"/>
          <p:cNvGraphicFramePr>
            <a:graphicFrameLocks noGrp="1" noChangeAspect="1"/>
          </p:cNvGraphicFramePr>
          <p:nvPr>
            <p:ph type="dgm" idx="1"/>
            <p:extLst>
              <p:ext uri="{D42A27DB-BD31-4B8C-83A1-F6EECF244321}">
                <p14:modId xmlns:p14="http://schemas.microsoft.com/office/powerpoint/2010/main" val="3842233204"/>
              </p:ext>
            </p:extLst>
          </p:nvPr>
        </p:nvGraphicFramePr>
        <p:xfrm>
          <a:off x="638484" y="853479"/>
          <a:ext cx="7777162" cy="5929312"/>
        </p:xfrm>
        <a:graphic>
          <a:graphicData uri="http://schemas.openxmlformats.org/presentationml/2006/ole">
            <mc:AlternateContent xmlns:mc="http://schemas.openxmlformats.org/markup-compatibility/2006">
              <mc:Choice xmlns:v="urn:schemas-microsoft-com:vml" Requires="v">
                <p:oleObj spid="_x0000_s16396" name="文档" r:id="rId4" imgW="3953256" imgH="3209544" progId="Word.Document.8">
                  <p:embed/>
                </p:oleObj>
              </mc:Choice>
              <mc:Fallback>
                <p:oleObj name="文档" r:id="rId4" imgW="3953256" imgH="3209544"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l="9843" t="3543" r="10625" b="5472"/>
                      <a:stretch>
                        <a:fillRect/>
                      </a:stretch>
                    </p:blipFill>
                    <p:spPr bwMode="auto">
                      <a:xfrm>
                        <a:off x="638484" y="853479"/>
                        <a:ext cx="7777162" cy="5929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Rectangle 2"/>
          <p:cNvSpPr txBox="1">
            <a:spLocks noChangeArrowheads="1"/>
          </p:cNvSpPr>
          <p:nvPr/>
        </p:nvSpPr>
        <p:spPr>
          <a:xfrm>
            <a:off x="217726" y="183515"/>
            <a:ext cx="7786687" cy="7064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rgbClr val="0000FF"/>
                </a:solidFill>
                <a:latin typeface="微软雅黑" panose="020B0503020204020204" pitchFamily="34" charset="-122"/>
                <a:ea typeface="微软雅黑" panose="020B0503020204020204" pitchFamily="34" charset="-122"/>
                <a:cs typeface="+mj-cs"/>
              </a:defRPr>
            </a:lvl1pPr>
          </a:lstStyle>
          <a:p>
            <a:r>
              <a:rPr lang="zh-CN" altLang="en-US" sz="3200" b="1" dirty="0" smtClean="0"/>
              <a:t>关系与笛卡尔积的区别</a:t>
            </a:r>
            <a:endParaRPr lang="en-US" altLang="zh-CN" sz="3200" b="1" dirty="0"/>
          </a:p>
        </p:txBody>
      </p:sp>
    </p:spTree>
    <p:extLst>
      <p:ext uri="{BB962C8B-B14F-4D97-AF65-F5344CB8AC3E}">
        <p14:creationId xmlns:p14="http://schemas.microsoft.com/office/powerpoint/2010/main" val="8708735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fld id="{27E1495C-E992-475D-A304-24422FD73159}" type="slidenum">
              <a:rPr lang="en-US" altLang="zh-CN"/>
              <a:pPr/>
              <a:t>11</a:t>
            </a:fld>
            <a:endParaRPr lang="en-US" altLang="zh-CN"/>
          </a:p>
        </p:txBody>
      </p:sp>
      <p:sp>
        <p:nvSpPr>
          <p:cNvPr id="641027" name="Rectangle 3"/>
          <p:cNvSpPr>
            <a:spLocks noGrp="1" noChangeArrowheads="1"/>
          </p:cNvSpPr>
          <p:nvPr>
            <p:ph type="body" idx="1"/>
          </p:nvPr>
        </p:nvSpPr>
        <p:spPr>
          <a:xfrm>
            <a:off x="468313" y="1125538"/>
            <a:ext cx="8353425" cy="5184775"/>
          </a:xfrm>
        </p:spPr>
        <p:txBody>
          <a:bodyPr/>
          <a:lstStyle/>
          <a:p>
            <a:pPr algn="just">
              <a:lnSpc>
                <a:spcPct val="110000"/>
              </a:lnSpc>
              <a:buFont typeface="Wingdings" pitchFamily="2" charset="2"/>
              <a:buNone/>
            </a:pPr>
            <a:r>
              <a:rPr lang="zh-CN" altLang="en-US" sz="2400" b="1" dirty="0" smtClean="0">
                <a:solidFill>
                  <a:schemeClr val="tx1"/>
                </a:solidFill>
              </a:rPr>
              <a:t>例</a:t>
            </a:r>
            <a:r>
              <a:rPr lang="zh-CN" altLang="en-US" sz="2400" b="1" dirty="0">
                <a:solidFill>
                  <a:schemeClr val="tx1"/>
                </a:solidFill>
              </a:rPr>
              <a:t>：在表</a:t>
            </a:r>
            <a:r>
              <a:rPr lang="en-US" altLang="zh-CN" sz="2400" b="1" dirty="0">
                <a:solidFill>
                  <a:schemeClr val="tx1"/>
                </a:solidFill>
              </a:rPr>
              <a:t>2.1 </a:t>
            </a:r>
            <a:r>
              <a:rPr lang="zh-CN" altLang="en-US" sz="2400" b="1" dirty="0">
                <a:solidFill>
                  <a:schemeClr val="tx1"/>
                </a:solidFill>
              </a:rPr>
              <a:t>的笛卡尔积中取出</a:t>
            </a:r>
            <a:r>
              <a:rPr lang="zh-CN" altLang="en-US" sz="2400" b="1" dirty="0">
                <a:solidFill>
                  <a:srgbClr val="FF0000"/>
                </a:solidFill>
              </a:rPr>
              <a:t>有实际意义的元组</a:t>
            </a:r>
            <a:r>
              <a:rPr lang="zh-CN" altLang="en-US" sz="2400" b="1" dirty="0">
                <a:solidFill>
                  <a:schemeClr val="tx1"/>
                </a:solidFill>
              </a:rPr>
              <a:t>来构造关系</a:t>
            </a:r>
          </a:p>
          <a:p>
            <a:pPr algn="just">
              <a:lnSpc>
                <a:spcPct val="110000"/>
              </a:lnSpc>
              <a:buFont typeface="Wingdings" pitchFamily="2" charset="2"/>
              <a:buNone/>
            </a:pPr>
            <a:r>
              <a:rPr lang="en-US" altLang="zh-CN" sz="2200" b="1" dirty="0">
                <a:solidFill>
                  <a:srgbClr val="000099"/>
                </a:solidFill>
              </a:rPr>
              <a:t>SAP(SUPERVISOR</a:t>
            </a:r>
            <a:r>
              <a:rPr lang="zh-CN" altLang="en-US" sz="2200" b="1" dirty="0">
                <a:solidFill>
                  <a:srgbClr val="000099"/>
                </a:solidFill>
              </a:rPr>
              <a:t>，</a:t>
            </a:r>
            <a:r>
              <a:rPr lang="en-US" altLang="zh-CN" sz="2200" b="1" dirty="0">
                <a:solidFill>
                  <a:srgbClr val="000099"/>
                </a:solidFill>
              </a:rPr>
              <a:t>SPECIALITY</a:t>
            </a:r>
            <a:r>
              <a:rPr lang="zh-CN" altLang="en-US" sz="2200" b="1" dirty="0">
                <a:solidFill>
                  <a:srgbClr val="000099"/>
                </a:solidFill>
              </a:rPr>
              <a:t>，</a:t>
            </a:r>
            <a:r>
              <a:rPr lang="en-US" altLang="zh-CN" sz="2200" b="1" dirty="0">
                <a:solidFill>
                  <a:srgbClr val="000099"/>
                </a:solidFill>
              </a:rPr>
              <a:t>POSTGRADUATE)</a:t>
            </a:r>
          </a:p>
          <a:p>
            <a:pPr algn="just">
              <a:lnSpc>
                <a:spcPct val="110000"/>
              </a:lnSpc>
              <a:buFont typeface="Wingdings" pitchFamily="2" charset="2"/>
              <a:buNone/>
            </a:pPr>
            <a:r>
              <a:rPr lang="zh-CN" altLang="en-US" sz="2400" b="1" dirty="0">
                <a:solidFill>
                  <a:schemeClr val="tx1"/>
                </a:solidFill>
              </a:rPr>
              <a:t>表示导师、专业以及导师指导的研究生情况</a:t>
            </a:r>
          </a:p>
          <a:p>
            <a:pPr algn="just">
              <a:lnSpc>
                <a:spcPct val="110000"/>
              </a:lnSpc>
              <a:buFont typeface="Wingdings" pitchFamily="2" charset="2"/>
              <a:buNone/>
            </a:pPr>
            <a:r>
              <a:rPr lang="zh-CN" altLang="en-US" sz="2400" b="1" dirty="0">
                <a:solidFill>
                  <a:schemeClr val="tx1"/>
                </a:solidFill>
              </a:rPr>
              <a:t>包含三个元组：</a:t>
            </a:r>
          </a:p>
          <a:p>
            <a:pPr algn="just">
              <a:lnSpc>
                <a:spcPct val="110000"/>
              </a:lnSpc>
              <a:buFont typeface="Wingdings" pitchFamily="2" charset="2"/>
              <a:buNone/>
            </a:pPr>
            <a:r>
              <a:rPr lang="zh-CN" altLang="en-US" sz="2400" b="1" dirty="0">
                <a:solidFill>
                  <a:schemeClr val="tx1"/>
                </a:solidFill>
              </a:rPr>
              <a:t>      </a:t>
            </a:r>
            <a:r>
              <a:rPr lang="en-US" altLang="zh-CN" sz="2400" b="1" dirty="0">
                <a:solidFill>
                  <a:schemeClr val="tx1"/>
                </a:solidFill>
              </a:rPr>
              <a:t>(</a:t>
            </a:r>
            <a:r>
              <a:rPr lang="zh-CN" altLang="en-US" sz="2400" b="1" dirty="0">
                <a:solidFill>
                  <a:schemeClr val="tx1"/>
                </a:solidFill>
              </a:rPr>
              <a:t>张清玫，信息专业，李勇</a:t>
            </a:r>
            <a:r>
              <a:rPr lang="en-US" altLang="zh-CN" sz="2400" b="1" dirty="0">
                <a:solidFill>
                  <a:schemeClr val="tx1"/>
                </a:solidFill>
              </a:rPr>
              <a:t>)</a:t>
            </a:r>
            <a:r>
              <a:rPr lang="zh-CN" altLang="en-US" sz="2400" b="1" dirty="0">
                <a:solidFill>
                  <a:schemeClr val="tx1"/>
                </a:solidFill>
              </a:rPr>
              <a:t>，</a:t>
            </a:r>
          </a:p>
          <a:p>
            <a:pPr algn="just">
              <a:lnSpc>
                <a:spcPct val="110000"/>
              </a:lnSpc>
              <a:buFont typeface="Wingdings" pitchFamily="2" charset="2"/>
              <a:buNone/>
            </a:pPr>
            <a:r>
              <a:rPr lang="zh-CN" altLang="en-US" sz="2400" b="1" dirty="0">
                <a:solidFill>
                  <a:schemeClr val="tx1"/>
                </a:solidFill>
              </a:rPr>
              <a:t>      </a:t>
            </a:r>
            <a:r>
              <a:rPr lang="en-US" altLang="zh-CN" sz="2400" b="1" dirty="0">
                <a:solidFill>
                  <a:schemeClr val="tx1"/>
                </a:solidFill>
              </a:rPr>
              <a:t>(</a:t>
            </a:r>
            <a:r>
              <a:rPr lang="zh-CN" altLang="en-US" sz="2400" b="1" dirty="0">
                <a:solidFill>
                  <a:schemeClr val="tx1"/>
                </a:solidFill>
              </a:rPr>
              <a:t>张清玫，信息专业，刘晨</a:t>
            </a:r>
            <a:r>
              <a:rPr lang="en-US" altLang="zh-CN" sz="2400" b="1" dirty="0">
                <a:solidFill>
                  <a:schemeClr val="tx1"/>
                </a:solidFill>
              </a:rPr>
              <a:t>)</a:t>
            </a:r>
            <a:r>
              <a:rPr lang="zh-CN" altLang="en-US" sz="2400" b="1" dirty="0">
                <a:solidFill>
                  <a:schemeClr val="tx1"/>
                </a:solidFill>
              </a:rPr>
              <a:t>， </a:t>
            </a:r>
          </a:p>
          <a:p>
            <a:pPr algn="just">
              <a:lnSpc>
                <a:spcPct val="110000"/>
              </a:lnSpc>
              <a:buFont typeface="Wingdings" pitchFamily="2" charset="2"/>
              <a:buNone/>
            </a:pPr>
            <a:r>
              <a:rPr lang="zh-CN" altLang="en-US" sz="2400" b="1" dirty="0">
                <a:solidFill>
                  <a:schemeClr val="tx1"/>
                </a:solidFill>
              </a:rPr>
              <a:t>      </a:t>
            </a:r>
            <a:r>
              <a:rPr lang="en-US" altLang="zh-CN" sz="2400" b="1" dirty="0">
                <a:solidFill>
                  <a:schemeClr val="tx1"/>
                </a:solidFill>
              </a:rPr>
              <a:t>(</a:t>
            </a:r>
            <a:r>
              <a:rPr lang="zh-CN" altLang="en-US" sz="2400" b="1" dirty="0">
                <a:solidFill>
                  <a:schemeClr val="tx1"/>
                </a:solidFill>
              </a:rPr>
              <a:t>刘逸，信息专业，王敏</a:t>
            </a:r>
            <a:r>
              <a:rPr lang="en-US" altLang="zh-CN" sz="2400" b="1" dirty="0">
                <a:solidFill>
                  <a:schemeClr val="tx1"/>
                </a:solidFill>
              </a:rPr>
              <a:t>)</a:t>
            </a:r>
            <a:endParaRPr lang="en-US" altLang="zh-CN" sz="2000" b="1" dirty="0">
              <a:solidFill>
                <a:schemeClr val="tx1"/>
              </a:solidFill>
            </a:endParaRPr>
          </a:p>
        </p:txBody>
      </p:sp>
      <p:sp>
        <p:nvSpPr>
          <p:cNvPr id="641028" name="AutoShape 4"/>
          <p:cNvSpPr>
            <a:spLocks noChangeArrowheads="1"/>
          </p:cNvSpPr>
          <p:nvPr/>
        </p:nvSpPr>
        <p:spPr bwMode="auto">
          <a:xfrm>
            <a:off x="896867" y="5275829"/>
            <a:ext cx="338138" cy="325438"/>
          </a:xfrm>
          <a:prstGeom prst="star5">
            <a:avLst/>
          </a:prstGeom>
          <a:solidFill>
            <a:srgbClr val="FF3300"/>
          </a:solidFill>
          <a:ln w="254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2"/>
          <p:cNvSpPr txBox="1">
            <a:spLocks noGrp="1" noChangeArrowheads="1"/>
          </p:cNvSpPr>
          <p:nvPr>
            <p:ph type="title"/>
          </p:nvPr>
        </p:nvSpPr>
        <p:spPr>
          <a:xfrm>
            <a:off x="354842" y="365126"/>
            <a:ext cx="8160508" cy="79101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rgbClr val="0000FF"/>
                </a:solidFill>
                <a:latin typeface="微软雅黑" panose="020B0503020204020204" pitchFamily="34" charset="-122"/>
                <a:ea typeface="微软雅黑" panose="020B0503020204020204" pitchFamily="34" charset="-122"/>
                <a:cs typeface="+mj-cs"/>
              </a:defRPr>
            </a:lvl1pPr>
          </a:lstStyle>
          <a:p>
            <a:r>
              <a:rPr lang="zh-CN" altLang="en-US" sz="3200" b="1" dirty="0" smtClean="0"/>
              <a:t>关系与笛卡尔积的区别：</a:t>
            </a:r>
            <a:endParaRPr lang="en-US" altLang="zh-CN" sz="3200" b="1" dirty="0"/>
          </a:p>
        </p:txBody>
      </p:sp>
      <p:sp>
        <p:nvSpPr>
          <p:cNvPr id="2" name="矩形 1"/>
          <p:cNvSpPr/>
          <p:nvPr/>
        </p:nvSpPr>
        <p:spPr>
          <a:xfrm>
            <a:off x="586853" y="5185768"/>
            <a:ext cx="8256895" cy="830997"/>
          </a:xfrm>
          <a:prstGeom prst="rect">
            <a:avLst/>
          </a:prstGeom>
        </p:spPr>
        <p:txBody>
          <a:bodyPr wrap="square">
            <a:spAutoFit/>
          </a:bodyPr>
          <a:lstStyle/>
          <a:p>
            <a:r>
              <a:rPr lang="zh-CN" altLang="en-US" sz="2400" b="1" dirty="0">
                <a:solidFill>
                  <a:srgbClr val="0000FF"/>
                </a:solidFill>
                <a:latin typeface="微软雅黑" panose="020B0503020204020204" pitchFamily="34" charset="-122"/>
                <a:ea typeface="微软雅黑" panose="020B0503020204020204" pitchFamily="34" charset="-122"/>
              </a:rPr>
              <a:t> </a:t>
            </a:r>
            <a:r>
              <a:rPr lang="zh-CN" altLang="en-US" sz="2400" b="1" dirty="0" smtClean="0">
                <a:solidFill>
                  <a:srgbClr val="0000FF"/>
                </a:solidFill>
                <a:latin typeface="微软雅黑" panose="020B0503020204020204" pitchFamily="34" charset="-122"/>
                <a:ea typeface="微软雅黑" panose="020B0503020204020204" pitchFamily="34" charset="-122"/>
              </a:rPr>
              <a:t>      关系</a:t>
            </a:r>
            <a:r>
              <a:rPr lang="zh-CN" altLang="en-US" sz="2400" b="1" dirty="0">
                <a:solidFill>
                  <a:srgbClr val="0000FF"/>
                </a:solidFill>
                <a:latin typeface="微软雅黑" panose="020B0503020204020204" pitchFamily="34" charset="-122"/>
                <a:ea typeface="微软雅黑" panose="020B0503020204020204" pitchFamily="34" charset="-122"/>
              </a:rPr>
              <a:t>是笛卡尔积的有限子集。无限关系在数据库系统中是无意义的。</a:t>
            </a:r>
            <a:endParaRPr lang="zh-CN" altLang="en-US" sz="2400"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387972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页脚占位符 4"/>
          <p:cNvSpPr>
            <a:spLocks noGrp="1"/>
          </p:cNvSpPr>
          <p:nvPr>
            <p:ph type="ftr" sz="quarter" idx="11"/>
          </p:nvPr>
        </p:nvSpPr>
        <p:spPr/>
        <p:txBody>
          <a:bodyPr/>
          <a:lstStyle/>
          <a:p>
            <a:fld id="{A04A31D1-6DB3-46A4-B04A-67F507481459}" type="slidenum">
              <a:rPr lang="en-US" altLang="zh-CN"/>
              <a:pPr/>
              <a:t>12</a:t>
            </a:fld>
            <a:endParaRPr lang="en-US" altLang="zh-CN"/>
          </a:p>
        </p:txBody>
      </p:sp>
      <p:sp>
        <p:nvSpPr>
          <p:cNvPr id="643075" name="Rectangle 3"/>
          <p:cNvSpPr>
            <a:spLocks noGrp="1" noChangeArrowheads="1"/>
          </p:cNvSpPr>
          <p:nvPr>
            <p:ph type="body" idx="1"/>
          </p:nvPr>
        </p:nvSpPr>
        <p:spPr>
          <a:xfrm>
            <a:off x="600496" y="4490113"/>
            <a:ext cx="8229600" cy="876916"/>
          </a:xfrm>
        </p:spPr>
        <p:txBody>
          <a:bodyPr>
            <a:noAutofit/>
          </a:bodyPr>
          <a:lstStyle/>
          <a:p>
            <a:pPr lvl="1" algn="just">
              <a:lnSpc>
                <a:spcPct val="120000"/>
              </a:lnSpc>
              <a:buFont typeface="Wingdings" pitchFamily="2" charset="2"/>
              <a:buNone/>
            </a:pPr>
            <a:endParaRPr lang="zh-CN" altLang="en-US" b="1" dirty="0"/>
          </a:p>
          <a:p>
            <a:pPr lvl="1" algn="just">
              <a:lnSpc>
                <a:spcPct val="120000"/>
              </a:lnSpc>
            </a:pPr>
            <a:r>
              <a:rPr lang="zh-CN" altLang="en-US" sz="2800" b="1" dirty="0" smtClean="0">
                <a:solidFill>
                  <a:srgbClr val="FF3300"/>
                </a:solidFill>
              </a:rPr>
              <a:t>通常</a:t>
            </a:r>
            <a:r>
              <a:rPr lang="zh-CN" altLang="en-US" sz="2800" b="1" dirty="0">
                <a:solidFill>
                  <a:srgbClr val="FF3300"/>
                </a:solidFill>
              </a:rPr>
              <a:t>把关系称为表，在</a:t>
            </a:r>
            <a:r>
              <a:rPr lang="en-US" altLang="zh-CN" sz="2800" b="1" dirty="0">
                <a:solidFill>
                  <a:srgbClr val="FF3300"/>
                </a:solidFill>
              </a:rPr>
              <a:t>DBMS</a:t>
            </a:r>
            <a:r>
              <a:rPr lang="zh-CN" altLang="en-US" sz="2800" b="1" dirty="0">
                <a:solidFill>
                  <a:srgbClr val="FF3300"/>
                </a:solidFill>
              </a:rPr>
              <a:t>中也称为表。</a:t>
            </a:r>
          </a:p>
        </p:txBody>
      </p:sp>
      <p:graphicFrame>
        <p:nvGraphicFramePr>
          <p:cNvPr id="643076" name="Object 4"/>
          <p:cNvGraphicFramePr>
            <a:graphicFrameLocks noChangeAspect="1"/>
          </p:cNvGraphicFramePr>
          <p:nvPr>
            <p:extLst>
              <p:ext uri="{D42A27DB-BD31-4B8C-83A1-F6EECF244321}">
                <p14:modId xmlns:p14="http://schemas.microsoft.com/office/powerpoint/2010/main" val="2419951446"/>
              </p:ext>
            </p:extLst>
          </p:nvPr>
        </p:nvGraphicFramePr>
        <p:xfrm>
          <a:off x="298872" y="1289844"/>
          <a:ext cx="8135937" cy="2786062"/>
        </p:xfrm>
        <a:graphic>
          <a:graphicData uri="http://schemas.openxmlformats.org/presentationml/2006/ole">
            <mc:AlternateContent xmlns:mc="http://schemas.openxmlformats.org/markup-compatibility/2006">
              <mc:Choice xmlns:v="urn:schemas-microsoft-com:vml" Requires="v">
                <p:oleObj spid="_x0000_s17421" name="文档" r:id="rId4" imgW="3356849" imgH="1009795" progId="Word.Document.8">
                  <p:embed/>
                </p:oleObj>
              </mc:Choice>
              <mc:Fallback>
                <p:oleObj name="文档" r:id="rId4" imgW="3356849" imgH="1009795"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872" y="1289844"/>
                        <a:ext cx="8135937" cy="278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43078" name="AutoShape 6"/>
          <p:cNvSpPr>
            <a:spLocks noChangeArrowheads="1"/>
          </p:cNvSpPr>
          <p:nvPr/>
        </p:nvSpPr>
        <p:spPr bwMode="auto">
          <a:xfrm>
            <a:off x="6453608" y="1445114"/>
            <a:ext cx="863600" cy="719138"/>
          </a:xfrm>
          <a:prstGeom prst="wedgeRoundRectCallout">
            <a:avLst>
              <a:gd name="adj1" fmla="val -20773"/>
              <a:gd name="adj2" fmla="val 65894"/>
              <a:gd name="adj3" fmla="val 16667"/>
            </a:avLst>
          </a:prstGeom>
          <a:solidFill>
            <a:srgbClr val="FFFF00"/>
          </a:solidFill>
          <a:ln w="25400">
            <a:solidFill>
              <a:schemeClr val="tx1"/>
            </a:solidFill>
            <a:miter lim="800000"/>
            <a:headEnd/>
            <a:tailEnd/>
          </a:ln>
          <a:effectLst/>
          <a:extLst/>
        </p:spPr>
        <p:txBody>
          <a:bodyPr anchor="ctr"/>
          <a:lstStyle>
            <a:lvl1pPr marL="342900" indent="-342900" algn="l">
              <a:defRPr kumimoji="1" sz="2400">
                <a:solidFill>
                  <a:schemeClr val="tx1"/>
                </a:solidFill>
                <a:latin typeface="Times New Roman" pitchFamily="18" charset="0"/>
                <a:ea typeface="宋体" charset="-122"/>
              </a:defRPr>
            </a:lvl1pPr>
            <a:lvl2pPr algn="l">
              <a:defRPr kumimoji="1" sz="2400">
                <a:solidFill>
                  <a:schemeClr val="tx1"/>
                </a:solidFill>
                <a:latin typeface="Times New Roman" pitchFamily="18" charset="0"/>
                <a:ea typeface="宋体" charset="-122"/>
              </a:defRPr>
            </a:lvl2pPr>
            <a:lvl3pPr algn="l">
              <a:defRPr kumimoji="1" sz="2400">
                <a:solidFill>
                  <a:schemeClr val="tx1"/>
                </a:solidFill>
                <a:latin typeface="Times New Roman" pitchFamily="18" charset="0"/>
                <a:ea typeface="宋体" charset="-122"/>
              </a:defRPr>
            </a:lvl3pPr>
            <a:lvl4pPr algn="l">
              <a:defRPr kumimoji="1" sz="2400">
                <a:solidFill>
                  <a:schemeClr val="tx1"/>
                </a:solidFill>
                <a:latin typeface="Times New Roman" pitchFamily="18" charset="0"/>
                <a:ea typeface="宋体" charset="-122"/>
              </a:defRPr>
            </a:lvl4pPr>
            <a:lvl5pPr algn="l">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sz="2000" b="1"/>
              <a:t>属性</a:t>
            </a:r>
          </a:p>
        </p:txBody>
      </p:sp>
      <p:sp>
        <p:nvSpPr>
          <p:cNvPr id="643079" name="AutoShape 7"/>
          <p:cNvSpPr>
            <a:spLocks noChangeArrowheads="1"/>
          </p:cNvSpPr>
          <p:nvPr/>
        </p:nvSpPr>
        <p:spPr bwMode="auto">
          <a:xfrm>
            <a:off x="7966496" y="2164252"/>
            <a:ext cx="863600" cy="719137"/>
          </a:xfrm>
          <a:prstGeom prst="wedgeRoundRectCallout">
            <a:avLst>
              <a:gd name="adj1" fmla="val -82537"/>
              <a:gd name="adj2" fmla="val 34106"/>
              <a:gd name="adj3" fmla="val 16667"/>
            </a:avLst>
          </a:prstGeom>
          <a:solidFill>
            <a:srgbClr val="FFFF00"/>
          </a:solidFill>
          <a:ln w="25400">
            <a:solidFill>
              <a:schemeClr val="tx1"/>
            </a:solidFill>
            <a:miter lim="800000"/>
            <a:headEnd/>
            <a:tailEnd/>
          </a:ln>
          <a:effectLst/>
          <a:extLst/>
        </p:spPr>
        <p:txBody>
          <a:bodyPr anchor="ctr"/>
          <a:lstStyle>
            <a:lvl1pPr marL="342900" indent="-342900" algn="l">
              <a:defRPr kumimoji="1" sz="2400">
                <a:solidFill>
                  <a:schemeClr val="tx1"/>
                </a:solidFill>
                <a:latin typeface="Times New Roman" pitchFamily="18" charset="0"/>
                <a:ea typeface="宋体" charset="-122"/>
              </a:defRPr>
            </a:lvl1pPr>
            <a:lvl2pPr algn="l">
              <a:defRPr kumimoji="1" sz="2400">
                <a:solidFill>
                  <a:schemeClr val="tx1"/>
                </a:solidFill>
                <a:latin typeface="Times New Roman" pitchFamily="18" charset="0"/>
                <a:ea typeface="宋体" charset="-122"/>
              </a:defRPr>
            </a:lvl2pPr>
            <a:lvl3pPr algn="l">
              <a:defRPr kumimoji="1" sz="2400">
                <a:solidFill>
                  <a:schemeClr val="tx1"/>
                </a:solidFill>
                <a:latin typeface="Times New Roman" pitchFamily="18" charset="0"/>
                <a:ea typeface="宋体" charset="-122"/>
              </a:defRPr>
            </a:lvl3pPr>
            <a:lvl4pPr algn="l">
              <a:defRPr kumimoji="1" sz="2400">
                <a:solidFill>
                  <a:schemeClr val="tx1"/>
                </a:solidFill>
                <a:latin typeface="Times New Roman" pitchFamily="18" charset="0"/>
                <a:ea typeface="宋体" charset="-122"/>
              </a:defRPr>
            </a:lvl4pPr>
            <a:lvl5pPr algn="l">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sz="2000" b="1"/>
              <a:t>元组</a:t>
            </a:r>
          </a:p>
        </p:txBody>
      </p:sp>
      <p:sp>
        <p:nvSpPr>
          <p:cNvPr id="643080" name="AutoShape 8"/>
          <p:cNvSpPr>
            <a:spLocks noChangeArrowheads="1"/>
          </p:cNvSpPr>
          <p:nvPr/>
        </p:nvSpPr>
        <p:spPr bwMode="auto">
          <a:xfrm>
            <a:off x="7750596" y="3389802"/>
            <a:ext cx="863600" cy="719137"/>
          </a:xfrm>
          <a:prstGeom prst="wedgeRoundRectCallout">
            <a:avLst>
              <a:gd name="adj1" fmla="val -119671"/>
              <a:gd name="adj2" fmla="val -37194"/>
              <a:gd name="adj3" fmla="val 16667"/>
            </a:avLst>
          </a:prstGeom>
          <a:solidFill>
            <a:srgbClr val="FFFF00"/>
          </a:solidFill>
          <a:ln w="25400">
            <a:solidFill>
              <a:schemeClr val="tx1"/>
            </a:solidFill>
            <a:miter lim="800000"/>
            <a:headEnd/>
            <a:tailEnd/>
          </a:ln>
          <a:effectLst/>
          <a:extLst/>
        </p:spPr>
        <p:txBody>
          <a:bodyPr anchor="ctr"/>
          <a:lstStyle>
            <a:lvl1pPr marL="342900" indent="-342900" algn="l">
              <a:defRPr kumimoji="1" sz="2400">
                <a:solidFill>
                  <a:schemeClr val="tx1"/>
                </a:solidFill>
                <a:latin typeface="Times New Roman" pitchFamily="18" charset="0"/>
                <a:ea typeface="宋体" charset="-122"/>
              </a:defRPr>
            </a:lvl1pPr>
            <a:lvl2pPr algn="l">
              <a:defRPr kumimoji="1" sz="2400">
                <a:solidFill>
                  <a:schemeClr val="tx1"/>
                </a:solidFill>
                <a:latin typeface="Times New Roman" pitchFamily="18" charset="0"/>
                <a:ea typeface="宋体" charset="-122"/>
              </a:defRPr>
            </a:lvl2pPr>
            <a:lvl3pPr algn="l">
              <a:defRPr kumimoji="1" sz="2400">
                <a:solidFill>
                  <a:schemeClr val="tx1"/>
                </a:solidFill>
                <a:latin typeface="Times New Roman" pitchFamily="18" charset="0"/>
                <a:ea typeface="宋体" charset="-122"/>
              </a:defRPr>
            </a:lvl3pPr>
            <a:lvl4pPr algn="l">
              <a:defRPr kumimoji="1" sz="2400">
                <a:solidFill>
                  <a:schemeClr val="tx1"/>
                </a:solidFill>
                <a:latin typeface="Times New Roman" pitchFamily="18" charset="0"/>
                <a:ea typeface="宋体" charset="-122"/>
              </a:defRPr>
            </a:lvl4pPr>
            <a:lvl5pPr algn="l">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sz="2000" b="1"/>
              <a:t>分量</a:t>
            </a:r>
          </a:p>
        </p:txBody>
      </p:sp>
      <p:sp>
        <p:nvSpPr>
          <p:cNvPr id="11" name="Rectangle 2"/>
          <p:cNvSpPr txBox="1">
            <a:spLocks noGrp="1" noChangeArrowheads="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rgbClr val="0000FF"/>
                </a:solidFill>
                <a:latin typeface="微软雅黑" panose="020B0503020204020204" pitchFamily="34" charset="-122"/>
                <a:ea typeface="微软雅黑" panose="020B0503020204020204" pitchFamily="34" charset="-122"/>
                <a:cs typeface="+mj-cs"/>
              </a:defRPr>
            </a:lvl1pPr>
          </a:lstStyle>
          <a:p>
            <a:r>
              <a:rPr lang="zh-CN" altLang="en-US" sz="3200" b="1" dirty="0" smtClean="0"/>
              <a:t>关系与笛卡尔积的区别：</a:t>
            </a:r>
            <a:endParaRPr lang="en-US" altLang="zh-CN" sz="3200" b="1" dirty="0"/>
          </a:p>
        </p:txBody>
      </p:sp>
    </p:spTree>
    <p:extLst>
      <p:ext uri="{BB962C8B-B14F-4D97-AF65-F5344CB8AC3E}">
        <p14:creationId xmlns:p14="http://schemas.microsoft.com/office/powerpoint/2010/main" val="30497086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页脚占位符 5"/>
          <p:cNvSpPr>
            <a:spLocks noGrp="1"/>
          </p:cNvSpPr>
          <p:nvPr>
            <p:ph type="ftr" sz="quarter" idx="4294967295"/>
          </p:nvPr>
        </p:nvSpPr>
        <p:spPr>
          <a:xfrm>
            <a:off x="7956550" y="6381750"/>
            <a:ext cx="863600" cy="320675"/>
          </a:xfrm>
          <a:prstGeom prst="rect">
            <a:avLst/>
          </a:prstGeom>
          <a:solidFill>
            <a:srgbClr val="FFFF00"/>
          </a:solidFill>
        </p:spPr>
        <p:txBody>
          <a:bodyPr/>
          <a:lstStyle/>
          <a:p>
            <a:fld id="{A2B77BF9-750D-4D34-A8FD-CCC04496156E}" type="slidenum">
              <a:rPr lang="en-US" altLang="zh-CN" sz="1400" b="1"/>
              <a:pPr/>
              <a:t>13</a:t>
            </a:fld>
            <a:endParaRPr lang="en-US" altLang="zh-CN" sz="1400" b="1"/>
          </a:p>
        </p:txBody>
      </p:sp>
      <p:sp>
        <p:nvSpPr>
          <p:cNvPr id="647170" name="Rectangle 2"/>
          <p:cNvSpPr>
            <a:spLocks noGrp="1" noChangeArrowheads="1"/>
          </p:cNvSpPr>
          <p:nvPr>
            <p:ph type="title"/>
          </p:nvPr>
        </p:nvSpPr>
        <p:spPr>
          <a:xfrm>
            <a:off x="457201" y="257154"/>
            <a:ext cx="7786687" cy="706437"/>
          </a:xfrm>
        </p:spPr>
        <p:txBody>
          <a:bodyPr/>
          <a:lstStyle/>
          <a:p>
            <a:r>
              <a:rPr lang="zh-CN" altLang="en-US" b="1" dirty="0"/>
              <a:t>关系与笛卡尔积的</a:t>
            </a:r>
            <a:r>
              <a:rPr lang="zh-CN" altLang="en-US" b="1" dirty="0" smtClean="0"/>
              <a:t>区别：</a:t>
            </a:r>
            <a:endParaRPr lang="zh-CN" altLang="en-US" dirty="0">
              <a:ea typeface="宋体" charset="-122"/>
            </a:endParaRPr>
          </a:p>
        </p:txBody>
      </p:sp>
      <p:sp>
        <p:nvSpPr>
          <p:cNvPr id="647172" name="Rectangle 4"/>
          <p:cNvSpPr>
            <a:spLocks noGrp="1" noChangeArrowheads="1"/>
          </p:cNvSpPr>
          <p:nvPr>
            <p:ph type="body" sz="half" idx="1"/>
          </p:nvPr>
        </p:nvSpPr>
        <p:spPr>
          <a:xfrm>
            <a:off x="594341" y="980281"/>
            <a:ext cx="7920038" cy="4968875"/>
          </a:xfrm>
        </p:spPr>
        <p:txBody>
          <a:bodyPr/>
          <a:lstStyle/>
          <a:p>
            <a:pPr>
              <a:lnSpc>
                <a:spcPct val="110000"/>
              </a:lnSpc>
              <a:buFont typeface="Wingdings" pitchFamily="2" charset="2"/>
              <a:buNone/>
            </a:pPr>
            <a:r>
              <a:rPr lang="zh-CN" altLang="en-US" sz="2800" b="1" u="sng" dirty="0">
                <a:solidFill>
                  <a:srgbClr val="FF0066"/>
                </a:solidFill>
              </a:rPr>
              <a:t>笛卡尔积有相同域的情况，</a:t>
            </a:r>
            <a:r>
              <a:rPr lang="zh-CN" altLang="en-US" sz="2800" b="1" u="sng" dirty="0" smtClean="0">
                <a:solidFill>
                  <a:srgbClr val="FF0066"/>
                </a:solidFill>
              </a:rPr>
              <a:t>关系的属性一定不同</a:t>
            </a:r>
            <a:endParaRPr lang="en-US" altLang="zh-CN" sz="2800" b="1" u="sng" dirty="0" smtClean="0">
              <a:solidFill>
                <a:srgbClr val="FF0066"/>
              </a:solidFill>
            </a:endParaRPr>
          </a:p>
          <a:p>
            <a:pPr>
              <a:lnSpc>
                <a:spcPct val="110000"/>
              </a:lnSpc>
              <a:buFont typeface="Wingdings" pitchFamily="2" charset="2"/>
              <a:buNone/>
            </a:pPr>
            <a:r>
              <a:rPr lang="zh-CN" altLang="en-US" sz="2400" b="1" dirty="0" smtClean="0">
                <a:solidFill>
                  <a:schemeClr val="tx1"/>
                </a:solidFill>
              </a:rPr>
              <a:t>例如</a:t>
            </a:r>
            <a:r>
              <a:rPr lang="en-US" altLang="zh-CN" sz="2400" b="1" dirty="0">
                <a:solidFill>
                  <a:schemeClr val="tx1"/>
                </a:solidFill>
              </a:rPr>
              <a:t>:</a:t>
            </a:r>
          </a:p>
          <a:p>
            <a:pPr>
              <a:lnSpc>
                <a:spcPct val="110000"/>
              </a:lnSpc>
              <a:buFont typeface="Wingdings" pitchFamily="2" charset="2"/>
              <a:buNone/>
            </a:pPr>
            <a:r>
              <a:rPr lang="zh-CN" altLang="en-US" sz="2400" b="1" dirty="0">
                <a:solidFill>
                  <a:schemeClr val="tx1"/>
                </a:solidFill>
              </a:rPr>
              <a:t>域：学生</a:t>
            </a:r>
            <a:r>
              <a:rPr lang="en-US" altLang="zh-CN" sz="2400" b="1" dirty="0">
                <a:solidFill>
                  <a:schemeClr val="tx1"/>
                </a:solidFill>
              </a:rPr>
              <a:t>={</a:t>
            </a:r>
            <a:r>
              <a:rPr lang="zh-CN" altLang="en-US" sz="2400" b="1" dirty="0">
                <a:solidFill>
                  <a:schemeClr val="tx1"/>
                </a:solidFill>
              </a:rPr>
              <a:t>王林，李强，赵丽</a:t>
            </a:r>
            <a:r>
              <a:rPr lang="en-US" altLang="zh-CN" sz="2400" b="1" dirty="0">
                <a:solidFill>
                  <a:schemeClr val="tx1"/>
                </a:solidFill>
              </a:rPr>
              <a:t>}</a:t>
            </a:r>
            <a:r>
              <a:rPr lang="zh-CN" altLang="en-US" sz="2400" b="1" dirty="0">
                <a:solidFill>
                  <a:schemeClr val="tx1"/>
                </a:solidFill>
              </a:rPr>
              <a:t>；成绩</a:t>
            </a:r>
            <a:r>
              <a:rPr lang="en-US" altLang="zh-CN" sz="2400" b="1" dirty="0">
                <a:solidFill>
                  <a:schemeClr val="tx1"/>
                </a:solidFill>
              </a:rPr>
              <a:t>=[0,100]</a:t>
            </a:r>
          </a:p>
          <a:p>
            <a:pPr>
              <a:lnSpc>
                <a:spcPct val="110000"/>
              </a:lnSpc>
              <a:buFont typeface="Wingdings" pitchFamily="2" charset="2"/>
              <a:buNone/>
            </a:pPr>
            <a:r>
              <a:rPr lang="zh-CN" altLang="en-US" sz="2400" b="1" dirty="0">
                <a:solidFill>
                  <a:schemeClr val="tx1"/>
                </a:solidFill>
              </a:rPr>
              <a:t>笛卡尔积：学生</a:t>
            </a:r>
            <a:r>
              <a:rPr lang="en-US" altLang="zh-CN" sz="2400" b="1" dirty="0"/>
              <a:t>×</a:t>
            </a:r>
            <a:r>
              <a:rPr lang="zh-CN" altLang="en-US" sz="2400" b="1" dirty="0">
                <a:solidFill>
                  <a:schemeClr val="tx1"/>
                </a:solidFill>
              </a:rPr>
              <a:t>成绩</a:t>
            </a:r>
            <a:r>
              <a:rPr lang="en-US" altLang="zh-CN" sz="2400" b="1" dirty="0"/>
              <a:t>×</a:t>
            </a:r>
            <a:r>
              <a:rPr lang="zh-CN" altLang="en-US" sz="2400" b="1" dirty="0">
                <a:solidFill>
                  <a:schemeClr val="tx1"/>
                </a:solidFill>
              </a:rPr>
              <a:t>成绩</a:t>
            </a:r>
            <a:r>
              <a:rPr lang="en-US" altLang="zh-CN" sz="2400" b="1" dirty="0"/>
              <a:t>×</a:t>
            </a:r>
            <a:r>
              <a:rPr lang="zh-CN" altLang="en-US" sz="2400" b="1" dirty="0">
                <a:solidFill>
                  <a:schemeClr val="tx1"/>
                </a:solidFill>
              </a:rPr>
              <a:t>成绩</a:t>
            </a:r>
            <a:r>
              <a:rPr lang="en-US" altLang="zh-CN" sz="2400" b="1" dirty="0">
                <a:solidFill>
                  <a:schemeClr val="tx1"/>
                </a:solidFill>
              </a:rPr>
              <a:t>={ …… }</a:t>
            </a:r>
          </a:p>
          <a:p>
            <a:pPr>
              <a:lnSpc>
                <a:spcPct val="110000"/>
              </a:lnSpc>
              <a:buFont typeface="Wingdings" pitchFamily="2" charset="2"/>
              <a:buNone/>
            </a:pPr>
            <a:r>
              <a:rPr lang="zh-CN" altLang="en-US" sz="2400" b="1" dirty="0">
                <a:solidFill>
                  <a:schemeClr val="tx1"/>
                </a:solidFill>
              </a:rPr>
              <a:t>其中存在一个关系：成绩</a:t>
            </a:r>
          </a:p>
          <a:p>
            <a:pPr>
              <a:lnSpc>
                <a:spcPct val="110000"/>
              </a:lnSpc>
              <a:buFont typeface="Wingdings" pitchFamily="2" charset="2"/>
              <a:buNone/>
            </a:pPr>
            <a:endParaRPr lang="en-US" altLang="zh-CN" sz="2400" b="1" dirty="0">
              <a:solidFill>
                <a:schemeClr val="tx1"/>
              </a:solidFill>
            </a:endParaRPr>
          </a:p>
        </p:txBody>
      </p:sp>
      <p:graphicFrame>
        <p:nvGraphicFramePr>
          <p:cNvPr id="647211" name="Group 43"/>
          <p:cNvGraphicFramePr>
            <a:graphicFrameLocks noGrp="1"/>
          </p:cNvGraphicFramePr>
          <p:nvPr>
            <p:ph sz="half" idx="2"/>
          </p:nvPr>
        </p:nvGraphicFramePr>
        <p:xfrm>
          <a:off x="1187450" y="3716338"/>
          <a:ext cx="6264275" cy="1927226"/>
        </p:xfrm>
        <a:graphic>
          <a:graphicData uri="http://schemas.openxmlformats.org/drawingml/2006/table">
            <a:tbl>
              <a:tblPr/>
              <a:tblGrid>
                <a:gridCol w="1790700"/>
                <a:gridCol w="1490663"/>
                <a:gridCol w="1471612"/>
                <a:gridCol w="1511300"/>
              </a:tblGrid>
              <a:tr h="485775">
                <a:tc>
                  <a:txBody>
                    <a:bodyPr/>
                    <a:lstStyle>
                      <a:lvl1pPr algn="l">
                        <a:spcBef>
                          <a:spcPct val="20000"/>
                        </a:spcBef>
                        <a:buClr>
                          <a:schemeClr val="hlink"/>
                        </a:buClr>
                        <a:buFont typeface="Wingdings" pitchFamily="2" charset="2"/>
                        <a:defRPr sz="2400" b="1">
                          <a:solidFill>
                            <a:srgbClr val="0000FF"/>
                          </a:solidFill>
                          <a:effectLst>
                            <a:outerShdw blurRad="38100" dist="38100" dir="2700000" algn="tl">
                              <a:srgbClr val="000000"/>
                            </a:outerShdw>
                          </a:effectLst>
                          <a:latin typeface="Arial" charset="0"/>
                        </a:defRPr>
                      </a:lvl1pPr>
                      <a:lvl2pPr algn="l">
                        <a:spcBef>
                          <a:spcPct val="20000"/>
                        </a:spcBef>
                        <a:buClr>
                          <a:schemeClr val="accent1"/>
                        </a:buClr>
                        <a:buFont typeface="Wingdings" pitchFamily="2" charset="2"/>
                        <a:defRPr sz="2000" b="1">
                          <a:solidFill>
                            <a:schemeClr val="tx1"/>
                          </a:solidFill>
                          <a:effectLst>
                            <a:outerShdw blurRad="38100" dist="38100" dir="2700000" algn="tl">
                              <a:srgbClr val="FFFFFF"/>
                            </a:outerShdw>
                          </a:effectLst>
                          <a:latin typeface="Arial" charset="0"/>
                        </a:defRPr>
                      </a:lvl2pPr>
                      <a:lvl3pPr algn="l">
                        <a:spcBef>
                          <a:spcPct val="20000"/>
                        </a:spcBef>
                        <a:buClr>
                          <a:schemeClr val="tx1"/>
                        </a:buClr>
                        <a:defRPr sz="2000" b="1">
                          <a:solidFill>
                            <a:schemeClr val="tx1"/>
                          </a:solidFill>
                          <a:effectLst>
                            <a:outerShdw blurRad="38100" dist="38100" dir="2700000" algn="tl">
                              <a:srgbClr val="FFFFFF"/>
                            </a:outerShdw>
                          </a:effectLst>
                          <a:latin typeface="Arial" charset="0"/>
                        </a:defRPr>
                      </a:lvl3pPr>
                      <a:lvl4pPr algn="l">
                        <a:spcBef>
                          <a:spcPct val="20000"/>
                        </a:spcBef>
                        <a:defRPr b="1">
                          <a:solidFill>
                            <a:schemeClr val="tx1"/>
                          </a:solidFill>
                          <a:latin typeface="Arial" charset="0"/>
                        </a:defRPr>
                      </a:lvl4pPr>
                      <a:lvl5pPr algn="l">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Arial" charset="0"/>
                          <a:ea typeface="宋体" charset="-122"/>
                        </a:rPr>
                        <a:t>学生姓名</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lgn="l">
                        <a:spcBef>
                          <a:spcPct val="20000"/>
                        </a:spcBef>
                        <a:buClr>
                          <a:schemeClr val="hlink"/>
                        </a:buClr>
                        <a:buFont typeface="Wingdings" pitchFamily="2" charset="2"/>
                        <a:defRPr sz="2400" b="1">
                          <a:solidFill>
                            <a:srgbClr val="0000FF"/>
                          </a:solidFill>
                          <a:effectLst>
                            <a:outerShdw blurRad="38100" dist="38100" dir="2700000" algn="tl">
                              <a:srgbClr val="000000"/>
                            </a:outerShdw>
                          </a:effectLst>
                          <a:latin typeface="Arial" charset="0"/>
                        </a:defRPr>
                      </a:lvl1pPr>
                      <a:lvl2pPr algn="l">
                        <a:spcBef>
                          <a:spcPct val="20000"/>
                        </a:spcBef>
                        <a:buClr>
                          <a:schemeClr val="accent1"/>
                        </a:buClr>
                        <a:buFont typeface="Wingdings" pitchFamily="2" charset="2"/>
                        <a:defRPr sz="2000" b="1">
                          <a:solidFill>
                            <a:schemeClr val="tx1"/>
                          </a:solidFill>
                          <a:effectLst>
                            <a:outerShdw blurRad="38100" dist="38100" dir="2700000" algn="tl">
                              <a:srgbClr val="FFFFFF"/>
                            </a:outerShdw>
                          </a:effectLst>
                          <a:latin typeface="Arial" charset="0"/>
                        </a:defRPr>
                      </a:lvl2pPr>
                      <a:lvl3pPr algn="l">
                        <a:spcBef>
                          <a:spcPct val="20000"/>
                        </a:spcBef>
                        <a:buClr>
                          <a:schemeClr val="tx1"/>
                        </a:buClr>
                        <a:defRPr sz="2000" b="1">
                          <a:solidFill>
                            <a:schemeClr val="tx1"/>
                          </a:solidFill>
                          <a:effectLst>
                            <a:outerShdw blurRad="38100" dist="38100" dir="2700000" algn="tl">
                              <a:srgbClr val="FFFFFF"/>
                            </a:outerShdw>
                          </a:effectLst>
                          <a:latin typeface="Arial" charset="0"/>
                        </a:defRPr>
                      </a:lvl3pPr>
                      <a:lvl4pPr algn="l">
                        <a:spcBef>
                          <a:spcPct val="20000"/>
                        </a:spcBef>
                        <a:defRPr b="1">
                          <a:solidFill>
                            <a:schemeClr val="tx1"/>
                          </a:solidFill>
                          <a:latin typeface="Arial" charset="0"/>
                        </a:defRPr>
                      </a:lvl4pPr>
                      <a:lvl5pPr algn="l">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Arial" charset="0"/>
                          <a:ea typeface="宋体" charset="-122"/>
                        </a:rPr>
                        <a:t>语文成绩</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lgn="l">
                        <a:spcBef>
                          <a:spcPct val="20000"/>
                        </a:spcBef>
                        <a:buClr>
                          <a:schemeClr val="hlink"/>
                        </a:buClr>
                        <a:buFont typeface="Wingdings" pitchFamily="2" charset="2"/>
                        <a:defRPr sz="2400" b="1">
                          <a:solidFill>
                            <a:srgbClr val="0000FF"/>
                          </a:solidFill>
                          <a:effectLst>
                            <a:outerShdw blurRad="38100" dist="38100" dir="2700000" algn="tl">
                              <a:srgbClr val="000000"/>
                            </a:outerShdw>
                          </a:effectLst>
                          <a:latin typeface="Arial" charset="0"/>
                        </a:defRPr>
                      </a:lvl1pPr>
                      <a:lvl2pPr algn="l">
                        <a:spcBef>
                          <a:spcPct val="20000"/>
                        </a:spcBef>
                        <a:buClr>
                          <a:schemeClr val="accent1"/>
                        </a:buClr>
                        <a:buFont typeface="Wingdings" pitchFamily="2" charset="2"/>
                        <a:defRPr sz="2000" b="1">
                          <a:solidFill>
                            <a:schemeClr val="tx1"/>
                          </a:solidFill>
                          <a:effectLst>
                            <a:outerShdw blurRad="38100" dist="38100" dir="2700000" algn="tl">
                              <a:srgbClr val="FFFFFF"/>
                            </a:outerShdw>
                          </a:effectLst>
                          <a:latin typeface="Arial" charset="0"/>
                        </a:defRPr>
                      </a:lvl2pPr>
                      <a:lvl3pPr algn="l">
                        <a:spcBef>
                          <a:spcPct val="20000"/>
                        </a:spcBef>
                        <a:buClr>
                          <a:schemeClr val="tx1"/>
                        </a:buClr>
                        <a:defRPr sz="2000" b="1">
                          <a:solidFill>
                            <a:schemeClr val="tx1"/>
                          </a:solidFill>
                          <a:effectLst>
                            <a:outerShdw blurRad="38100" dist="38100" dir="2700000" algn="tl">
                              <a:srgbClr val="FFFFFF"/>
                            </a:outerShdw>
                          </a:effectLst>
                          <a:latin typeface="Arial" charset="0"/>
                        </a:defRPr>
                      </a:lvl3pPr>
                      <a:lvl4pPr algn="l">
                        <a:spcBef>
                          <a:spcPct val="20000"/>
                        </a:spcBef>
                        <a:defRPr b="1">
                          <a:solidFill>
                            <a:schemeClr val="tx1"/>
                          </a:solidFill>
                          <a:latin typeface="Arial" charset="0"/>
                        </a:defRPr>
                      </a:lvl4pPr>
                      <a:lvl5pPr algn="l">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Arial" charset="0"/>
                          <a:ea typeface="宋体" charset="-122"/>
                        </a:rPr>
                        <a:t>数学成绩</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lgn="l">
                        <a:spcBef>
                          <a:spcPct val="20000"/>
                        </a:spcBef>
                        <a:buClr>
                          <a:schemeClr val="hlink"/>
                        </a:buClr>
                        <a:buFont typeface="Wingdings" pitchFamily="2" charset="2"/>
                        <a:defRPr sz="2400" b="1">
                          <a:solidFill>
                            <a:srgbClr val="0000FF"/>
                          </a:solidFill>
                          <a:effectLst>
                            <a:outerShdw blurRad="38100" dist="38100" dir="2700000" algn="tl">
                              <a:srgbClr val="000000"/>
                            </a:outerShdw>
                          </a:effectLst>
                          <a:latin typeface="Arial" charset="0"/>
                        </a:defRPr>
                      </a:lvl1pPr>
                      <a:lvl2pPr algn="l">
                        <a:spcBef>
                          <a:spcPct val="20000"/>
                        </a:spcBef>
                        <a:buClr>
                          <a:schemeClr val="accent1"/>
                        </a:buClr>
                        <a:buFont typeface="Wingdings" pitchFamily="2" charset="2"/>
                        <a:defRPr sz="2000" b="1">
                          <a:solidFill>
                            <a:schemeClr val="tx1"/>
                          </a:solidFill>
                          <a:effectLst>
                            <a:outerShdw blurRad="38100" dist="38100" dir="2700000" algn="tl">
                              <a:srgbClr val="FFFFFF"/>
                            </a:outerShdw>
                          </a:effectLst>
                          <a:latin typeface="Arial" charset="0"/>
                        </a:defRPr>
                      </a:lvl2pPr>
                      <a:lvl3pPr algn="l">
                        <a:spcBef>
                          <a:spcPct val="20000"/>
                        </a:spcBef>
                        <a:buClr>
                          <a:schemeClr val="tx1"/>
                        </a:buClr>
                        <a:defRPr sz="2000" b="1">
                          <a:solidFill>
                            <a:schemeClr val="tx1"/>
                          </a:solidFill>
                          <a:effectLst>
                            <a:outerShdw blurRad="38100" dist="38100" dir="2700000" algn="tl">
                              <a:srgbClr val="FFFFFF"/>
                            </a:outerShdw>
                          </a:effectLst>
                          <a:latin typeface="Arial" charset="0"/>
                        </a:defRPr>
                      </a:lvl3pPr>
                      <a:lvl4pPr algn="l">
                        <a:spcBef>
                          <a:spcPct val="20000"/>
                        </a:spcBef>
                        <a:defRPr b="1">
                          <a:solidFill>
                            <a:schemeClr val="tx1"/>
                          </a:solidFill>
                          <a:latin typeface="Arial" charset="0"/>
                        </a:defRPr>
                      </a:lvl4pPr>
                      <a:lvl5pPr algn="l">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Arial" charset="0"/>
                          <a:ea typeface="宋体" charset="-122"/>
                        </a:rPr>
                        <a:t>英语成绩</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487363">
                <a:tc>
                  <a:txBody>
                    <a:bodyPr/>
                    <a:lstStyle>
                      <a:lvl1pPr algn="l">
                        <a:spcBef>
                          <a:spcPct val="20000"/>
                        </a:spcBef>
                        <a:buClr>
                          <a:schemeClr val="hlink"/>
                        </a:buClr>
                        <a:buFont typeface="Wingdings" pitchFamily="2" charset="2"/>
                        <a:defRPr sz="2400" b="1">
                          <a:solidFill>
                            <a:srgbClr val="0000FF"/>
                          </a:solidFill>
                          <a:effectLst>
                            <a:outerShdw blurRad="38100" dist="38100" dir="2700000" algn="tl">
                              <a:srgbClr val="C0C0C0"/>
                            </a:outerShdw>
                          </a:effectLst>
                          <a:latin typeface="Arial" charset="0"/>
                        </a:defRPr>
                      </a:lvl1pPr>
                      <a:lvl2pPr algn="l">
                        <a:spcBef>
                          <a:spcPct val="20000"/>
                        </a:spcBef>
                        <a:buClr>
                          <a:schemeClr val="accent1"/>
                        </a:buClr>
                        <a:buFont typeface="Wingdings" pitchFamily="2" charset="2"/>
                        <a:defRPr sz="2000" b="1">
                          <a:solidFill>
                            <a:schemeClr val="tx1"/>
                          </a:solidFill>
                          <a:effectLst>
                            <a:outerShdw blurRad="38100" dist="38100" dir="2700000" algn="tl">
                              <a:srgbClr val="C0C0C0"/>
                            </a:outerShdw>
                          </a:effectLst>
                          <a:latin typeface="Arial" charset="0"/>
                        </a:defRPr>
                      </a:lvl2pPr>
                      <a:lvl3pPr algn="l">
                        <a:spcBef>
                          <a:spcPct val="20000"/>
                        </a:spcBef>
                        <a:buClr>
                          <a:schemeClr val="tx1"/>
                        </a:buClr>
                        <a:defRPr sz="2000" b="1">
                          <a:solidFill>
                            <a:schemeClr val="tx1"/>
                          </a:solidFill>
                          <a:effectLst>
                            <a:outerShdw blurRad="38100" dist="38100" dir="2700000" algn="tl">
                              <a:srgbClr val="C0C0C0"/>
                            </a:outerShdw>
                          </a:effectLst>
                          <a:latin typeface="Arial" charset="0"/>
                        </a:defRPr>
                      </a:lvl3pPr>
                      <a:lvl4pPr algn="l">
                        <a:spcBef>
                          <a:spcPct val="20000"/>
                        </a:spcBef>
                        <a:defRPr b="1">
                          <a:solidFill>
                            <a:schemeClr val="tx1"/>
                          </a:solidFill>
                          <a:latin typeface="Arial" charset="0"/>
                        </a:defRPr>
                      </a:lvl4pPr>
                      <a:lvl5pPr algn="l">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rPr>
                        <a:t>王林</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400" b="1">
                          <a:solidFill>
                            <a:srgbClr val="0000FF"/>
                          </a:solidFill>
                          <a:effectLst>
                            <a:outerShdw blurRad="38100" dist="38100" dir="2700000" algn="tl">
                              <a:srgbClr val="C0C0C0"/>
                            </a:outerShdw>
                          </a:effectLst>
                          <a:latin typeface="Arial" charset="0"/>
                        </a:defRPr>
                      </a:lvl1pPr>
                      <a:lvl2pPr algn="l">
                        <a:spcBef>
                          <a:spcPct val="20000"/>
                        </a:spcBef>
                        <a:buClr>
                          <a:schemeClr val="accent1"/>
                        </a:buClr>
                        <a:buFont typeface="Wingdings" pitchFamily="2" charset="2"/>
                        <a:defRPr sz="2000" b="1">
                          <a:solidFill>
                            <a:schemeClr val="tx1"/>
                          </a:solidFill>
                          <a:effectLst>
                            <a:outerShdw blurRad="38100" dist="38100" dir="2700000" algn="tl">
                              <a:srgbClr val="C0C0C0"/>
                            </a:outerShdw>
                          </a:effectLst>
                          <a:latin typeface="Arial" charset="0"/>
                        </a:defRPr>
                      </a:lvl2pPr>
                      <a:lvl3pPr algn="l">
                        <a:spcBef>
                          <a:spcPct val="20000"/>
                        </a:spcBef>
                        <a:buClr>
                          <a:schemeClr val="tx1"/>
                        </a:buClr>
                        <a:defRPr sz="2000" b="1">
                          <a:solidFill>
                            <a:schemeClr val="tx1"/>
                          </a:solidFill>
                          <a:effectLst>
                            <a:outerShdw blurRad="38100" dist="38100" dir="2700000" algn="tl">
                              <a:srgbClr val="C0C0C0"/>
                            </a:outerShdw>
                          </a:effectLst>
                          <a:latin typeface="Arial" charset="0"/>
                        </a:defRPr>
                      </a:lvl3pPr>
                      <a:lvl4pPr algn="l">
                        <a:spcBef>
                          <a:spcPct val="20000"/>
                        </a:spcBef>
                        <a:defRPr b="1">
                          <a:solidFill>
                            <a:schemeClr val="tx1"/>
                          </a:solidFill>
                          <a:latin typeface="Arial" charset="0"/>
                        </a:defRPr>
                      </a:lvl4pPr>
                      <a:lvl5pPr algn="l">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rPr>
                        <a:t>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400" b="1">
                          <a:solidFill>
                            <a:srgbClr val="0000FF"/>
                          </a:solidFill>
                          <a:effectLst>
                            <a:outerShdw blurRad="38100" dist="38100" dir="2700000" algn="tl">
                              <a:srgbClr val="C0C0C0"/>
                            </a:outerShdw>
                          </a:effectLst>
                          <a:latin typeface="Arial" charset="0"/>
                        </a:defRPr>
                      </a:lvl1pPr>
                      <a:lvl2pPr algn="l">
                        <a:spcBef>
                          <a:spcPct val="20000"/>
                        </a:spcBef>
                        <a:buClr>
                          <a:schemeClr val="accent1"/>
                        </a:buClr>
                        <a:buFont typeface="Wingdings" pitchFamily="2" charset="2"/>
                        <a:defRPr sz="2000" b="1">
                          <a:solidFill>
                            <a:schemeClr val="tx1"/>
                          </a:solidFill>
                          <a:effectLst>
                            <a:outerShdw blurRad="38100" dist="38100" dir="2700000" algn="tl">
                              <a:srgbClr val="C0C0C0"/>
                            </a:outerShdw>
                          </a:effectLst>
                          <a:latin typeface="Arial" charset="0"/>
                        </a:defRPr>
                      </a:lvl2pPr>
                      <a:lvl3pPr algn="l">
                        <a:spcBef>
                          <a:spcPct val="20000"/>
                        </a:spcBef>
                        <a:buClr>
                          <a:schemeClr val="tx1"/>
                        </a:buClr>
                        <a:defRPr sz="2000" b="1">
                          <a:solidFill>
                            <a:schemeClr val="tx1"/>
                          </a:solidFill>
                          <a:effectLst>
                            <a:outerShdw blurRad="38100" dist="38100" dir="2700000" algn="tl">
                              <a:srgbClr val="C0C0C0"/>
                            </a:outerShdw>
                          </a:effectLst>
                          <a:latin typeface="Arial" charset="0"/>
                        </a:defRPr>
                      </a:lvl3pPr>
                      <a:lvl4pPr algn="l">
                        <a:spcBef>
                          <a:spcPct val="20000"/>
                        </a:spcBef>
                        <a:defRPr b="1">
                          <a:solidFill>
                            <a:schemeClr val="tx1"/>
                          </a:solidFill>
                          <a:latin typeface="Arial" charset="0"/>
                        </a:defRPr>
                      </a:lvl4pPr>
                      <a:lvl5pPr algn="l">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rPr>
                        <a:t>95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400" b="1">
                          <a:solidFill>
                            <a:srgbClr val="0000FF"/>
                          </a:solidFill>
                          <a:effectLst>
                            <a:outerShdw blurRad="38100" dist="38100" dir="2700000" algn="tl">
                              <a:srgbClr val="C0C0C0"/>
                            </a:outerShdw>
                          </a:effectLst>
                          <a:latin typeface="Arial" charset="0"/>
                        </a:defRPr>
                      </a:lvl1pPr>
                      <a:lvl2pPr algn="l">
                        <a:spcBef>
                          <a:spcPct val="20000"/>
                        </a:spcBef>
                        <a:buClr>
                          <a:schemeClr val="accent1"/>
                        </a:buClr>
                        <a:buFont typeface="Wingdings" pitchFamily="2" charset="2"/>
                        <a:defRPr sz="2000" b="1">
                          <a:solidFill>
                            <a:schemeClr val="tx1"/>
                          </a:solidFill>
                          <a:effectLst>
                            <a:outerShdw blurRad="38100" dist="38100" dir="2700000" algn="tl">
                              <a:srgbClr val="C0C0C0"/>
                            </a:outerShdw>
                          </a:effectLst>
                          <a:latin typeface="Arial" charset="0"/>
                        </a:defRPr>
                      </a:lvl2pPr>
                      <a:lvl3pPr algn="l">
                        <a:spcBef>
                          <a:spcPct val="20000"/>
                        </a:spcBef>
                        <a:buClr>
                          <a:schemeClr val="tx1"/>
                        </a:buClr>
                        <a:defRPr sz="2000" b="1">
                          <a:solidFill>
                            <a:schemeClr val="tx1"/>
                          </a:solidFill>
                          <a:effectLst>
                            <a:outerShdw blurRad="38100" dist="38100" dir="2700000" algn="tl">
                              <a:srgbClr val="C0C0C0"/>
                            </a:outerShdw>
                          </a:effectLst>
                          <a:latin typeface="Arial" charset="0"/>
                        </a:defRPr>
                      </a:lvl3pPr>
                      <a:lvl4pPr algn="l">
                        <a:spcBef>
                          <a:spcPct val="20000"/>
                        </a:spcBef>
                        <a:defRPr b="1">
                          <a:solidFill>
                            <a:schemeClr val="tx1"/>
                          </a:solidFill>
                          <a:latin typeface="Arial" charset="0"/>
                        </a:defRPr>
                      </a:lvl4pPr>
                      <a:lvl5pPr algn="l">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rPr>
                        <a:t>98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8313">
                <a:tc>
                  <a:txBody>
                    <a:bodyPr/>
                    <a:lstStyle>
                      <a:lvl1pPr algn="l">
                        <a:spcBef>
                          <a:spcPct val="20000"/>
                        </a:spcBef>
                        <a:buClr>
                          <a:schemeClr val="hlink"/>
                        </a:buClr>
                        <a:buFont typeface="Wingdings" pitchFamily="2" charset="2"/>
                        <a:defRPr sz="2400" b="1">
                          <a:solidFill>
                            <a:srgbClr val="0000FF"/>
                          </a:solidFill>
                          <a:effectLst>
                            <a:outerShdw blurRad="38100" dist="38100" dir="2700000" algn="tl">
                              <a:srgbClr val="C0C0C0"/>
                            </a:outerShdw>
                          </a:effectLst>
                          <a:latin typeface="Arial" charset="0"/>
                        </a:defRPr>
                      </a:lvl1pPr>
                      <a:lvl2pPr algn="l">
                        <a:spcBef>
                          <a:spcPct val="20000"/>
                        </a:spcBef>
                        <a:buClr>
                          <a:schemeClr val="accent1"/>
                        </a:buClr>
                        <a:buFont typeface="Wingdings" pitchFamily="2" charset="2"/>
                        <a:defRPr sz="2000" b="1">
                          <a:solidFill>
                            <a:schemeClr val="tx1"/>
                          </a:solidFill>
                          <a:effectLst>
                            <a:outerShdw blurRad="38100" dist="38100" dir="2700000" algn="tl">
                              <a:srgbClr val="C0C0C0"/>
                            </a:outerShdw>
                          </a:effectLst>
                          <a:latin typeface="Arial" charset="0"/>
                        </a:defRPr>
                      </a:lvl2pPr>
                      <a:lvl3pPr algn="l">
                        <a:spcBef>
                          <a:spcPct val="20000"/>
                        </a:spcBef>
                        <a:buClr>
                          <a:schemeClr val="tx1"/>
                        </a:buClr>
                        <a:defRPr sz="2000" b="1">
                          <a:solidFill>
                            <a:schemeClr val="tx1"/>
                          </a:solidFill>
                          <a:effectLst>
                            <a:outerShdw blurRad="38100" dist="38100" dir="2700000" algn="tl">
                              <a:srgbClr val="C0C0C0"/>
                            </a:outerShdw>
                          </a:effectLst>
                          <a:latin typeface="Arial" charset="0"/>
                        </a:defRPr>
                      </a:lvl3pPr>
                      <a:lvl4pPr algn="l">
                        <a:spcBef>
                          <a:spcPct val="20000"/>
                        </a:spcBef>
                        <a:defRPr b="1">
                          <a:solidFill>
                            <a:schemeClr val="tx1"/>
                          </a:solidFill>
                          <a:latin typeface="Arial" charset="0"/>
                        </a:defRPr>
                      </a:lvl4pPr>
                      <a:lvl5pPr algn="l">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rPr>
                        <a:t>李强</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400" b="1">
                          <a:solidFill>
                            <a:srgbClr val="0000FF"/>
                          </a:solidFill>
                          <a:effectLst>
                            <a:outerShdw blurRad="38100" dist="38100" dir="2700000" algn="tl">
                              <a:srgbClr val="C0C0C0"/>
                            </a:outerShdw>
                          </a:effectLst>
                          <a:latin typeface="Arial" charset="0"/>
                        </a:defRPr>
                      </a:lvl1pPr>
                      <a:lvl2pPr algn="l">
                        <a:spcBef>
                          <a:spcPct val="20000"/>
                        </a:spcBef>
                        <a:buClr>
                          <a:schemeClr val="accent1"/>
                        </a:buClr>
                        <a:buFont typeface="Wingdings" pitchFamily="2" charset="2"/>
                        <a:defRPr sz="2000" b="1">
                          <a:solidFill>
                            <a:schemeClr val="tx1"/>
                          </a:solidFill>
                          <a:effectLst>
                            <a:outerShdw blurRad="38100" dist="38100" dir="2700000" algn="tl">
                              <a:srgbClr val="C0C0C0"/>
                            </a:outerShdw>
                          </a:effectLst>
                          <a:latin typeface="Arial" charset="0"/>
                        </a:defRPr>
                      </a:lvl2pPr>
                      <a:lvl3pPr algn="l">
                        <a:spcBef>
                          <a:spcPct val="20000"/>
                        </a:spcBef>
                        <a:buClr>
                          <a:schemeClr val="tx1"/>
                        </a:buClr>
                        <a:defRPr sz="2000" b="1">
                          <a:solidFill>
                            <a:schemeClr val="tx1"/>
                          </a:solidFill>
                          <a:effectLst>
                            <a:outerShdw blurRad="38100" dist="38100" dir="2700000" algn="tl">
                              <a:srgbClr val="C0C0C0"/>
                            </a:outerShdw>
                          </a:effectLst>
                          <a:latin typeface="Arial" charset="0"/>
                        </a:defRPr>
                      </a:lvl3pPr>
                      <a:lvl4pPr algn="l">
                        <a:spcBef>
                          <a:spcPct val="20000"/>
                        </a:spcBef>
                        <a:defRPr b="1">
                          <a:solidFill>
                            <a:schemeClr val="tx1"/>
                          </a:solidFill>
                          <a:latin typeface="Arial" charset="0"/>
                        </a:defRPr>
                      </a:lvl4pPr>
                      <a:lvl5pPr algn="l">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rPr>
                        <a:t>90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400" b="1">
                          <a:solidFill>
                            <a:srgbClr val="0000FF"/>
                          </a:solidFill>
                          <a:effectLst>
                            <a:outerShdw blurRad="38100" dist="38100" dir="2700000" algn="tl">
                              <a:srgbClr val="C0C0C0"/>
                            </a:outerShdw>
                          </a:effectLst>
                          <a:latin typeface="Arial" charset="0"/>
                        </a:defRPr>
                      </a:lvl1pPr>
                      <a:lvl2pPr algn="l">
                        <a:spcBef>
                          <a:spcPct val="20000"/>
                        </a:spcBef>
                        <a:buClr>
                          <a:schemeClr val="accent1"/>
                        </a:buClr>
                        <a:buFont typeface="Wingdings" pitchFamily="2" charset="2"/>
                        <a:defRPr sz="2000" b="1">
                          <a:solidFill>
                            <a:schemeClr val="tx1"/>
                          </a:solidFill>
                          <a:effectLst>
                            <a:outerShdw blurRad="38100" dist="38100" dir="2700000" algn="tl">
                              <a:srgbClr val="C0C0C0"/>
                            </a:outerShdw>
                          </a:effectLst>
                          <a:latin typeface="Arial" charset="0"/>
                        </a:defRPr>
                      </a:lvl2pPr>
                      <a:lvl3pPr algn="l">
                        <a:spcBef>
                          <a:spcPct val="20000"/>
                        </a:spcBef>
                        <a:buClr>
                          <a:schemeClr val="tx1"/>
                        </a:buClr>
                        <a:defRPr sz="2000" b="1">
                          <a:solidFill>
                            <a:schemeClr val="tx1"/>
                          </a:solidFill>
                          <a:effectLst>
                            <a:outerShdw blurRad="38100" dist="38100" dir="2700000" algn="tl">
                              <a:srgbClr val="C0C0C0"/>
                            </a:outerShdw>
                          </a:effectLst>
                          <a:latin typeface="Arial" charset="0"/>
                        </a:defRPr>
                      </a:lvl3pPr>
                      <a:lvl4pPr algn="l">
                        <a:spcBef>
                          <a:spcPct val="20000"/>
                        </a:spcBef>
                        <a:defRPr b="1">
                          <a:solidFill>
                            <a:schemeClr val="tx1"/>
                          </a:solidFill>
                          <a:latin typeface="Arial" charset="0"/>
                        </a:defRPr>
                      </a:lvl4pPr>
                      <a:lvl5pPr algn="l">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rPr>
                        <a:t>98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400" b="1">
                          <a:solidFill>
                            <a:srgbClr val="0000FF"/>
                          </a:solidFill>
                          <a:effectLst>
                            <a:outerShdw blurRad="38100" dist="38100" dir="2700000" algn="tl">
                              <a:srgbClr val="C0C0C0"/>
                            </a:outerShdw>
                          </a:effectLst>
                          <a:latin typeface="Arial" charset="0"/>
                        </a:defRPr>
                      </a:lvl1pPr>
                      <a:lvl2pPr algn="l">
                        <a:spcBef>
                          <a:spcPct val="20000"/>
                        </a:spcBef>
                        <a:buClr>
                          <a:schemeClr val="accent1"/>
                        </a:buClr>
                        <a:buFont typeface="Wingdings" pitchFamily="2" charset="2"/>
                        <a:defRPr sz="2000" b="1">
                          <a:solidFill>
                            <a:schemeClr val="tx1"/>
                          </a:solidFill>
                          <a:effectLst>
                            <a:outerShdw blurRad="38100" dist="38100" dir="2700000" algn="tl">
                              <a:srgbClr val="C0C0C0"/>
                            </a:outerShdw>
                          </a:effectLst>
                          <a:latin typeface="Arial" charset="0"/>
                        </a:defRPr>
                      </a:lvl2pPr>
                      <a:lvl3pPr algn="l">
                        <a:spcBef>
                          <a:spcPct val="20000"/>
                        </a:spcBef>
                        <a:buClr>
                          <a:schemeClr val="tx1"/>
                        </a:buClr>
                        <a:defRPr sz="2000" b="1">
                          <a:solidFill>
                            <a:schemeClr val="tx1"/>
                          </a:solidFill>
                          <a:effectLst>
                            <a:outerShdw blurRad="38100" dist="38100" dir="2700000" algn="tl">
                              <a:srgbClr val="C0C0C0"/>
                            </a:outerShdw>
                          </a:effectLst>
                          <a:latin typeface="Arial" charset="0"/>
                        </a:defRPr>
                      </a:lvl3pPr>
                      <a:lvl4pPr algn="l">
                        <a:spcBef>
                          <a:spcPct val="20000"/>
                        </a:spcBef>
                        <a:defRPr b="1">
                          <a:solidFill>
                            <a:schemeClr val="tx1"/>
                          </a:solidFill>
                          <a:latin typeface="Arial" charset="0"/>
                        </a:defRPr>
                      </a:lvl4pPr>
                      <a:lvl5pPr algn="l">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rPr>
                        <a:t>99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5775">
                <a:tc>
                  <a:txBody>
                    <a:bodyPr/>
                    <a:lstStyle>
                      <a:lvl1pPr algn="l">
                        <a:spcBef>
                          <a:spcPct val="20000"/>
                        </a:spcBef>
                        <a:buClr>
                          <a:schemeClr val="hlink"/>
                        </a:buClr>
                        <a:buFont typeface="Wingdings" pitchFamily="2" charset="2"/>
                        <a:defRPr sz="2400" b="1">
                          <a:solidFill>
                            <a:srgbClr val="0000FF"/>
                          </a:solidFill>
                          <a:effectLst>
                            <a:outerShdw blurRad="38100" dist="38100" dir="2700000" algn="tl">
                              <a:srgbClr val="C0C0C0"/>
                            </a:outerShdw>
                          </a:effectLst>
                          <a:latin typeface="Arial" charset="0"/>
                        </a:defRPr>
                      </a:lvl1pPr>
                      <a:lvl2pPr algn="l">
                        <a:spcBef>
                          <a:spcPct val="20000"/>
                        </a:spcBef>
                        <a:buClr>
                          <a:schemeClr val="accent1"/>
                        </a:buClr>
                        <a:buFont typeface="Wingdings" pitchFamily="2" charset="2"/>
                        <a:defRPr sz="2000" b="1">
                          <a:solidFill>
                            <a:schemeClr val="tx1"/>
                          </a:solidFill>
                          <a:effectLst>
                            <a:outerShdw blurRad="38100" dist="38100" dir="2700000" algn="tl">
                              <a:srgbClr val="C0C0C0"/>
                            </a:outerShdw>
                          </a:effectLst>
                          <a:latin typeface="Arial" charset="0"/>
                        </a:defRPr>
                      </a:lvl2pPr>
                      <a:lvl3pPr algn="l">
                        <a:spcBef>
                          <a:spcPct val="20000"/>
                        </a:spcBef>
                        <a:buClr>
                          <a:schemeClr val="tx1"/>
                        </a:buClr>
                        <a:defRPr sz="2000" b="1">
                          <a:solidFill>
                            <a:schemeClr val="tx1"/>
                          </a:solidFill>
                          <a:effectLst>
                            <a:outerShdw blurRad="38100" dist="38100" dir="2700000" algn="tl">
                              <a:srgbClr val="C0C0C0"/>
                            </a:outerShdw>
                          </a:effectLst>
                          <a:latin typeface="Arial" charset="0"/>
                        </a:defRPr>
                      </a:lvl3pPr>
                      <a:lvl4pPr algn="l">
                        <a:spcBef>
                          <a:spcPct val="20000"/>
                        </a:spcBef>
                        <a:defRPr b="1">
                          <a:solidFill>
                            <a:schemeClr val="tx1"/>
                          </a:solidFill>
                          <a:latin typeface="Arial" charset="0"/>
                        </a:defRPr>
                      </a:lvl4pPr>
                      <a:lvl5pPr algn="l">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rPr>
                        <a:t>赵丽</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400" b="1">
                          <a:solidFill>
                            <a:srgbClr val="0000FF"/>
                          </a:solidFill>
                          <a:effectLst>
                            <a:outerShdw blurRad="38100" dist="38100" dir="2700000" algn="tl">
                              <a:srgbClr val="C0C0C0"/>
                            </a:outerShdw>
                          </a:effectLst>
                          <a:latin typeface="Arial" charset="0"/>
                        </a:defRPr>
                      </a:lvl1pPr>
                      <a:lvl2pPr algn="l">
                        <a:spcBef>
                          <a:spcPct val="20000"/>
                        </a:spcBef>
                        <a:buClr>
                          <a:schemeClr val="accent1"/>
                        </a:buClr>
                        <a:buFont typeface="Wingdings" pitchFamily="2" charset="2"/>
                        <a:defRPr sz="2000" b="1">
                          <a:solidFill>
                            <a:schemeClr val="tx1"/>
                          </a:solidFill>
                          <a:effectLst>
                            <a:outerShdw blurRad="38100" dist="38100" dir="2700000" algn="tl">
                              <a:srgbClr val="C0C0C0"/>
                            </a:outerShdw>
                          </a:effectLst>
                          <a:latin typeface="Arial" charset="0"/>
                        </a:defRPr>
                      </a:lvl2pPr>
                      <a:lvl3pPr algn="l">
                        <a:spcBef>
                          <a:spcPct val="20000"/>
                        </a:spcBef>
                        <a:buClr>
                          <a:schemeClr val="tx1"/>
                        </a:buClr>
                        <a:defRPr sz="2000" b="1">
                          <a:solidFill>
                            <a:schemeClr val="tx1"/>
                          </a:solidFill>
                          <a:effectLst>
                            <a:outerShdw blurRad="38100" dist="38100" dir="2700000" algn="tl">
                              <a:srgbClr val="C0C0C0"/>
                            </a:outerShdw>
                          </a:effectLst>
                          <a:latin typeface="Arial" charset="0"/>
                        </a:defRPr>
                      </a:lvl3pPr>
                      <a:lvl4pPr algn="l">
                        <a:spcBef>
                          <a:spcPct val="20000"/>
                        </a:spcBef>
                        <a:defRPr b="1">
                          <a:solidFill>
                            <a:schemeClr val="tx1"/>
                          </a:solidFill>
                          <a:latin typeface="Arial" charset="0"/>
                        </a:defRPr>
                      </a:lvl4pPr>
                      <a:lvl5pPr algn="l">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rPr>
                        <a:t>97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400" b="1">
                          <a:solidFill>
                            <a:srgbClr val="0000FF"/>
                          </a:solidFill>
                          <a:effectLst>
                            <a:outerShdw blurRad="38100" dist="38100" dir="2700000" algn="tl">
                              <a:srgbClr val="C0C0C0"/>
                            </a:outerShdw>
                          </a:effectLst>
                          <a:latin typeface="Arial" charset="0"/>
                        </a:defRPr>
                      </a:lvl1pPr>
                      <a:lvl2pPr algn="l">
                        <a:spcBef>
                          <a:spcPct val="20000"/>
                        </a:spcBef>
                        <a:buClr>
                          <a:schemeClr val="accent1"/>
                        </a:buClr>
                        <a:buFont typeface="Wingdings" pitchFamily="2" charset="2"/>
                        <a:defRPr sz="2000" b="1">
                          <a:solidFill>
                            <a:schemeClr val="tx1"/>
                          </a:solidFill>
                          <a:effectLst>
                            <a:outerShdw blurRad="38100" dist="38100" dir="2700000" algn="tl">
                              <a:srgbClr val="C0C0C0"/>
                            </a:outerShdw>
                          </a:effectLst>
                          <a:latin typeface="Arial" charset="0"/>
                        </a:defRPr>
                      </a:lvl2pPr>
                      <a:lvl3pPr algn="l">
                        <a:spcBef>
                          <a:spcPct val="20000"/>
                        </a:spcBef>
                        <a:buClr>
                          <a:schemeClr val="tx1"/>
                        </a:buClr>
                        <a:defRPr sz="2000" b="1">
                          <a:solidFill>
                            <a:schemeClr val="tx1"/>
                          </a:solidFill>
                          <a:effectLst>
                            <a:outerShdw blurRad="38100" dist="38100" dir="2700000" algn="tl">
                              <a:srgbClr val="C0C0C0"/>
                            </a:outerShdw>
                          </a:effectLst>
                          <a:latin typeface="Arial" charset="0"/>
                        </a:defRPr>
                      </a:lvl3pPr>
                      <a:lvl4pPr algn="l">
                        <a:spcBef>
                          <a:spcPct val="20000"/>
                        </a:spcBef>
                        <a:defRPr b="1">
                          <a:solidFill>
                            <a:schemeClr val="tx1"/>
                          </a:solidFill>
                          <a:latin typeface="Arial" charset="0"/>
                        </a:defRPr>
                      </a:lvl4pPr>
                      <a:lvl5pPr algn="l">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rPr>
                        <a:t>98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400" b="1">
                          <a:solidFill>
                            <a:srgbClr val="0000FF"/>
                          </a:solidFill>
                          <a:effectLst>
                            <a:outerShdw blurRad="38100" dist="38100" dir="2700000" algn="tl">
                              <a:srgbClr val="C0C0C0"/>
                            </a:outerShdw>
                          </a:effectLst>
                          <a:latin typeface="Arial" charset="0"/>
                        </a:defRPr>
                      </a:lvl1pPr>
                      <a:lvl2pPr algn="l">
                        <a:spcBef>
                          <a:spcPct val="20000"/>
                        </a:spcBef>
                        <a:buClr>
                          <a:schemeClr val="accent1"/>
                        </a:buClr>
                        <a:buFont typeface="Wingdings" pitchFamily="2" charset="2"/>
                        <a:defRPr sz="2000" b="1">
                          <a:solidFill>
                            <a:schemeClr val="tx1"/>
                          </a:solidFill>
                          <a:effectLst>
                            <a:outerShdw blurRad="38100" dist="38100" dir="2700000" algn="tl">
                              <a:srgbClr val="C0C0C0"/>
                            </a:outerShdw>
                          </a:effectLst>
                          <a:latin typeface="Arial" charset="0"/>
                        </a:defRPr>
                      </a:lvl2pPr>
                      <a:lvl3pPr algn="l">
                        <a:spcBef>
                          <a:spcPct val="20000"/>
                        </a:spcBef>
                        <a:buClr>
                          <a:schemeClr val="tx1"/>
                        </a:buClr>
                        <a:defRPr sz="2000" b="1">
                          <a:solidFill>
                            <a:schemeClr val="tx1"/>
                          </a:solidFill>
                          <a:effectLst>
                            <a:outerShdw blurRad="38100" dist="38100" dir="2700000" algn="tl">
                              <a:srgbClr val="C0C0C0"/>
                            </a:outerShdw>
                          </a:effectLst>
                          <a:latin typeface="Arial" charset="0"/>
                        </a:defRPr>
                      </a:lvl3pPr>
                      <a:lvl4pPr algn="l">
                        <a:spcBef>
                          <a:spcPct val="20000"/>
                        </a:spcBef>
                        <a:defRPr b="1">
                          <a:solidFill>
                            <a:schemeClr val="tx1"/>
                          </a:solidFill>
                          <a:latin typeface="Arial" charset="0"/>
                        </a:defRPr>
                      </a:lvl4pPr>
                      <a:lvl5pPr algn="l">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rPr>
                        <a:t>90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47212" name="AutoShape 44"/>
          <p:cNvSpPr>
            <a:spLocks noChangeArrowheads="1"/>
          </p:cNvSpPr>
          <p:nvPr/>
        </p:nvSpPr>
        <p:spPr bwMode="auto">
          <a:xfrm>
            <a:off x="6804025" y="2997200"/>
            <a:ext cx="863600" cy="719138"/>
          </a:xfrm>
          <a:prstGeom prst="wedgeRoundRectCallout">
            <a:avLst>
              <a:gd name="adj1" fmla="val -45773"/>
              <a:gd name="adj2" fmla="val 65894"/>
              <a:gd name="adj3" fmla="val 16667"/>
            </a:avLst>
          </a:prstGeom>
          <a:solidFill>
            <a:srgbClr val="FFFF00"/>
          </a:solidFill>
          <a:ln w="25400">
            <a:solidFill>
              <a:schemeClr val="tx1"/>
            </a:solidFill>
            <a:miter lim="800000"/>
            <a:headEnd/>
            <a:tailEnd/>
          </a:ln>
          <a:effectLst/>
          <a:extLst/>
        </p:spPr>
        <p:txBody>
          <a:bodyPr anchor="ctr"/>
          <a:lstStyle>
            <a:lvl1pPr marL="342900" indent="-342900" algn="l">
              <a:defRPr kumimoji="1" sz="2400">
                <a:solidFill>
                  <a:schemeClr val="tx1"/>
                </a:solidFill>
                <a:latin typeface="Times New Roman" pitchFamily="18" charset="0"/>
                <a:ea typeface="宋体" charset="-122"/>
              </a:defRPr>
            </a:lvl1pPr>
            <a:lvl2pPr algn="l">
              <a:defRPr kumimoji="1" sz="2400">
                <a:solidFill>
                  <a:schemeClr val="tx1"/>
                </a:solidFill>
                <a:latin typeface="Times New Roman" pitchFamily="18" charset="0"/>
                <a:ea typeface="宋体" charset="-122"/>
              </a:defRPr>
            </a:lvl2pPr>
            <a:lvl3pPr algn="l">
              <a:defRPr kumimoji="1" sz="2400">
                <a:solidFill>
                  <a:schemeClr val="tx1"/>
                </a:solidFill>
                <a:latin typeface="Times New Roman" pitchFamily="18" charset="0"/>
                <a:ea typeface="宋体" charset="-122"/>
              </a:defRPr>
            </a:lvl3pPr>
            <a:lvl4pPr algn="l">
              <a:defRPr kumimoji="1" sz="2400">
                <a:solidFill>
                  <a:schemeClr val="tx1"/>
                </a:solidFill>
                <a:latin typeface="Times New Roman" pitchFamily="18" charset="0"/>
                <a:ea typeface="宋体" charset="-122"/>
              </a:defRPr>
            </a:lvl4pPr>
            <a:lvl5pPr algn="l">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sz="2000" b="1"/>
              <a:t>属性</a:t>
            </a:r>
          </a:p>
        </p:txBody>
      </p:sp>
      <p:sp>
        <p:nvSpPr>
          <p:cNvPr id="647213" name="AutoShape 45"/>
          <p:cNvSpPr>
            <a:spLocks noChangeArrowheads="1"/>
          </p:cNvSpPr>
          <p:nvPr/>
        </p:nvSpPr>
        <p:spPr bwMode="auto">
          <a:xfrm>
            <a:off x="7812088" y="3789363"/>
            <a:ext cx="863600" cy="719137"/>
          </a:xfrm>
          <a:prstGeom prst="wedgeRoundRectCallout">
            <a:avLst>
              <a:gd name="adj1" fmla="val -92829"/>
              <a:gd name="adj2" fmla="val 39403"/>
              <a:gd name="adj3" fmla="val 16667"/>
            </a:avLst>
          </a:prstGeom>
          <a:solidFill>
            <a:srgbClr val="FFFF00"/>
          </a:solidFill>
          <a:ln w="25400">
            <a:solidFill>
              <a:schemeClr val="tx1"/>
            </a:solidFill>
            <a:miter lim="800000"/>
            <a:headEnd/>
            <a:tailEnd/>
          </a:ln>
          <a:effectLst/>
          <a:extLst/>
        </p:spPr>
        <p:txBody>
          <a:bodyPr anchor="ctr"/>
          <a:lstStyle>
            <a:lvl1pPr marL="342900" indent="-342900" algn="l">
              <a:defRPr kumimoji="1" sz="2400">
                <a:solidFill>
                  <a:schemeClr val="tx1"/>
                </a:solidFill>
                <a:latin typeface="Times New Roman" pitchFamily="18" charset="0"/>
                <a:ea typeface="宋体" charset="-122"/>
              </a:defRPr>
            </a:lvl1pPr>
            <a:lvl2pPr algn="l">
              <a:defRPr kumimoji="1" sz="2400">
                <a:solidFill>
                  <a:schemeClr val="tx1"/>
                </a:solidFill>
                <a:latin typeface="Times New Roman" pitchFamily="18" charset="0"/>
                <a:ea typeface="宋体" charset="-122"/>
              </a:defRPr>
            </a:lvl2pPr>
            <a:lvl3pPr algn="l">
              <a:defRPr kumimoji="1" sz="2400">
                <a:solidFill>
                  <a:schemeClr val="tx1"/>
                </a:solidFill>
                <a:latin typeface="Times New Roman" pitchFamily="18" charset="0"/>
                <a:ea typeface="宋体" charset="-122"/>
              </a:defRPr>
            </a:lvl3pPr>
            <a:lvl4pPr algn="l">
              <a:defRPr kumimoji="1" sz="2400">
                <a:solidFill>
                  <a:schemeClr val="tx1"/>
                </a:solidFill>
                <a:latin typeface="Times New Roman" pitchFamily="18" charset="0"/>
                <a:ea typeface="宋体" charset="-122"/>
              </a:defRPr>
            </a:lvl4pPr>
            <a:lvl5pPr algn="l">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sz="2000" b="1"/>
              <a:t>元组</a:t>
            </a:r>
          </a:p>
        </p:txBody>
      </p:sp>
      <p:sp>
        <p:nvSpPr>
          <p:cNvPr id="647214" name="AutoShape 46"/>
          <p:cNvSpPr>
            <a:spLocks noChangeArrowheads="1"/>
          </p:cNvSpPr>
          <p:nvPr/>
        </p:nvSpPr>
        <p:spPr bwMode="auto">
          <a:xfrm>
            <a:off x="6443663" y="5589588"/>
            <a:ext cx="863600" cy="719137"/>
          </a:xfrm>
          <a:prstGeom prst="wedgeRoundRectCallout">
            <a:avLst>
              <a:gd name="adj1" fmla="val -54597"/>
              <a:gd name="adj2" fmla="val -77153"/>
              <a:gd name="adj3" fmla="val 16667"/>
            </a:avLst>
          </a:prstGeom>
          <a:solidFill>
            <a:srgbClr val="FFFF00"/>
          </a:solidFill>
          <a:ln w="25400">
            <a:solidFill>
              <a:schemeClr val="tx1"/>
            </a:solidFill>
            <a:miter lim="800000"/>
            <a:headEnd/>
            <a:tailEnd/>
          </a:ln>
          <a:effectLst/>
          <a:extLst/>
        </p:spPr>
        <p:txBody>
          <a:bodyPr anchor="ctr"/>
          <a:lstStyle>
            <a:lvl1pPr marL="342900" indent="-342900" algn="l">
              <a:defRPr kumimoji="1" sz="2400">
                <a:solidFill>
                  <a:schemeClr val="tx1"/>
                </a:solidFill>
                <a:latin typeface="Times New Roman" pitchFamily="18" charset="0"/>
                <a:ea typeface="宋体" charset="-122"/>
              </a:defRPr>
            </a:lvl1pPr>
            <a:lvl2pPr algn="l">
              <a:defRPr kumimoji="1" sz="2400">
                <a:solidFill>
                  <a:schemeClr val="tx1"/>
                </a:solidFill>
                <a:latin typeface="Times New Roman" pitchFamily="18" charset="0"/>
                <a:ea typeface="宋体" charset="-122"/>
              </a:defRPr>
            </a:lvl2pPr>
            <a:lvl3pPr algn="l">
              <a:defRPr kumimoji="1" sz="2400">
                <a:solidFill>
                  <a:schemeClr val="tx1"/>
                </a:solidFill>
                <a:latin typeface="Times New Roman" pitchFamily="18" charset="0"/>
                <a:ea typeface="宋体" charset="-122"/>
              </a:defRPr>
            </a:lvl3pPr>
            <a:lvl4pPr algn="l">
              <a:defRPr kumimoji="1" sz="2400">
                <a:solidFill>
                  <a:schemeClr val="tx1"/>
                </a:solidFill>
                <a:latin typeface="Times New Roman" pitchFamily="18" charset="0"/>
                <a:ea typeface="宋体" charset="-122"/>
              </a:defRPr>
            </a:lvl4pPr>
            <a:lvl5pPr algn="l">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sz="2000" b="1"/>
              <a:t>分量</a:t>
            </a:r>
          </a:p>
        </p:txBody>
      </p:sp>
      <p:sp>
        <p:nvSpPr>
          <p:cNvPr id="9" name="AutoShape 4"/>
          <p:cNvSpPr>
            <a:spLocks noChangeArrowheads="1"/>
          </p:cNvSpPr>
          <p:nvPr/>
        </p:nvSpPr>
        <p:spPr bwMode="auto">
          <a:xfrm>
            <a:off x="8269951" y="1037229"/>
            <a:ext cx="338138" cy="333400"/>
          </a:xfrm>
          <a:prstGeom prst="star5">
            <a:avLst/>
          </a:prstGeom>
          <a:solidFill>
            <a:srgbClr val="FF3300"/>
          </a:solidFill>
          <a:ln w="254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7735047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84492" y="2720576"/>
            <a:ext cx="6335676" cy="3600986"/>
          </a:xfrm>
          <a:prstGeom prst="rect">
            <a:avLst/>
          </a:prstGeom>
        </p:spPr>
        <p:txBody>
          <a:bodyPr wrap="square">
            <a:spAutoFit/>
          </a:bodyPr>
          <a:lstStyle/>
          <a:p>
            <a:pPr>
              <a:lnSpc>
                <a:spcPct val="150000"/>
              </a:lnSpc>
            </a:pPr>
            <a:r>
              <a:rPr lang="en-US" altLang="zh-CN" sz="4400" b="1" dirty="0" smtClean="0">
                <a:solidFill>
                  <a:srgbClr val="0000FF"/>
                </a:solidFill>
                <a:latin typeface="微软雅黑" pitchFamily="34" charset="-122"/>
                <a:ea typeface="微软雅黑" pitchFamily="34" charset="-122"/>
              </a:rPr>
              <a:t>3.1 </a:t>
            </a:r>
            <a:r>
              <a:rPr lang="zh-CN" altLang="en-US" sz="4400" b="1" dirty="0" smtClean="0">
                <a:solidFill>
                  <a:srgbClr val="0000FF"/>
                </a:solidFill>
                <a:latin typeface="微软雅黑" pitchFamily="34" charset="-122"/>
                <a:ea typeface="微软雅黑" pitchFamily="34" charset="-122"/>
              </a:rPr>
              <a:t>关系</a:t>
            </a:r>
            <a:r>
              <a:rPr lang="zh-CN" altLang="en-US" sz="4400" b="1" dirty="0">
                <a:solidFill>
                  <a:srgbClr val="0000FF"/>
                </a:solidFill>
                <a:latin typeface="微软雅黑" pitchFamily="34" charset="-122"/>
                <a:ea typeface="微软雅黑" pitchFamily="34" charset="-122"/>
              </a:rPr>
              <a:t>模型</a:t>
            </a:r>
            <a:r>
              <a:rPr lang="zh-CN" altLang="en-US" sz="4400" b="1" dirty="0">
                <a:solidFill>
                  <a:srgbClr val="00B0F0"/>
                </a:solidFill>
                <a:latin typeface="微软雅黑" pitchFamily="34" charset="-122"/>
                <a:ea typeface="微软雅黑" pitchFamily="34" charset="-122"/>
              </a:rPr>
              <a:t>及其</a:t>
            </a:r>
            <a:r>
              <a:rPr lang="zh-CN" altLang="en-US" sz="4400" b="1" dirty="0" smtClean="0">
                <a:solidFill>
                  <a:srgbClr val="00B0F0"/>
                </a:solidFill>
                <a:latin typeface="微软雅黑" pitchFamily="34" charset="-122"/>
                <a:ea typeface="微软雅黑" pitchFamily="34" charset="-122"/>
              </a:rPr>
              <a:t>定义</a:t>
            </a:r>
            <a:endParaRPr lang="en-US" altLang="zh-CN" sz="4400" b="1" dirty="0" smtClean="0">
              <a:solidFill>
                <a:srgbClr val="00B0F0"/>
              </a:solidFill>
              <a:latin typeface="微软雅黑" pitchFamily="34" charset="-122"/>
              <a:ea typeface="微软雅黑" pitchFamily="34" charset="-122"/>
            </a:endParaRPr>
          </a:p>
          <a:p>
            <a:pPr marL="971550" lvl="1" indent="-514350">
              <a:lnSpc>
                <a:spcPct val="150000"/>
              </a:lnSpc>
              <a:buFont typeface="+mj-lt"/>
              <a:buAutoNum type="arabicPeriod"/>
            </a:pPr>
            <a:r>
              <a:rPr lang="zh-CN" altLang="en-US" sz="3600" b="1" dirty="0" smtClean="0">
                <a:latin typeface="微软雅黑" pitchFamily="34" charset="-122"/>
                <a:ea typeface="微软雅黑" pitchFamily="34" charset="-122"/>
              </a:rPr>
              <a:t>关系</a:t>
            </a:r>
            <a:r>
              <a:rPr lang="zh-CN" altLang="en-US" sz="3600" b="1" dirty="0">
                <a:latin typeface="微软雅黑" pitchFamily="34" charset="-122"/>
                <a:ea typeface="微软雅黑" pitchFamily="34" charset="-122"/>
              </a:rPr>
              <a:t>模型</a:t>
            </a:r>
            <a:r>
              <a:rPr lang="zh-CN" altLang="en-US" sz="3600" b="1" dirty="0" smtClean="0">
                <a:latin typeface="微软雅黑" pitchFamily="34" charset="-122"/>
                <a:ea typeface="微软雅黑" pitchFamily="34" charset="-122"/>
              </a:rPr>
              <a:t>概述</a:t>
            </a:r>
            <a:endParaRPr lang="zh-CN" altLang="zh-CN" sz="3600" b="1" dirty="0">
              <a:latin typeface="微软雅黑" pitchFamily="34" charset="-122"/>
              <a:ea typeface="微软雅黑" pitchFamily="34" charset="-122"/>
            </a:endParaRPr>
          </a:p>
          <a:p>
            <a:pPr marL="971550" lvl="1" indent="-514350">
              <a:lnSpc>
                <a:spcPct val="150000"/>
              </a:lnSpc>
              <a:buFont typeface="+mj-lt"/>
              <a:buAutoNum type="arabicPeriod"/>
            </a:pPr>
            <a:r>
              <a:rPr lang="zh-CN" altLang="en-US" sz="3600" b="1" dirty="0" smtClean="0">
                <a:latin typeface="微软雅黑" pitchFamily="34" charset="-122"/>
                <a:ea typeface="微软雅黑" pitchFamily="34" charset="-122"/>
              </a:rPr>
              <a:t>关系</a:t>
            </a:r>
            <a:r>
              <a:rPr lang="zh-CN" altLang="en-US" sz="3600" b="1" dirty="0">
                <a:latin typeface="微软雅黑" pitchFamily="34" charset="-122"/>
                <a:ea typeface="微软雅黑" pitchFamily="34" charset="-122"/>
              </a:rPr>
              <a:t>操作</a:t>
            </a:r>
            <a:endParaRPr lang="zh-CN" altLang="zh-CN" sz="3600" b="1" dirty="0">
              <a:latin typeface="微软雅黑" pitchFamily="34" charset="-122"/>
              <a:ea typeface="微软雅黑" pitchFamily="34" charset="-122"/>
            </a:endParaRPr>
          </a:p>
          <a:p>
            <a:pPr marL="971550" lvl="1" indent="-514350">
              <a:lnSpc>
                <a:spcPct val="150000"/>
              </a:lnSpc>
              <a:buFont typeface="+mj-lt"/>
              <a:buAutoNum type="arabicPeriod"/>
            </a:pPr>
            <a:r>
              <a:rPr lang="zh-CN" altLang="en-US" sz="3600" b="1" dirty="0" smtClean="0">
                <a:latin typeface="微软雅黑" pitchFamily="34" charset="-122"/>
                <a:ea typeface="微软雅黑" pitchFamily="34" charset="-122"/>
              </a:rPr>
              <a:t>关系的完整性</a:t>
            </a:r>
            <a:endParaRPr lang="zh-CN" altLang="en-US" sz="3600" b="1" dirty="0">
              <a:latin typeface="微软雅黑" pitchFamily="34" charset="-122"/>
              <a:ea typeface="微软雅黑" pitchFamily="34" charset="-122"/>
            </a:endParaRPr>
          </a:p>
        </p:txBody>
      </p:sp>
      <p:sp>
        <p:nvSpPr>
          <p:cNvPr id="5" name="矩形 4"/>
          <p:cNvSpPr/>
          <p:nvPr/>
        </p:nvSpPr>
        <p:spPr>
          <a:xfrm>
            <a:off x="5280816" y="460116"/>
            <a:ext cx="2144561" cy="523220"/>
          </a:xfrm>
          <a:prstGeom prst="rect">
            <a:avLst/>
          </a:prstGeom>
          <a:solidFill>
            <a:srgbClr val="FFFF00"/>
          </a:solidFill>
        </p:spPr>
        <p:txBody>
          <a:bodyPr wrap="none">
            <a:spAutoFit/>
          </a:bodyPr>
          <a:lstStyle/>
          <a:p>
            <a:r>
              <a:rPr lang="zh-CN" altLang="en-US" sz="2800" b="1" dirty="0"/>
              <a:t>（</a:t>
            </a:r>
            <a:r>
              <a:rPr lang="en-US" altLang="zh-CN" sz="2800" b="1" dirty="0"/>
              <a:t>Relation</a:t>
            </a:r>
            <a:r>
              <a:rPr lang="zh-CN" altLang="en-US" sz="2800" b="1" dirty="0"/>
              <a:t>）</a:t>
            </a:r>
          </a:p>
        </p:txBody>
      </p:sp>
      <p:graphicFrame>
        <p:nvGraphicFramePr>
          <p:cNvPr id="6" name="表格 5"/>
          <p:cNvGraphicFramePr>
            <a:graphicFrameLocks noGrp="1"/>
          </p:cNvGraphicFramePr>
          <p:nvPr>
            <p:extLst>
              <p:ext uri="{D42A27DB-BD31-4B8C-83A1-F6EECF244321}">
                <p14:modId xmlns:p14="http://schemas.microsoft.com/office/powerpoint/2010/main" val="3327196556"/>
              </p:ext>
            </p:extLst>
          </p:nvPr>
        </p:nvGraphicFramePr>
        <p:xfrm>
          <a:off x="1169159" y="1096672"/>
          <a:ext cx="6256218" cy="1127846"/>
        </p:xfrm>
        <a:graphic>
          <a:graphicData uri="http://schemas.openxmlformats.org/drawingml/2006/table">
            <a:tbl>
              <a:tblPr firstRow="1" bandRow="1">
                <a:tableStyleId>{5C22544A-7EE6-4342-B048-85BDC9FD1C3A}</a:tableStyleId>
              </a:tblPr>
              <a:tblGrid>
                <a:gridCol w="2085406"/>
                <a:gridCol w="2085406"/>
                <a:gridCol w="2085406"/>
              </a:tblGrid>
              <a:tr h="563923">
                <a:tc>
                  <a:txBody>
                    <a:bodyPr/>
                    <a:lstStyle/>
                    <a:p>
                      <a:r>
                        <a:rPr lang="zh-CN" altLang="en-US" sz="2400" b="1" dirty="0" smtClean="0">
                          <a:solidFill>
                            <a:schemeClr val="tx1"/>
                          </a:solidFill>
                        </a:rPr>
                        <a:t>关系</a:t>
                      </a:r>
                      <a:endParaRPr lang="zh-CN" altLang="en-US" sz="2400" b="1" dirty="0">
                        <a:solidFill>
                          <a:schemeClr val="tx1"/>
                        </a:solidFill>
                      </a:endParaRPr>
                    </a:p>
                  </a:txBody>
                  <a:tcPr/>
                </a:tc>
                <a:tc>
                  <a:txBody>
                    <a:bodyPr/>
                    <a:lstStyle/>
                    <a:p>
                      <a:r>
                        <a:rPr lang="zh-CN" altLang="en-US" sz="2400" b="1" dirty="0" smtClean="0">
                          <a:solidFill>
                            <a:schemeClr val="tx1"/>
                          </a:solidFill>
                        </a:rPr>
                        <a:t>元组</a:t>
                      </a:r>
                      <a:endParaRPr lang="zh-CN" altLang="en-US" sz="2400" b="1" dirty="0">
                        <a:solidFill>
                          <a:schemeClr val="tx1"/>
                        </a:solidFill>
                      </a:endParaRPr>
                    </a:p>
                  </a:txBody>
                  <a:tcPr/>
                </a:tc>
                <a:tc>
                  <a:txBody>
                    <a:bodyPr/>
                    <a:lstStyle/>
                    <a:p>
                      <a:r>
                        <a:rPr lang="zh-CN" altLang="en-US" sz="2400" b="1" dirty="0" smtClean="0">
                          <a:solidFill>
                            <a:schemeClr val="tx1"/>
                          </a:solidFill>
                        </a:rPr>
                        <a:t>属性</a:t>
                      </a:r>
                      <a:endParaRPr lang="zh-CN" altLang="en-US" sz="2400" b="1" dirty="0">
                        <a:solidFill>
                          <a:schemeClr val="tx1"/>
                        </a:solidFill>
                      </a:endParaRPr>
                    </a:p>
                  </a:txBody>
                  <a:tcPr/>
                </a:tc>
              </a:tr>
              <a:tr h="563923">
                <a:tc>
                  <a:txBody>
                    <a:bodyPr/>
                    <a:lstStyle/>
                    <a:p>
                      <a:r>
                        <a:rPr lang="zh-CN" altLang="en-US" sz="2400" b="1" dirty="0" smtClean="0">
                          <a:solidFill>
                            <a:schemeClr val="tx1"/>
                          </a:solidFill>
                        </a:rPr>
                        <a:t>二维表</a:t>
                      </a:r>
                      <a:endParaRPr lang="zh-CN" altLang="en-US" sz="2400" b="1" dirty="0">
                        <a:solidFill>
                          <a:schemeClr val="tx1"/>
                        </a:solidFill>
                      </a:endParaRPr>
                    </a:p>
                  </a:txBody>
                  <a:tcPr/>
                </a:tc>
                <a:tc>
                  <a:txBody>
                    <a:bodyPr/>
                    <a:lstStyle/>
                    <a:p>
                      <a:r>
                        <a:rPr lang="zh-CN" altLang="en-US" sz="2400" b="1" dirty="0" smtClean="0">
                          <a:solidFill>
                            <a:schemeClr val="tx1"/>
                          </a:solidFill>
                        </a:rPr>
                        <a:t>行</a:t>
                      </a:r>
                      <a:endParaRPr lang="zh-CN" altLang="en-US" sz="2400" b="1" dirty="0">
                        <a:solidFill>
                          <a:schemeClr val="tx1"/>
                        </a:solidFill>
                      </a:endParaRPr>
                    </a:p>
                  </a:txBody>
                  <a:tcPr/>
                </a:tc>
                <a:tc>
                  <a:txBody>
                    <a:bodyPr/>
                    <a:lstStyle/>
                    <a:p>
                      <a:r>
                        <a:rPr lang="zh-CN" altLang="en-US" sz="2400" b="1" dirty="0" smtClean="0">
                          <a:solidFill>
                            <a:schemeClr val="tx1"/>
                          </a:solidFill>
                        </a:rPr>
                        <a:t>列</a:t>
                      </a:r>
                      <a:endParaRPr lang="zh-CN" altLang="en-US" sz="2400" b="1" dirty="0">
                        <a:solidFill>
                          <a:schemeClr val="tx1"/>
                        </a:solidFill>
                      </a:endParaRPr>
                    </a:p>
                  </a:txBody>
                  <a:tcPr/>
                </a:tc>
              </a:tr>
            </a:tbl>
          </a:graphicData>
        </a:graphic>
      </p:graphicFrame>
    </p:spTree>
    <p:extLst>
      <p:ext uri="{BB962C8B-B14F-4D97-AF65-F5344CB8AC3E}">
        <p14:creationId xmlns:p14="http://schemas.microsoft.com/office/powerpoint/2010/main" val="19100831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1194" y="25718"/>
            <a:ext cx="8625386" cy="6722353"/>
          </a:xfrm>
          <a:prstGeom prst="rect">
            <a:avLst/>
          </a:prstGeom>
        </p:spPr>
        <p:txBody>
          <a:bodyPr wrap="square">
            <a:spAutoFit/>
          </a:bodyPr>
          <a:lstStyle/>
          <a:p>
            <a:pPr indent="457200">
              <a:lnSpc>
                <a:spcPct val="150000"/>
              </a:lnSpc>
            </a:pPr>
            <a:r>
              <a:rPr lang="en-US" altLang="zh-CN" sz="3200" b="1" dirty="0" smtClean="0">
                <a:solidFill>
                  <a:srgbClr val="FF0000"/>
                </a:solidFill>
                <a:latin typeface="微软雅黑" pitchFamily="34" charset="-122"/>
                <a:ea typeface="微软雅黑" pitchFamily="34" charset="-122"/>
              </a:rPr>
              <a:t>3.1.1 </a:t>
            </a:r>
            <a:r>
              <a:rPr lang="zh-CN" altLang="en-US" sz="3200" b="1" dirty="0" smtClean="0">
                <a:solidFill>
                  <a:srgbClr val="FF0000"/>
                </a:solidFill>
                <a:latin typeface="微软雅黑" pitchFamily="34" charset="-122"/>
                <a:ea typeface="微软雅黑" pitchFamily="34" charset="-122"/>
              </a:rPr>
              <a:t>关系模型</a:t>
            </a:r>
            <a:endParaRPr lang="en-US" altLang="zh-CN" sz="3200" b="1" dirty="0" smtClean="0">
              <a:solidFill>
                <a:srgbClr val="00B050"/>
              </a:solidFill>
              <a:latin typeface="微软雅黑" pitchFamily="34" charset="-122"/>
              <a:ea typeface="微软雅黑" pitchFamily="34" charset="-122"/>
            </a:endParaRPr>
          </a:p>
          <a:p>
            <a:pPr indent="457200">
              <a:lnSpc>
                <a:spcPct val="150000"/>
              </a:lnSpc>
            </a:pPr>
            <a:r>
              <a:rPr lang="zh-CN" altLang="en-US" sz="3200" b="1" dirty="0" smtClean="0">
                <a:solidFill>
                  <a:srgbClr val="00B050"/>
                </a:solidFill>
                <a:latin typeface="微软雅黑" pitchFamily="34" charset="-122"/>
                <a:ea typeface="微软雅黑" pitchFamily="34" charset="-122"/>
              </a:rPr>
              <a:t>一、数据结构</a:t>
            </a:r>
            <a:r>
              <a:rPr lang="en-US" altLang="zh-CN" sz="3200" b="1" dirty="0" smtClean="0">
                <a:solidFill>
                  <a:srgbClr val="00B050"/>
                </a:solidFill>
                <a:latin typeface="微软雅黑" pitchFamily="34" charset="-122"/>
                <a:ea typeface="微软雅黑" pitchFamily="34" charset="-122"/>
              </a:rPr>
              <a:t>——</a:t>
            </a:r>
            <a:r>
              <a:rPr lang="zh-CN" altLang="en-US" sz="3200" b="1" dirty="0" smtClean="0">
                <a:solidFill>
                  <a:srgbClr val="00B050"/>
                </a:solidFill>
                <a:latin typeface="微软雅黑" pitchFamily="34" charset="-122"/>
                <a:ea typeface="微软雅黑" pitchFamily="34" charset="-122"/>
              </a:rPr>
              <a:t>关系</a:t>
            </a:r>
            <a:endParaRPr lang="en-US" altLang="zh-CN" sz="3200" b="1" dirty="0" smtClean="0">
              <a:solidFill>
                <a:srgbClr val="00B050"/>
              </a:solidFill>
              <a:latin typeface="微软雅黑" pitchFamily="34" charset="-122"/>
              <a:ea typeface="微软雅黑" pitchFamily="34" charset="-122"/>
            </a:endParaRPr>
          </a:p>
          <a:p>
            <a:pPr indent="457200">
              <a:lnSpc>
                <a:spcPct val="150000"/>
              </a:lnSpc>
            </a:pPr>
            <a:r>
              <a:rPr lang="zh-CN" altLang="en-US" sz="2800" b="1" dirty="0">
                <a:solidFill>
                  <a:srgbClr val="FF0000"/>
                </a:solidFill>
                <a:latin typeface="微软雅黑" pitchFamily="34" charset="-122"/>
                <a:ea typeface="微软雅黑" pitchFamily="34" charset="-122"/>
              </a:rPr>
              <a:t>关系</a:t>
            </a:r>
            <a:r>
              <a:rPr lang="zh-CN" altLang="en-US" sz="2800" b="1" dirty="0" smtClean="0">
                <a:solidFill>
                  <a:srgbClr val="00B050"/>
                </a:solidFill>
                <a:latin typeface="微软雅黑" pitchFamily="34" charset="-122"/>
                <a:ea typeface="微软雅黑" pitchFamily="34" charset="-122"/>
              </a:rPr>
              <a:t>：见前节</a:t>
            </a:r>
            <a:endParaRPr lang="en-US" altLang="zh-CN" sz="2800" b="1" dirty="0" smtClean="0">
              <a:solidFill>
                <a:srgbClr val="FF0000"/>
              </a:solidFill>
              <a:latin typeface="微软雅黑" pitchFamily="34" charset="-122"/>
              <a:ea typeface="微软雅黑" pitchFamily="34" charset="-122"/>
            </a:endParaRPr>
          </a:p>
          <a:p>
            <a:pPr indent="457200">
              <a:lnSpc>
                <a:spcPct val="150000"/>
              </a:lnSpc>
            </a:pPr>
            <a:r>
              <a:rPr lang="zh-CN" altLang="en-US" sz="2800" b="1" dirty="0" smtClean="0">
                <a:solidFill>
                  <a:srgbClr val="FF0000"/>
                </a:solidFill>
                <a:latin typeface="微软雅黑" pitchFamily="34" charset="-122"/>
                <a:ea typeface="微软雅黑" pitchFamily="34" charset="-122"/>
              </a:rPr>
              <a:t>（</a:t>
            </a:r>
            <a:r>
              <a:rPr lang="en-US" altLang="zh-CN" sz="2800" b="1" dirty="0" smtClean="0">
                <a:solidFill>
                  <a:srgbClr val="FF0000"/>
                </a:solidFill>
                <a:latin typeface="微软雅黑" pitchFamily="34" charset="-122"/>
                <a:ea typeface="微软雅黑" pitchFamily="34" charset="-122"/>
              </a:rPr>
              <a:t>1</a:t>
            </a:r>
            <a:r>
              <a:rPr lang="zh-CN" altLang="en-US" sz="2800" b="1" dirty="0">
                <a:solidFill>
                  <a:srgbClr val="FF0000"/>
                </a:solidFill>
                <a:latin typeface="微软雅黑" pitchFamily="34" charset="-122"/>
                <a:ea typeface="微软雅黑" pitchFamily="34" charset="-122"/>
              </a:rPr>
              <a:t>）元组</a:t>
            </a:r>
            <a:r>
              <a:rPr lang="en-US" altLang="zh-CN" sz="2800" b="1" dirty="0">
                <a:solidFill>
                  <a:srgbClr val="FF0000"/>
                </a:solidFill>
                <a:latin typeface="微软雅黑" pitchFamily="34" charset="-122"/>
                <a:ea typeface="微软雅黑" pitchFamily="34" charset="-122"/>
              </a:rPr>
              <a:t>(Tuple)</a:t>
            </a:r>
          </a:p>
          <a:p>
            <a:pPr indent="457200">
              <a:lnSpc>
                <a:spcPts val="4300"/>
              </a:lnSpc>
            </a:pPr>
            <a:r>
              <a:rPr lang="zh-CN" altLang="en-US" sz="2400" b="1" dirty="0">
                <a:solidFill>
                  <a:srgbClr val="FF0000"/>
                </a:solidFill>
                <a:latin typeface="微软雅黑" pitchFamily="34" charset="-122"/>
                <a:ea typeface="微软雅黑" pitchFamily="34" charset="-122"/>
              </a:rPr>
              <a:t>元组</a:t>
            </a:r>
            <a:r>
              <a:rPr lang="zh-CN" altLang="en-US" sz="2400" b="1" dirty="0">
                <a:latin typeface="微软雅黑" pitchFamily="34" charset="-122"/>
                <a:ea typeface="微软雅黑" pitchFamily="34" charset="-122"/>
              </a:rPr>
              <a:t>也称记录，</a:t>
            </a:r>
            <a:r>
              <a:rPr lang="zh-CN" altLang="en-US" sz="2400" b="1" dirty="0">
                <a:solidFill>
                  <a:srgbClr val="FF0000"/>
                </a:solidFill>
                <a:latin typeface="微软雅黑" pitchFamily="34" charset="-122"/>
                <a:ea typeface="微软雅黑" pitchFamily="34" charset="-122"/>
              </a:rPr>
              <a:t>关系</a:t>
            </a:r>
            <a:r>
              <a:rPr lang="zh-CN" altLang="en-US" sz="2400" b="1" strike="dblStrike" dirty="0">
                <a:solidFill>
                  <a:srgbClr val="0000CC"/>
                </a:solidFill>
                <a:latin typeface="微软雅黑" pitchFamily="34" charset="-122"/>
                <a:ea typeface="微软雅黑" pitchFamily="34" charset="-122"/>
              </a:rPr>
              <a:t>表</a:t>
            </a:r>
            <a:r>
              <a:rPr lang="zh-CN" altLang="en-US" sz="2400" b="1" dirty="0">
                <a:solidFill>
                  <a:srgbClr val="FF0000"/>
                </a:solidFill>
                <a:latin typeface="微软雅黑" pitchFamily="34" charset="-122"/>
                <a:ea typeface="微软雅黑" pitchFamily="34" charset="-122"/>
              </a:rPr>
              <a:t>中的每行</a:t>
            </a:r>
            <a:r>
              <a:rPr lang="zh-CN" altLang="en-US" sz="2400" b="1" strike="dblStrike" dirty="0" smtClean="0">
                <a:solidFill>
                  <a:srgbClr val="0000CC"/>
                </a:solidFill>
                <a:latin typeface="微软雅黑" pitchFamily="34" charset="-122"/>
                <a:ea typeface="微软雅黑" pitchFamily="34" charset="-122"/>
              </a:rPr>
              <a:t>对应</a:t>
            </a:r>
            <a:r>
              <a:rPr lang="zh-CN" altLang="en-US" sz="2400" b="1" dirty="0">
                <a:solidFill>
                  <a:srgbClr val="FF0000"/>
                </a:solidFill>
                <a:latin typeface="微软雅黑" pitchFamily="34" charset="-122"/>
                <a:ea typeface="微软雅黑" pitchFamily="34" charset="-122"/>
              </a:rPr>
              <a:t>称为一个元组</a:t>
            </a:r>
            <a:r>
              <a:rPr lang="zh-CN" altLang="en-US" sz="2400" b="1" dirty="0">
                <a:latin typeface="微软雅黑" pitchFamily="34" charset="-122"/>
                <a:ea typeface="微软雅黑" pitchFamily="34" charset="-122"/>
              </a:rPr>
              <a:t>，组成元组的元素称为</a:t>
            </a:r>
            <a:r>
              <a:rPr lang="zh-CN" altLang="en-US" sz="2400" b="1" dirty="0">
                <a:solidFill>
                  <a:srgbClr val="FF0000"/>
                </a:solidFill>
                <a:latin typeface="微软雅黑" pitchFamily="34" charset="-122"/>
                <a:ea typeface="微软雅黑" pitchFamily="34" charset="-122"/>
              </a:rPr>
              <a:t>分量</a:t>
            </a:r>
            <a:r>
              <a:rPr lang="zh-CN" altLang="en-US" sz="2400" b="1" dirty="0" smtClean="0">
                <a:latin typeface="微软雅黑" pitchFamily="34" charset="-122"/>
                <a:ea typeface="微软雅黑" pitchFamily="34" charset="-122"/>
              </a:rPr>
              <a:t>。</a:t>
            </a:r>
            <a:endParaRPr lang="en-US" altLang="zh-CN" sz="2400" b="1" dirty="0" smtClean="0">
              <a:latin typeface="微软雅黑" pitchFamily="34" charset="-122"/>
              <a:ea typeface="微软雅黑" pitchFamily="34" charset="-122"/>
            </a:endParaRPr>
          </a:p>
          <a:p>
            <a:pPr indent="457200">
              <a:lnSpc>
                <a:spcPts val="4300"/>
              </a:lnSpc>
            </a:pPr>
            <a:r>
              <a:rPr lang="zh-CN" altLang="en-US" sz="2800" b="1" dirty="0" smtClean="0">
                <a:solidFill>
                  <a:srgbClr val="FF0000"/>
                </a:solidFill>
                <a:latin typeface="微软雅黑" pitchFamily="34" charset="-122"/>
                <a:ea typeface="微软雅黑" pitchFamily="34" charset="-122"/>
              </a:rPr>
              <a:t>（</a:t>
            </a:r>
            <a:r>
              <a:rPr lang="en-US" altLang="zh-CN" sz="2800" b="1" dirty="0" smtClean="0">
                <a:solidFill>
                  <a:srgbClr val="FF0000"/>
                </a:solidFill>
                <a:latin typeface="微软雅黑" pitchFamily="34" charset="-122"/>
                <a:ea typeface="微软雅黑" pitchFamily="34" charset="-122"/>
              </a:rPr>
              <a:t>2</a:t>
            </a:r>
            <a:r>
              <a:rPr lang="zh-CN" altLang="en-US" sz="2800" b="1" dirty="0" smtClean="0">
                <a:solidFill>
                  <a:srgbClr val="FF0000"/>
                </a:solidFill>
                <a:latin typeface="微软雅黑" pitchFamily="34" charset="-122"/>
                <a:ea typeface="微软雅黑" pitchFamily="34" charset="-122"/>
              </a:rPr>
              <a:t>）</a:t>
            </a:r>
            <a:r>
              <a:rPr lang="zh-CN" altLang="en-US" sz="2800" b="1" dirty="0">
                <a:solidFill>
                  <a:srgbClr val="FF0000"/>
                </a:solidFill>
                <a:latin typeface="微软雅黑" pitchFamily="34" charset="-122"/>
                <a:ea typeface="微软雅黑" pitchFamily="34" charset="-122"/>
              </a:rPr>
              <a:t>属性</a:t>
            </a:r>
            <a:r>
              <a:rPr lang="en-US" altLang="zh-CN" sz="2800" b="1" dirty="0">
                <a:solidFill>
                  <a:srgbClr val="FF0000"/>
                </a:solidFill>
                <a:latin typeface="微软雅黑" pitchFamily="34" charset="-122"/>
                <a:ea typeface="微软雅黑" pitchFamily="34" charset="-122"/>
              </a:rPr>
              <a:t>(</a:t>
            </a:r>
            <a:r>
              <a:rPr lang="en-US" altLang="zh-CN" sz="2800" b="1" dirty="0" err="1" smtClean="0">
                <a:solidFill>
                  <a:srgbClr val="FF0000"/>
                </a:solidFill>
                <a:latin typeface="微软雅黑" pitchFamily="34" charset="-122"/>
                <a:ea typeface="微软雅黑" pitchFamily="34" charset="-122"/>
              </a:rPr>
              <a:t>Attrbute</a:t>
            </a:r>
            <a:r>
              <a:rPr lang="en-US" altLang="zh-CN" sz="2800" b="1" dirty="0">
                <a:solidFill>
                  <a:srgbClr val="FF0000"/>
                </a:solidFill>
                <a:latin typeface="微软雅黑" pitchFamily="34" charset="-122"/>
                <a:ea typeface="微软雅黑" pitchFamily="34" charset="-122"/>
              </a:rPr>
              <a:t>)</a:t>
            </a:r>
          </a:p>
          <a:p>
            <a:pPr indent="457200">
              <a:lnSpc>
                <a:spcPts val="4300"/>
              </a:lnSpc>
            </a:pPr>
            <a:r>
              <a:rPr lang="zh-CN" altLang="en-US" sz="2400" b="1" dirty="0">
                <a:latin typeface="微软雅黑" pitchFamily="34" charset="-122"/>
                <a:ea typeface="微软雅黑" pitchFamily="34" charset="-122"/>
              </a:rPr>
              <a:t>关系中的每列对应一个域</a:t>
            </a:r>
            <a:r>
              <a:rPr lang="zh-CN" altLang="en-US" sz="2400" b="1" dirty="0" smtClean="0">
                <a:latin typeface="微软雅黑" pitchFamily="34" charset="-122"/>
                <a:ea typeface="微软雅黑" pitchFamily="34" charset="-122"/>
              </a:rPr>
              <a:t>。</a:t>
            </a:r>
            <a:endParaRPr lang="en-US" altLang="zh-CN" sz="2400" b="1" dirty="0" smtClean="0">
              <a:latin typeface="微软雅黑" pitchFamily="34" charset="-122"/>
              <a:ea typeface="微软雅黑" pitchFamily="34" charset="-122"/>
            </a:endParaRPr>
          </a:p>
          <a:p>
            <a:pPr indent="457200">
              <a:lnSpc>
                <a:spcPts val="4300"/>
              </a:lnSpc>
            </a:pPr>
            <a:r>
              <a:rPr lang="zh-CN" altLang="en-US" sz="2400" b="1" dirty="0" smtClean="0">
                <a:latin typeface="微软雅黑" pitchFamily="34" charset="-122"/>
                <a:ea typeface="微软雅黑" pitchFamily="34" charset="-122"/>
              </a:rPr>
              <a:t>由于</a:t>
            </a:r>
            <a:r>
              <a:rPr lang="zh-CN" altLang="en-US" sz="2400" b="1" dirty="0">
                <a:latin typeface="微软雅黑" pitchFamily="34" charset="-122"/>
                <a:ea typeface="微软雅黑" pitchFamily="34" charset="-122"/>
              </a:rPr>
              <a:t>域可以相同，因此为了加以区分，必须给每列一个命名，这个命名就称为</a:t>
            </a:r>
            <a:r>
              <a:rPr lang="zh-CN" altLang="en-US" sz="2400" b="1" dirty="0">
                <a:solidFill>
                  <a:srgbClr val="FF0000"/>
                </a:solidFill>
                <a:latin typeface="微软雅黑" pitchFamily="34" charset="-122"/>
                <a:ea typeface="微软雅黑" pitchFamily="34" charset="-122"/>
              </a:rPr>
              <a:t>属性</a:t>
            </a:r>
            <a:r>
              <a:rPr lang="zh-CN" altLang="en-US" sz="2400" b="1" dirty="0" smtClean="0">
                <a:latin typeface="微软雅黑" pitchFamily="34" charset="-122"/>
                <a:ea typeface="微软雅黑" pitchFamily="34" charset="-122"/>
              </a:rPr>
              <a:t>。          </a:t>
            </a:r>
            <a:r>
              <a:rPr lang="zh-CN" altLang="en-US" sz="2400" b="1" dirty="0" smtClean="0">
                <a:solidFill>
                  <a:srgbClr val="FF0000"/>
                </a:solidFill>
                <a:latin typeface="微软雅黑" pitchFamily="34" charset="-122"/>
                <a:ea typeface="微软雅黑" pitchFamily="34" charset="-122"/>
              </a:rPr>
              <a:t>关系</a:t>
            </a:r>
            <a:r>
              <a:rPr lang="zh-CN" altLang="en-US" sz="2400" b="1" dirty="0">
                <a:solidFill>
                  <a:srgbClr val="FF0000"/>
                </a:solidFill>
                <a:latin typeface="微软雅黑" pitchFamily="34" charset="-122"/>
                <a:ea typeface="微软雅黑" pitchFamily="34" charset="-122"/>
              </a:rPr>
              <a:t>中的每</a:t>
            </a:r>
            <a:r>
              <a:rPr lang="zh-CN" altLang="en-US" sz="2400" b="1" dirty="0" smtClean="0">
                <a:solidFill>
                  <a:srgbClr val="FF0000"/>
                </a:solidFill>
                <a:latin typeface="微软雅黑" pitchFamily="34" charset="-122"/>
                <a:ea typeface="微软雅黑" pitchFamily="34" charset="-122"/>
              </a:rPr>
              <a:t>列</a:t>
            </a:r>
            <a:r>
              <a:rPr lang="zh-CN" altLang="en-US" sz="2400" b="1" dirty="0">
                <a:solidFill>
                  <a:srgbClr val="FF0000"/>
                </a:solidFill>
                <a:latin typeface="微软雅黑" pitchFamily="34" charset="-122"/>
                <a:ea typeface="微软雅黑" pitchFamily="34" charset="-122"/>
              </a:rPr>
              <a:t>称为</a:t>
            </a:r>
            <a:r>
              <a:rPr lang="zh-CN" altLang="en-US" sz="2400" b="1" dirty="0" smtClean="0">
                <a:solidFill>
                  <a:srgbClr val="FF0000"/>
                </a:solidFill>
                <a:latin typeface="微软雅黑" pitchFamily="34" charset="-122"/>
                <a:ea typeface="微软雅黑" pitchFamily="34" charset="-122"/>
              </a:rPr>
              <a:t>一</a:t>
            </a:r>
            <a:r>
              <a:rPr lang="zh-CN" altLang="en-US" sz="2400" b="1" dirty="0" smtClean="0">
                <a:solidFill>
                  <a:srgbClr val="FF0000"/>
                </a:solidFill>
                <a:latin typeface="微软雅黑" pitchFamily="34" charset="-122"/>
                <a:ea typeface="微软雅黑" pitchFamily="34" charset="-122"/>
              </a:rPr>
              <a:t>个</a:t>
            </a:r>
            <a:r>
              <a:rPr lang="zh-CN" altLang="en-US" sz="2400" b="1" dirty="0">
                <a:solidFill>
                  <a:srgbClr val="FF0000"/>
                </a:solidFill>
                <a:latin typeface="微软雅黑" pitchFamily="34" charset="-122"/>
                <a:ea typeface="微软雅黑" pitchFamily="34" charset="-122"/>
              </a:rPr>
              <a:t>属性</a:t>
            </a:r>
            <a:r>
              <a:rPr lang="zh-CN" altLang="en-US" sz="2400" b="1" dirty="0" smtClean="0">
                <a:latin typeface="微软雅黑" pitchFamily="34" charset="-122"/>
                <a:ea typeface="微软雅黑" pitchFamily="34" charset="-122"/>
              </a:rPr>
              <a:t>。</a:t>
            </a:r>
            <a:endParaRPr lang="en-US" altLang="zh-CN" sz="2400" b="1" dirty="0" smtClean="0">
              <a:latin typeface="微软雅黑" pitchFamily="34" charset="-122"/>
              <a:ea typeface="微软雅黑" pitchFamily="34" charset="-122"/>
            </a:endParaRPr>
          </a:p>
          <a:p>
            <a:pPr indent="457200">
              <a:lnSpc>
                <a:spcPts val="4300"/>
              </a:lnSpc>
            </a:pPr>
            <a:r>
              <a:rPr lang="en-US" altLang="zh-CN" sz="2400" b="1" dirty="0" smtClean="0">
                <a:latin typeface="微软雅黑" pitchFamily="34" charset="-122"/>
                <a:ea typeface="微软雅黑" pitchFamily="34" charset="-122"/>
              </a:rPr>
              <a:t>N </a:t>
            </a:r>
            <a:r>
              <a:rPr lang="zh-CN" altLang="en-US" sz="2400" b="1" dirty="0">
                <a:latin typeface="微软雅黑" pitchFamily="34" charset="-122"/>
                <a:ea typeface="微软雅黑" pitchFamily="34" charset="-122"/>
              </a:rPr>
              <a:t>目关系必有 </a:t>
            </a:r>
            <a:r>
              <a:rPr lang="en-US" altLang="zh-CN" sz="2400" b="1" dirty="0">
                <a:latin typeface="微软雅黑" pitchFamily="34" charset="-122"/>
                <a:ea typeface="微软雅黑" pitchFamily="34" charset="-122"/>
              </a:rPr>
              <a:t>n </a:t>
            </a:r>
            <a:r>
              <a:rPr lang="zh-CN" altLang="en-US" sz="2400" b="1" dirty="0">
                <a:latin typeface="微软雅黑" pitchFamily="34" charset="-122"/>
                <a:ea typeface="微软雅黑" pitchFamily="34" charset="-122"/>
              </a:rPr>
              <a:t>个属性</a:t>
            </a:r>
            <a:r>
              <a:rPr lang="zh-CN" altLang="en-US" sz="2400" b="1" dirty="0" smtClean="0">
                <a:latin typeface="微软雅黑" pitchFamily="34" charset="-122"/>
                <a:ea typeface="微软雅黑" pitchFamily="34" charset="-122"/>
              </a:rPr>
              <a:t>。</a:t>
            </a:r>
            <a:endParaRPr lang="en-US" altLang="zh-CN" sz="2400" b="1" dirty="0" smtClean="0">
              <a:latin typeface="微软雅黑" pitchFamily="34" charset="-122"/>
              <a:ea typeface="微软雅黑" pitchFamily="34" charset="-122"/>
            </a:endParaRPr>
          </a:p>
        </p:txBody>
      </p:sp>
      <p:sp>
        <p:nvSpPr>
          <p:cNvPr id="2" name="右箭头 1"/>
          <p:cNvSpPr/>
          <p:nvPr/>
        </p:nvSpPr>
        <p:spPr>
          <a:xfrm>
            <a:off x="3439235" y="5677469"/>
            <a:ext cx="723332" cy="2729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59870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9270" y="53012"/>
            <a:ext cx="8955156" cy="5632311"/>
          </a:xfrm>
          <a:prstGeom prst="rect">
            <a:avLst/>
          </a:prstGeom>
        </p:spPr>
        <p:txBody>
          <a:bodyPr wrap="square">
            <a:spAutoFit/>
          </a:bodyPr>
          <a:lstStyle/>
          <a:p>
            <a:pPr indent="457200">
              <a:lnSpc>
                <a:spcPct val="150000"/>
              </a:lnSpc>
            </a:pPr>
            <a:r>
              <a:rPr lang="en-US" altLang="zh-CN" sz="3600" b="1" dirty="0" smtClean="0">
                <a:solidFill>
                  <a:srgbClr val="FF0000"/>
                </a:solidFill>
                <a:latin typeface="微软雅黑" pitchFamily="34" charset="-122"/>
                <a:ea typeface="微软雅黑" pitchFamily="34" charset="-122"/>
              </a:rPr>
              <a:t>3.1.1 </a:t>
            </a:r>
            <a:r>
              <a:rPr lang="zh-CN" altLang="en-US" sz="3600" b="1" dirty="0" smtClean="0">
                <a:solidFill>
                  <a:srgbClr val="FF0000"/>
                </a:solidFill>
                <a:latin typeface="微软雅黑" pitchFamily="34" charset="-122"/>
                <a:ea typeface="微软雅黑" pitchFamily="34" charset="-122"/>
              </a:rPr>
              <a:t>关系</a:t>
            </a:r>
            <a:r>
              <a:rPr lang="zh-CN" altLang="en-US" sz="3600" b="1" dirty="0">
                <a:solidFill>
                  <a:srgbClr val="FF0000"/>
                </a:solidFill>
                <a:latin typeface="微软雅黑" pitchFamily="34" charset="-122"/>
                <a:ea typeface="微软雅黑" pitchFamily="34" charset="-122"/>
              </a:rPr>
              <a:t>模型</a:t>
            </a:r>
            <a:r>
              <a:rPr lang="zh-CN" altLang="en-US" sz="3600" b="1" dirty="0" smtClean="0">
                <a:solidFill>
                  <a:srgbClr val="FF0000"/>
                </a:solidFill>
                <a:latin typeface="微软雅黑" pitchFamily="34" charset="-122"/>
                <a:ea typeface="微软雅黑" pitchFamily="34" charset="-122"/>
              </a:rPr>
              <a:t>概述</a:t>
            </a:r>
            <a:r>
              <a:rPr lang="en-US" altLang="zh-CN" sz="3600" b="1" dirty="0" smtClean="0">
                <a:solidFill>
                  <a:srgbClr val="00B050"/>
                </a:solidFill>
                <a:latin typeface="微软雅黑" pitchFamily="34" charset="-122"/>
                <a:ea typeface="微软雅黑" pitchFamily="34" charset="-122"/>
              </a:rPr>
              <a:t>——</a:t>
            </a:r>
            <a:r>
              <a:rPr lang="zh-CN" altLang="en-US" sz="3600" b="1" dirty="0" smtClean="0">
                <a:solidFill>
                  <a:srgbClr val="FF0066"/>
                </a:solidFill>
                <a:latin typeface="微软雅黑" pitchFamily="34" charset="-122"/>
                <a:ea typeface="微软雅黑" pitchFamily="34" charset="-122"/>
              </a:rPr>
              <a:t>基本术语</a:t>
            </a:r>
            <a:endParaRPr lang="en-US" altLang="zh-CN" sz="3600" b="1" dirty="0" smtClean="0">
              <a:solidFill>
                <a:srgbClr val="FF0066"/>
              </a:solidFill>
              <a:latin typeface="微软雅黑" pitchFamily="34" charset="-122"/>
              <a:ea typeface="微软雅黑" pitchFamily="34" charset="-122"/>
            </a:endParaRPr>
          </a:p>
          <a:p>
            <a:pPr indent="457200">
              <a:lnSpc>
                <a:spcPct val="150000"/>
              </a:lnSpc>
            </a:pPr>
            <a:r>
              <a:rPr lang="zh-CN" altLang="en-US" sz="2400" b="1" dirty="0" smtClean="0">
                <a:solidFill>
                  <a:srgbClr val="FF0000"/>
                </a:solidFill>
                <a:latin typeface="微软雅黑" pitchFamily="34" charset="-122"/>
                <a:ea typeface="微软雅黑" pitchFamily="34" charset="-122"/>
              </a:rPr>
              <a:t>（</a:t>
            </a:r>
            <a:r>
              <a:rPr lang="en-US" altLang="zh-CN" sz="2400" b="1" dirty="0">
                <a:solidFill>
                  <a:srgbClr val="FF0000"/>
                </a:solidFill>
                <a:latin typeface="微软雅黑" pitchFamily="34" charset="-122"/>
                <a:ea typeface="微软雅黑" pitchFamily="34" charset="-122"/>
              </a:rPr>
              <a:t>3</a:t>
            </a:r>
            <a:r>
              <a:rPr lang="zh-CN" altLang="en-US" sz="2400" b="1" dirty="0">
                <a:solidFill>
                  <a:srgbClr val="FF0000"/>
                </a:solidFill>
                <a:latin typeface="微软雅黑" pitchFamily="34" charset="-122"/>
                <a:ea typeface="微软雅黑" pitchFamily="34" charset="-122"/>
              </a:rPr>
              <a:t>）候选码</a:t>
            </a:r>
            <a:r>
              <a:rPr lang="en-US" altLang="zh-CN" sz="2400" b="1" dirty="0">
                <a:solidFill>
                  <a:srgbClr val="FF0000"/>
                </a:solidFill>
                <a:latin typeface="微软雅黑" pitchFamily="34" charset="-122"/>
                <a:ea typeface="微软雅黑" pitchFamily="34" charset="-122"/>
              </a:rPr>
              <a:t>(Candidate key) </a:t>
            </a:r>
          </a:p>
          <a:p>
            <a:pPr indent="457200">
              <a:lnSpc>
                <a:spcPct val="150000"/>
              </a:lnSpc>
            </a:pPr>
            <a:r>
              <a:rPr lang="zh-CN" altLang="en-US" sz="2800" b="1" dirty="0">
                <a:solidFill>
                  <a:srgbClr val="0000FF"/>
                </a:solidFill>
                <a:latin typeface="微软雅黑" pitchFamily="34" charset="-122"/>
                <a:ea typeface="微软雅黑" pitchFamily="34" charset="-122"/>
              </a:rPr>
              <a:t>若关系中的某一属性或属性组的值能唯一地标识一个元组，则称该属性或属性组为</a:t>
            </a:r>
            <a:r>
              <a:rPr lang="zh-CN" altLang="en-US" sz="2800" b="1" dirty="0">
                <a:solidFill>
                  <a:srgbClr val="FF0000"/>
                </a:solidFill>
                <a:latin typeface="微软雅黑" pitchFamily="34" charset="-122"/>
                <a:ea typeface="微软雅黑" pitchFamily="34" charset="-122"/>
              </a:rPr>
              <a:t>候选码</a:t>
            </a:r>
            <a:r>
              <a:rPr lang="en-US" altLang="zh-CN" sz="2800" b="1" dirty="0">
                <a:latin typeface="微软雅黑" pitchFamily="34" charset="-122"/>
                <a:ea typeface="微软雅黑" pitchFamily="34" charset="-122"/>
              </a:rPr>
              <a:t>(Candidate key)</a:t>
            </a:r>
            <a:r>
              <a:rPr lang="zh-CN" altLang="en-US" sz="2800" b="1" dirty="0" smtClean="0">
                <a:latin typeface="微软雅黑" pitchFamily="34" charset="-122"/>
                <a:ea typeface="微软雅黑" pitchFamily="34" charset="-122"/>
              </a:rPr>
              <a:t>。</a:t>
            </a:r>
            <a:endParaRPr lang="en-US" altLang="zh-CN" sz="2800" b="1" dirty="0" smtClean="0">
              <a:latin typeface="微软雅黑" pitchFamily="34" charset="-122"/>
              <a:ea typeface="微软雅黑" pitchFamily="34" charset="-122"/>
            </a:endParaRPr>
          </a:p>
          <a:p>
            <a:pPr indent="457200">
              <a:lnSpc>
                <a:spcPct val="150000"/>
              </a:lnSpc>
            </a:pPr>
            <a:endParaRPr lang="en-US" altLang="zh-CN" sz="2400" b="1" dirty="0" smtClean="0">
              <a:solidFill>
                <a:srgbClr val="FF0000"/>
              </a:solidFill>
              <a:latin typeface="微软雅黑" pitchFamily="34" charset="-122"/>
              <a:ea typeface="微软雅黑" pitchFamily="34" charset="-122"/>
            </a:endParaRPr>
          </a:p>
          <a:p>
            <a:pPr indent="457200">
              <a:lnSpc>
                <a:spcPct val="150000"/>
              </a:lnSpc>
            </a:pPr>
            <a:r>
              <a:rPr lang="zh-CN" altLang="en-US" sz="2400" b="1" dirty="0" smtClean="0">
                <a:solidFill>
                  <a:srgbClr val="FF0000"/>
                </a:solidFill>
                <a:latin typeface="微软雅黑" pitchFamily="34" charset="-122"/>
                <a:ea typeface="微软雅黑" pitchFamily="34" charset="-122"/>
              </a:rPr>
              <a:t>（</a:t>
            </a:r>
            <a:r>
              <a:rPr lang="en-US" altLang="zh-CN" sz="2400" b="1" dirty="0">
                <a:solidFill>
                  <a:srgbClr val="FF0000"/>
                </a:solidFill>
                <a:latin typeface="微软雅黑" pitchFamily="34" charset="-122"/>
                <a:ea typeface="微软雅黑" pitchFamily="34" charset="-122"/>
              </a:rPr>
              <a:t>4)</a:t>
            </a:r>
            <a:r>
              <a:rPr lang="zh-CN" altLang="en-US" sz="2400" b="1" dirty="0">
                <a:solidFill>
                  <a:srgbClr val="FF0000"/>
                </a:solidFill>
                <a:latin typeface="微软雅黑" pitchFamily="34" charset="-122"/>
                <a:ea typeface="微软雅黑" pitchFamily="34" charset="-122"/>
              </a:rPr>
              <a:t>主码</a:t>
            </a:r>
            <a:r>
              <a:rPr lang="en-US" altLang="zh-CN" sz="2400" b="1" dirty="0">
                <a:solidFill>
                  <a:srgbClr val="FF0000"/>
                </a:solidFill>
                <a:latin typeface="微软雅黑" pitchFamily="34" charset="-122"/>
                <a:ea typeface="微软雅黑" pitchFamily="34" charset="-122"/>
              </a:rPr>
              <a:t>(Primary key)</a:t>
            </a:r>
          </a:p>
          <a:p>
            <a:pPr indent="457200">
              <a:lnSpc>
                <a:spcPct val="150000"/>
              </a:lnSpc>
            </a:pPr>
            <a:r>
              <a:rPr lang="zh-CN" altLang="en-US" sz="2800" b="1" dirty="0">
                <a:solidFill>
                  <a:srgbClr val="0000FF"/>
                </a:solidFill>
                <a:latin typeface="微软雅黑" pitchFamily="34" charset="-122"/>
                <a:ea typeface="微软雅黑" pitchFamily="34" charset="-122"/>
              </a:rPr>
              <a:t>若一个关系中有多个候选码，则选定其中一个为</a:t>
            </a:r>
            <a:r>
              <a:rPr lang="zh-CN" altLang="en-US" sz="2800" b="1" dirty="0">
                <a:solidFill>
                  <a:srgbClr val="FF0000"/>
                </a:solidFill>
                <a:latin typeface="微软雅黑" pitchFamily="34" charset="-122"/>
                <a:ea typeface="微软雅黑" pitchFamily="34" charset="-122"/>
              </a:rPr>
              <a:t>主码</a:t>
            </a:r>
            <a:r>
              <a:rPr lang="zh-CN" altLang="en-US" sz="2400" b="1" dirty="0">
                <a:latin typeface="微软雅黑" pitchFamily="34" charset="-122"/>
                <a:ea typeface="微软雅黑" pitchFamily="34" charset="-122"/>
              </a:rPr>
              <a:t>（也可以称为</a:t>
            </a:r>
            <a:r>
              <a:rPr lang="zh-CN" altLang="en-US" sz="2400" b="1" dirty="0">
                <a:solidFill>
                  <a:srgbClr val="0000FF"/>
                </a:solidFill>
                <a:latin typeface="微软雅黑" pitchFamily="34" charset="-122"/>
                <a:ea typeface="微软雅黑" pitchFamily="34" charset="-122"/>
              </a:rPr>
              <a:t>主键，主关键字</a:t>
            </a:r>
            <a:r>
              <a:rPr lang="zh-CN" altLang="en-US" sz="2400" b="1" dirty="0">
                <a:latin typeface="微软雅黑" pitchFamily="34" charset="-122"/>
                <a:ea typeface="微软雅黑" pitchFamily="34" charset="-122"/>
              </a:rPr>
              <a:t>）。</a:t>
            </a:r>
          </a:p>
          <a:p>
            <a:pPr indent="457200">
              <a:lnSpc>
                <a:spcPct val="150000"/>
              </a:lnSpc>
            </a:pPr>
            <a:endParaRPr lang="zh-CN" altLang="en-US" sz="2400" b="1" dirty="0">
              <a:latin typeface="微软雅黑" pitchFamily="34" charset="-122"/>
              <a:ea typeface="微软雅黑" pitchFamily="34" charset="-122"/>
            </a:endParaRPr>
          </a:p>
        </p:txBody>
      </p:sp>
      <p:sp>
        <p:nvSpPr>
          <p:cNvPr id="4" name="AutoShape 4"/>
          <p:cNvSpPr>
            <a:spLocks noChangeArrowheads="1"/>
          </p:cNvSpPr>
          <p:nvPr/>
        </p:nvSpPr>
        <p:spPr bwMode="auto">
          <a:xfrm>
            <a:off x="5318741" y="2706448"/>
            <a:ext cx="338138" cy="325438"/>
          </a:xfrm>
          <a:prstGeom prst="star5">
            <a:avLst/>
          </a:prstGeom>
          <a:solidFill>
            <a:srgbClr val="FF3300"/>
          </a:solidFill>
          <a:ln w="254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AutoShape 4"/>
          <p:cNvSpPr>
            <a:spLocks noChangeArrowheads="1"/>
          </p:cNvSpPr>
          <p:nvPr/>
        </p:nvSpPr>
        <p:spPr bwMode="auto">
          <a:xfrm>
            <a:off x="8212067" y="4507953"/>
            <a:ext cx="338138" cy="325438"/>
          </a:xfrm>
          <a:prstGeom prst="star5">
            <a:avLst/>
          </a:prstGeom>
          <a:solidFill>
            <a:srgbClr val="FF3300"/>
          </a:solidFill>
          <a:ln w="254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467914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6226" y="320752"/>
            <a:ext cx="8349018" cy="2308324"/>
          </a:xfrm>
          <a:prstGeom prst="rect">
            <a:avLst/>
          </a:prstGeom>
        </p:spPr>
        <p:txBody>
          <a:bodyPr wrap="square">
            <a:spAutoFit/>
          </a:bodyPr>
          <a:lstStyle/>
          <a:p>
            <a:pPr indent="457200">
              <a:lnSpc>
                <a:spcPct val="150000"/>
              </a:lnSpc>
            </a:pPr>
            <a:r>
              <a:rPr lang="zh-CN" altLang="en-US" sz="2400" b="1" dirty="0">
                <a:solidFill>
                  <a:srgbClr val="FF0000"/>
                </a:solidFill>
                <a:latin typeface="微软雅黑" pitchFamily="34" charset="-122"/>
                <a:ea typeface="微软雅黑" pitchFamily="34" charset="-122"/>
              </a:rPr>
              <a:t>（</a:t>
            </a:r>
            <a:r>
              <a:rPr lang="en-US" altLang="zh-CN" sz="2400" b="1" dirty="0">
                <a:solidFill>
                  <a:srgbClr val="FF0000"/>
                </a:solidFill>
                <a:latin typeface="微软雅黑" pitchFamily="34" charset="-122"/>
                <a:ea typeface="微软雅黑" pitchFamily="34" charset="-122"/>
              </a:rPr>
              <a:t>5)</a:t>
            </a:r>
            <a:r>
              <a:rPr lang="zh-CN" altLang="en-US" sz="2400" b="1" dirty="0">
                <a:solidFill>
                  <a:srgbClr val="FF0000"/>
                </a:solidFill>
                <a:latin typeface="微软雅黑" pitchFamily="34" charset="-122"/>
                <a:ea typeface="微软雅黑" pitchFamily="34" charset="-122"/>
              </a:rPr>
              <a:t>全码</a:t>
            </a:r>
            <a:r>
              <a:rPr lang="en-US" altLang="zh-CN" sz="2400" b="1" dirty="0">
                <a:solidFill>
                  <a:srgbClr val="FF0000"/>
                </a:solidFill>
                <a:latin typeface="微软雅黑" pitchFamily="34" charset="-122"/>
                <a:ea typeface="微软雅黑" pitchFamily="34" charset="-122"/>
              </a:rPr>
              <a:t>(All-key)</a:t>
            </a:r>
          </a:p>
          <a:p>
            <a:pPr indent="457200">
              <a:lnSpc>
                <a:spcPct val="150000"/>
              </a:lnSpc>
            </a:pPr>
            <a:r>
              <a:rPr lang="zh-CN" altLang="en-US" sz="2400" b="1" dirty="0">
                <a:latin typeface="微软雅黑" pitchFamily="34" charset="-122"/>
                <a:ea typeface="微软雅黑" pitchFamily="34" charset="-122"/>
              </a:rPr>
              <a:t>在最简单的情况下，候选码只包含一个属性；在最极端的情况下，关系模式的所有属性是这个关系模式的候选码，称为</a:t>
            </a:r>
            <a:r>
              <a:rPr lang="zh-CN" altLang="en-US" sz="2400" b="1" dirty="0">
                <a:solidFill>
                  <a:srgbClr val="FF0000"/>
                </a:solidFill>
                <a:latin typeface="微软雅黑" pitchFamily="34" charset="-122"/>
                <a:ea typeface="微软雅黑" pitchFamily="34" charset="-122"/>
              </a:rPr>
              <a:t>全码</a:t>
            </a:r>
            <a:r>
              <a:rPr lang="zh-CN" altLang="en-US" sz="2400" b="1" dirty="0">
                <a:latin typeface="微软雅黑" pitchFamily="34" charset="-122"/>
                <a:ea typeface="微软雅黑" pitchFamily="34" charset="-122"/>
              </a:rPr>
              <a:t>。</a:t>
            </a:r>
            <a:r>
              <a:rPr lang="zh-CN" altLang="en-US" sz="2400" b="1" dirty="0">
                <a:solidFill>
                  <a:srgbClr val="FF0000"/>
                </a:solidFill>
                <a:latin typeface="微软雅黑" pitchFamily="34" charset="-122"/>
                <a:ea typeface="微软雅黑" pitchFamily="34" charset="-122"/>
              </a:rPr>
              <a:t>全码是候选码的特例</a:t>
            </a:r>
            <a:r>
              <a:rPr lang="zh-CN" altLang="en-US" sz="2400" b="1" dirty="0">
                <a:latin typeface="微软雅黑" pitchFamily="34" charset="-122"/>
                <a:ea typeface="微软雅黑" pitchFamily="34" charset="-122"/>
              </a:rPr>
              <a:t>。</a:t>
            </a:r>
          </a:p>
        </p:txBody>
      </p:sp>
      <p:sp>
        <p:nvSpPr>
          <p:cNvPr id="4" name="矩形 3"/>
          <p:cNvSpPr/>
          <p:nvPr/>
        </p:nvSpPr>
        <p:spPr>
          <a:xfrm>
            <a:off x="507044" y="2629076"/>
            <a:ext cx="8458200" cy="2308324"/>
          </a:xfrm>
          <a:prstGeom prst="rect">
            <a:avLst/>
          </a:prstGeom>
        </p:spPr>
        <p:txBody>
          <a:bodyPr wrap="square">
            <a:spAutoFit/>
          </a:bodyPr>
          <a:lstStyle/>
          <a:p>
            <a:pPr indent="457200">
              <a:lnSpc>
                <a:spcPct val="150000"/>
              </a:lnSpc>
            </a:pPr>
            <a:r>
              <a:rPr lang="zh-CN" altLang="en-US" sz="2400" b="1" dirty="0" smtClean="0">
                <a:solidFill>
                  <a:srgbClr val="FF0000"/>
                </a:solidFill>
                <a:latin typeface="微软雅黑" pitchFamily="34" charset="-122"/>
                <a:ea typeface="微软雅黑" pitchFamily="34" charset="-122"/>
              </a:rPr>
              <a:t>（</a:t>
            </a:r>
            <a:r>
              <a:rPr lang="en-US" altLang="zh-CN" sz="2400" b="1" dirty="0" smtClean="0">
                <a:solidFill>
                  <a:srgbClr val="FF0000"/>
                </a:solidFill>
                <a:latin typeface="微软雅黑" pitchFamily="34" charset="-122"/>
                <a:ea typeface="微软雅黑" pitchFamily="34" charset="-122"/>
              </a:rPr>
              <a:t>6</a:t>
            </a:r>
            <a:r>
              <a:rPr lang="en-US" altLang="zh-CN" sz="2400" b="1" dirty="0">
                <a:solidFill>
                  <a:srgbClr val="FF0000"/>
                </a:solidFill>
                <a:latin typeface="微软雅黑" pitchFamily="34" charset="-122"/>
                <a:ea typeface="微软雅黑" pitchFamily="34" charset="-122"/>
              </a:rPr>
              <a:t>)</a:t>
            </a:r>
            <a:r>
              <a:rPr lang="zh-CN" altLang="en-US" sz="2400" b="1" dirty="0">
                <a:solidFill>
                  <a:srgbClr val="FF0000"/>
                </a:solidFill>
                <a:latin typeface="微软雅黑" pitchFamily="34" charset="-122"/>
                <a:ea typeface="微软雅黑" pitchFamily="34" charset="-122"/>
              </a:rPr>
              <a:t>主属性</a:t>
            </a:r>
            <a:r>
              <a:rPr lang="en-US" altLang="zh-CN" sz="2400" b="1" dirty="0">
                <a:solidFill>
                  <a:srgbClr val="FF0000"/>
                </a:solidFill>
                <a:latin typeface="微软雅黑" pitchFamily="34" charset="-122"/>
                <a:ea typeface="微软雅黑" pitchFamily="34" charset="-122"/>
              </a:rPr>
              <a:t>(Prime attribute)</a:t>
            </a:r>
            <a:r>
              <a:rPr lang="zh-CN" altLang="en-US" sz="2400" b="1" dirty="0">
                <a:solidFill>
                  <a:srgbClr val="FF0000"/>
                </a:solidFill>
                <a:latin typeface="微软雅黑" pitchFamily="34" charset="-122"/>
                <a:ea typeface="微软雅黑" pitchFamily="34" charset="-122"/>
              </a:rPr>
              <a:t>和非主属性</a:t>
            </a:r>
            <a:r>
              <a:rPr lang="en-US" altLang="zh-CN" sz="2400" b="1" dirty="0">
                <a:solidFill>
                  <a:srgbClr val="FF0000"/>
                </a:solidFill>
                <a:latin typeface="微软雅黑" pitchFamily="34" charset="-122"/>
                <a:ea typeface="微软雅黑" pitchFamily="34" charset="-122"/>
              </a:rPr>
              <a:t>(Non-prime attribute)</a:t>
            </a:r>
          </a:p>
          <a:p>
            <a:pPr indent="457200">
              <a:lnSpc>
                <a:spcPct val="150000"/>
              </a:lnSpc>
            </a:pPr>
            <a:r>
              <a:rPr lang="zh-CN" altLang="en-US" sz="2400" b="1" dirty="0">
                <a:latin typeface="微软雅黑" pitchFamily="34" charset="-122"/>
                <a:ea typeface="微软雅黑" pitchFamily="34" charset="-122"/>
              </a:rPr>
              <a:t>在关系中，</a:t>
            </a:r>
            <a:r>
              <a:rPr lang="zh-CN" altLang="en-US" sz="2400" b="1" dirty="0">
                <a:solidFill>
                  <a:srgbClr val="FF0000"/>
                </a:solidFill>
                <a:latin typeface="微软雅黑" pitchFamily="34" charset="-122"/>
                <a:ea typeface="微软雅黑" pitchFamily="34" charset="-122"/>
              </a:rPr>
              <a:t>候选码中的属性称为主属性</a:t>
            </a:r>
            <a:r>
              <a:rPr lang="zh-CN" altLang="en-US" sz="2400" b="1" dirty="0">
                <a:latin typeface="微软雅黑" pitchFamily="34" charset="-122"/>
                <a:ea typeface="微软雅黑" pitchFamily="34" charset="-122"/>
              </a:rPr>
              <a:t>，不包含在任何候选码中的属性称为非主属性</a:t>
            </a:r>
            <a:r>
              <a:rPr lang="zh-CN" altLang="en-US" sz="2400" b="1" dirty="0" smtClean="0">
                <a:latin typeface="微软雅黑" pitchFamily="34" charset="-122"/>
                <a:ea typeface="微软雅黑" pitchFamily="34" charset="-122"/>
              </a:rPr>
              <a:t>。</a:t>
            </a:r>
            <a:endParaRPr lang="zh-CN" altLang="en-US" sz="2400" b="1" dirty="0">
              <a:latin typeface="微软雅黑" pitchFamily="34" charset="-122"/>
              <a:ea typeface="微软雅黑" pitchFamily="34" charset="-122"/>
            </a:endParaRPr>
          </a:p>
        </p:txBody>
      </p:sp>
      <p:sp>
        <p:nvSpPr>
          <p:cNvPr id="3" name="矩形 2"/>
          <p:cNvSpPr/>
          <p:nvPr/>
        </p:nvSpPr>
        <p:spPr>
          <a:xfrm>
            <a:off x="1125520" y="5141373"/>
            <a:ext cx="4801314" cy="461665"/>
          </a:xfrm>
          <a:prstGeom prst="rect">
            <a:avLst/>
          </a:prstGeom>
          <a:solidFill>
            <a:srgbClr val="FFFF00"/>
          </a:solidFill>
        </p:spPr>
        <p:txBody>
          <a:bodyPr wrap="none">
            <a:spAutoFit/>
          </a:bodyPr>
          <a:lstStyle/>
          <a:p>
            <a:r>
              <a:rPr lang="zh-CN" altLang="en-US" sz="2400" b="1" dirty="0" smtClean="0">
                <a:latin typeface="微软雅黑" pitchFamily="34" charset="-122"/>
                <a:ea typeface="微软雅黑" pitchFamily="34" charset="-122"/>
              </a:rPr>
              <a:t>本章中，</a:t>
            </a:r>
            <a:r>
              <a:rPr lang="zh-CN" altLang="en-US" sz="2400" b="1" dirty="0" smtClean="0">
                <a:solidFill>
                  <a:srgbClr val="FF0000"/>
                </a:solidFill>
                <a:latin typeface="微软雅黑" pitchFamily="34" charset="-122"/>
                <a:ea typeface="微软雅黑" pitchFamily="34" charset="-122"/>
              </a:rPr>
              <a:t>主码中</a:t>
            </a:r>
            <a:r>
              <a:rPr lang="zh-CN" altLang="en-US" sz="2400" b="1" dirty="0">
                <a:solidFill>
                  <a:srgbClr val="FF0000"/>
                </a:solidFill>
                <a:latin typeface="微软雅黑" pitchFamily="34" charset="-122"/>
                <a:ea typeface="微软雅黑" pitchFamily="34" charset="-122"/>
              </a:rPr>
              <a:t>的属性称为主属性</a:t>
            </a:r>
            <a:endParaRPr lang="zh-CN" altLang="en-US" sz="2400" dirty="0">
              <a:solidFill>
                <a:srgbClr val="FF0000"/>
              </a:solidFill>
            </a:endParaRPr>
          </a:p>
        </p:txBody>
      </p:sp>
    </p:spTree>
    <p:extLst>
      <p:ext uri="{BB962C8B-B14F-4D97-AF65-F5344CB8AC3E}">
        <p14:creationId xmlns:p14="http://schemas.microsoft.com/office/powerpoint/2010/main" val="1540392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页脚占位符 4"/>
          <p:cNvSpPr>
            <a:spLocks noGrp="1"/>
          </p:cNvSpPr>
          <p:nvPr>
            <p:ph type="ftr" sz="quarter" idx="10"/>
          </p:nvPr>
        </p:nvSpPr>
        <p:spPr>
          <a:xfrm>
            <a:off x="628650" y="6151631"/>
            <a:ext cx="2057400" cy="365125"/>
          </a:xfrm>
        </p:spPr>
        <p:txBody>
          <a:bodyPr/>
          <a:lstStyle/>
          <a:p>
            <a:fld id="{11200F10-4103-433B-9DAF-5B8ACEDB0F09}" type="slidenum">
              <a:rPr lang="en-US" altLang="zh-CN" sz="1600" b="1"/>
              <a:pPr/>
              <a:t>18</a:t>
            </a:fld>
            <a:endParaRPr lang="en-US" altLang="zh-CN" sz="1600" b="1"/>
          </a:p>
        </p:txBody>
      </p:sp>
      <p:sp>
        <p:nvSpPr>
          <p:cNvPr id="450562" name="Rectangle 2"/>
          <p:cNvSpPr>
            <a:spLocks noGrp="1" noChangeArrowheads="1"/>
          </p:cNvSpPr>
          <p:nvPr>
            <p:ph type="title"/>
          </p:nvPr>
        </p:nvSpPr>
        <p:spPr>
          <a:xfrm>
            <a:off x="301103" y="255944"/>
            <a:ext cx="7886700" cy="748204"/>
          </a:xfrm>
        </p:spPr>
        <p:txBody>
          <a:bodyPr/>
          <a:lstStyle/>
          <a:p>
            <a:r>
              <a:rPr lang="zh-CN" altLang="en-US" sz="3200" b="1" dirty="0" smtClean="0"/>
              <a:t>关系举例：写出其候选码</a:t>
            </a:r>
            <a:endParaRPr lang="zh-CN" altLang="en-US" sz="3200" b="1" dirty="0"/>
          </a:p>
        </p:txBody>
      </p:sp>
      <p:graphicFrame>
        <p:nvGraphicFramePr>
          <p:cNvPr id="450748" name="Group 188"/>
          <p:cNvGraphicFramePr>
            <a:graphicFrameLocks noGrp="1"/>
          </p:cNvGraphicFramePr>
          <p:nvPr>
            <p:ph sz="half" idx="1"/>
            <p:extLst>
              <p:ext uri="{D42A27DB-BD31-4B8C-83A1-F6EECF244321}">
                <p14:modId xmlns:p14="http://schemas.microsoft.com/office/powerpoint/2010/main" val="623539077"/>
              </p:ext>
            </p:extLst>
          </p:nvPr>
        </p:nvGraphicFramePr>
        <p:xfrm>
          <a:off x="395288" y="3440180"/>
          <a:ext cx="4217655" cy="2817559"/>
        </p:xfrm>
        <a:graphic>
          <a:graphicData uri="http://schemas.openxmlformats.org/drawingml/2006/table">
            <a:tbl>
              <a:tblPr/>
              <a:tblGrid>
                <a:gridCol w="884237"/>
                <a:gridCol w="1274763"/>
                <a:gridCol w="904875"/>
                <a:gridCol w="1153780"/>
              </a:tblGrid>
              <a:tr h="677863">
                <a:tc>
                  <a:txBody>
                    <a:bodyPr/>
                    <a:lstStyle>
                      <a:lvl1pPr algn="l">
                        <a:lnSpc>
                          <a:spcPct val="120000"/>
                        </a:lnSpc>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algn="l">
                        <a:lnSpc>
                          <a:spcPct val="120000"/>
                        </a:lnSpc>
                        <a:spcBef>
                          <a:spcPct val="20000"/>
                        </a:spcBef>
                        <a:buClr>
                          <a:schemeClr val="accent1"/>
                        </a:buClr>
                        <a:buFont typeface="Wingdings" pitchFamily="2" charset="2"/>
                        <a:defRPr sz="2000" b="1">
                          <a:solidFill>
                            <a:schemeClr val="tx1"/>
                          </a:solidFill>
                          <a:latin typeface="Arial" charset="0"/>
                        </a:defRPr>
                      </a:lvl2pPr>
                      <a:lvl3pPr algn="l">
                        <a:lnSpc>
                          <a:spcPct val="120000"/>
                        </a:lnSpc>
                        <a:spcBef>
                          <a:spcPct val="20000"/>
                        </a:spcBef>
                        <a:buClr>
                          <a:schemeClr val="tx1"/>
                        </a:buClr>
                        <a:defRPr sz="2000" b="1">
                          <a:solidFill>
                            <a:srgbClr val="006600"/>
                          </a:solidFill>
                          <a:effectLst>
                            <a:outerShdw blurRad="38100" dist="38100" dir="2700000" algn="tl">
                              <a:srgbClr val="C0C0C0"/>
                            </a:outerShdw>
                          </a:effectLst>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20000"/>
                        </a:lnSpc>
                        <a:spcBef>
                          <a:spcPct val="20000"/>
                        </a:spcBef>
                        <a:spcAft>
                          <a:spcPct val="0"/>
                        </a:spcAft>
                        <a:buClr>
                          <a:schemeClr val="hlink"/>
                        </a:buClr>
                        <a:buSzTx/>
                        <a:buFont typeface="Wingdings" pitchFamily="2" charset="2"/>
                        <a:buNone/>
                        <a:tabLst/>
                      </a:pPr>
                      <a:r>
                        <a:rPr kumimoji="0" lang="zh-CN" altLang="en-US" sz="1400" b="1" i="0" u="none" strike="noStrike" cap="none" normalizeH="0" baseline="0" dirty="0" smtClean="0">
                          <a:ln>
                            <a:noFill/>
                          </a:ln>
                          <a:solidFill>
                            <a:srgbClr val="3333FF"/>
                          </a:solidFill>
                          <a:effectLst>
                            <a:outerShdw blurRad="38100" dist="38100" dir="2700000" algn="tl">
                              <a:srgbClr val="C0C0C0"/>
                            </a:outerShdw>
                          </a:effectLst>
                          <a:latin typeface="Arial" charset="0"/>
                          <a:ea typeface="宋体" charset="-122"/>
                        </a:rPr>
                        <a:t>课程号</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20000"/>
                        </a:lnSpc>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algn="l">
                        <a:lnSpc>
                          <a:spcPct val="120000"/>
                        </a:lnSpc>
                        <a:spcBef>
                          <a:spcPct val="20000"/>
                        </a:spcBef>
                        <a:buClr>
                          <a:schemeClr val="accent1"/>
                        </a:buClr>
                        <a:buFont typeface="Wingdings" pitchFamily="2" charset="2"/>
                        <a:defRPr sz="2000" b="1">
                          <a:solidFill>
                            <a:schemeClr val="tx1"/>
                          </a:solidFill>
                          <a:latin typeface="Arial" charset="0"/>
                        </a:defRPr>
                      </a:lvl2pPr>
                      <a:lvl3pPr algn="l">
                        <a:lnSpc>
                          <a:spcPct val="120000"/>
                        </a:lnSpc>
                        <a:spcBef>
                          <a:spcPct val="20000"/>
                        </a:spcBef>
                        <a:buClr>
                          <a:schemeClr val="tx1"/>
                        </a:buClr>
                        <a:defRPr sz="2000" b="1">
                          <a:solidFill>
                            <a:srgbClr val="006600"/>
                          </a:solidFill>
                          <a:effectLst>
                            <a:outerShdw blurRad="38100" dist="38100" dir="2700000" algn="tl">
                              <a:srgbClr val="C0C0C0"/>
                            </a:outerShdw>
                          </a:effectLst>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20000"/>
                        </a:lnSpc>
                        <a:spcBef>
                          <a:spcPct val="20000"/>
                        </a:spcBef>
                        <a:spcAft>
                          <a:spcPct val="0"/>
                        </a:spcAft>
                        <a:buClr>
                          <a:schemeClr val="hlink"/>
                        </a:buClr>
                        <a:buSzTx/>
                        <a:buFont typeface="Wingdings" pitchFamily="2" charset="2"/>
                        <a:buNone/>
                        <a:tabLst/>
                      </a:pPr>
                      <a:r>
                        <a:rPr kumimoji="0" lang="zh-CN" altLang="en-US" sz="1400" b="1" i="0" u="none" strike="noStrike" cap="none" normalizeH="0" baseline="0" dirty="0" smtClean="0">
                          <a:ln>
                            <a:noFill/>
                          </a:ln>
                          <a:solidFill>
                            <a:srgbClr val="3333FF"/>
                          </a:solidFill>
                          <a:effectLst>
                            <a:outerShdw blurRad="38100" dist="38100" dir="2700000" algn="tl">
                              <a:srgbClr val="C0C0C0"/>
                            </a:outerShdw>
                          </a:effectLst>
                          <a:latin typeface="Arial" charset="0"/>
                          <a:ea typeface="宋体" charset="-122"/>
                        </a:rPr>
                        <a:t>课程名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20000"/>
                        </a:lnSpc>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algn="l">
                        <a:lnSpc>
                          <a:spcPct val="120000"/>
                        </a:lnSpc>
                        <a:spcBef>
                          <a:spcPct val="20000"/>
                        </a:spcBef>
                        <a:buClr>
                          <a:schemeClr val="accent1"/>
                        </a:buClr>
                        <a:buFont typeface="Wingdings" pitchFamily="2" charset="2"/>
                        <a:defRPr sz="2000" b="1">
                          <a:solidFill>
                            <a:schemeClr val="tx1"/>
                          </a:solidFill>
                          <a:latin typeface="Arial" charset="0"/>
                        </a:defRPr>
                      </a:lvl2pPr>
                      <a:lvl3pPr algn="l">
                        <a:lnSpc>
                          <a:spcPct val="120000"/>
                        </a:lnSpc>
                        <a:spcBef>
                          <a:spcPct val="20000"/>
                        </a:spcBef>
                        <a:buClr>
                          <a:schemeClr val="tx1"/>
                        </a:buClr>
                        <a:defRPr sz="2000" b="1">
                          <a:solidFill>
                            <a:srgbClr val="006600"/>
                          </a:solidFill>
                          <a:effectLst>
                            <a:outerShdw blurRad="38100" dist="38100" dir="2700000" algn="tl">
                              <a:srgbClr val="C0C0C0"/>
                            </a:outerShdw>
                          </a:effectLst>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20000"/>
                        </a:lnSpc>
                        <a:spcBef>
                          <a:spcPct val="20000"/>
                        </a:spcBef>
                        <a:spcAft>
                          <a:spcPct val="0"/>
                        </a:spcAft>
                        <a:buClr>
                          <a:schemeClr val="hlink"/>
                        </a:buClr>
                        <a:buSzTx/>
                        <a:buFont typeface="Wingdings" pitchFamily="2" charset="2"/>
                        <a:buNone/>
                        <a:tabLst/>
                      </a:pPr>
                      <a:r>
                        <a:rPr kumimoji="0" lang="zh-CN" altLang="en-US" sz="1400" b="1" i="0" u="none" strike="noStrike" cap="none" normalizeH="0" baseline="0" dirty="0" smtClean="0">
                          <a:ln>
                            <a:noFill/>
                          </a:ln>
                          <a:solidFill>
                            <a:srgbClr val="3333FF"/>
                          </a:solidFill>
                          <a:effectLst>
                            <a:outerShdw blurRad="38100" dist="38100" dir="2700000" algn="tl">
                              <a:srgbClr val="C0C0C0"/>
                            </a:outerShdw>
                          </a:effectLst>
                          <a:latin typeface="Arial" charset="0"/>
                          <a:ea typeface="宋体" charset="-122"/>
                        </a:rPr>
                        <a:t>先行课</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20000"/>
                        </a:lnSpc>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algn="l">
                        <a:lnSpc>
                          <a:spcPct val="120000"/>
                        </a:lnSpc>
                        <a:spcBef>
                          <a:spcPct val="20000"/>
                        </a:spcBef>
                        <a:buClr>
                          <a:schemeClr val="accent1"/>
                        </a:buClr>
                        <a:buFont typeface="Wingdings" pitchFamily="2" charset="2"/>
                        <a:defRPr sz="2000" b="1">
                          <a:solidFill>
                            <a:schemeClr val="tx1"/>
                          </a:solidFill>
                          <a:latin typeface="Arial" charset="0"/>
                        </a:defRPr>
                      </a:lvl2pPr>
                      <a:lvl3pPr algn="l">
                        <a:lnSpc>
                          <a:spcPct val="120000"/>
                        </a:lnSpc>
                        <a:spcBef>
                          <a:spcPct val="20000"/>
                        </a:spcBef>
                        <a:buClr>
                          <a:schemeClr val="tx1"/>
                        </a:buClr>
                        <a:defRPr sz="2000" b="1">
                          <a:solidFill>
                            <a:srgbClr val="006600"/>
                          </a:solidFill>
                          <a:effectLst>
                            <a:outerShdw blurRad="38100" dist="38100" dir="2700000" algn="tl">
                              <a:srgbClr val="C0C0C0"/>
                            </a:outerShdw>
                          </a:effectLst>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20000"/>
                        </a:lnSpc>
                        <a:spcBef>
                          <a:spcPct val="20000"/>
                        </a:spcBef>
                        <a:spcAft>
                          <a:spcPct val="0"/>
                        </a:spcAft>
                        <a:buClr>
                          <a:schemeClr val="hlink"/>
                        </a:buClr>
                        <a:buSzTx/>
                        <a:buFont typeface="Wingdings" pitchFamily="2" charset="2"/>
                        <a:buNone/>
                        <a:tabLst/>
                      </a:pPr>
                      <a:r>
                        <a:rPr kumimoji="0" lang="zh-CN" altLang="en-US" sz="1400" b="1" i="0" u="none" strike="noStrike" cap="none" normalizeH="0" baseline="0" dirty="0" smtClean="0">
                          <a:ln>
                            <a:noFill/>
                          </a:ln>
                          <a:solidFill>
                            <a:srgbClr val="3333FF"/>
                          </a:solidFill>
                          <a:effectLst>
                            <a:outerShdw blurRad="38100" dist="38100" dir="2700000" algn="tl">
                              <a:srgbClr val="C0C0C0"/>
                            </a:outerShdw>
                          </a:effectLst>
                          <a:latin typeface="Arial" charset="0"/>
                          <a:ea typeface="宋体" charset="-122"/>
                        </a:rPr>
                        <a:t>学分</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28825">
                <a:tc>
                  <a:txBody>
                    <a:bodyPr/>
                    <a:lstStyle>
                      <a:lvl1pPr algn="l">
                        <a:lnSpc>
                          <a:spcPct val="120000"/>
                        </a:lnSpc>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algn="l">
                        <a:lnSpc>
                          <a:spcPct val="120000"/>
                        </a:lnSpc>
                        <a:spcBef>
                          <a:spcPct val="20000"/>
                        </a:spcBef>
                        <a:buClr>
                          <a:schemeClr val="accent1"/>
                        </a:buClr>
                        <a:buFont typeface="Wingdings" pitchFamily="2" charset="2"/>
                        <a:defRPr sz="2000" b="1">
                          <a:solidFill>
                            <a:schemeClr val="tx1"/>
                          </a:solidFill>
                          <a:latin typeface="Arial" charset="0"/>
                        </a:defRPr>
                      </a:lvl2pPr>
                      <a:lvl3pPr algn="l">
                        <a:lnSpc>
                          <a:spcPct val="120000"/>
                        </a:lnSpc>
                        <a:spcBef>
                          <a:spcPct val="20000"/>
                        </a:spcBef>
                        <a:buClr>
                          <a:schemeClr val="tx1"/>
                        </a:buClr>
                        <a:defRPr sz="2000" b="1">
                          <a:solidFill>
                            <a:srgbClr val="006600"/>
                          </a:solidFill>
                          <a:effectLst>
                            <a:outerShdw blurRad="38100" dist="38100" dir="2700000" algn="tl">
                              <a:srgbClr val="C0C0C0"/>
                            </a:outerShdw>
                          </a:effectLst>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2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smtClean="0">
                          <a:ln>
                            <a:noFill/>
                          </a:ln>
                          <a:solidFill>
                            <a:srgbClr val="3333FF"/>
                          </a:solidFill>
                          <a:effectLst>
                            <a:outerShdw blurRad="38100" dist="38100" dir="2700000" algn="tl">
                              <a:srgbClr val="C0C0C0"/>
                            </a:outerShdw>
                          </a:effectLst>
                          <a:latin typeface="Arial" charset="0"/>
                          <a:ea typeface="宋体" charset="-122"/>
                        </a:rPr>
                        <a:t>1</a:t>
                      </a:r>
                    </a:p>
                    <a:p>
                      <a:pPr marL="0" marR="0" lvl="0" indent="0" algn="ctr" defTabSz="914400" rtl="0" eaLnBrk="1" fontAlgn="base" latinLnBrk="0" hangingPunct="1">
                        <a:lnSpc>
                          <a:spcPct val="12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smtClean="0">
                          <a:ln>
                            <a:noFill/>
                          </a:ln>
                          <a:solidFill>
                            <a:srgbClr val="3333FF"/>
                          </a:solidFill>
                          <a:effectLst>
                            <a:outerShdw blurRad="38100" dist="38100" dir="2700000" algn="tl">
                              <a:srgbClr val="C0C0C0"/>
                            </a:outerShdw>
                          </a:effectLst>
                          <a:latin typeface="Arial" charset="0"/>
                          <a:ea typeface="宋体" charset="-122"/>
                        </a:rPr>
                        <a:t>2</a:t>
                      </a:r>
                    </a:p>
                    <a:p>
                      <a:pPr marL="0" marR="0" lvl="0" indent="0" algn="ctr" defTabSz="914400" rtl="0" eaLnBrk="1" fontAlgn="base" latinLnBrk="0" hangingPunct="1">
                        <a:lnSpc>
                          <a:spcPct val="12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smtClean="0">
                          <a:ln>
                            <a:noFill/>
                          </a:ln>
                          <a:solidFill>
                            <a:srgbClr val="3333FF"/>
                          </a:solidFill>
                          <a:effectLst>
                            <a:outerShdw blurRad="38100" dist="38100" dir="2700000" algn="tl">
                              <a:srgbClr val="C0C0C0"/>
                            </a:outerShdw>
                          </a:effectLst>
                          <a:latin typeface="Arial" charset="0"/>
                          <a:ea typeface="宋体" charset="-122"/>
                        </a:rPr>
                        <a:t>3</a:t>
                      </a:r>
                    </a:p>
                    <a:p>
                      <a:pPr marL="0" marR="0" lvl="0" indent="0" algn="ctr" defTabSz="914400" rtl="0" eaLnBrk="1" fontAlgn="base" latinLnBrk="0" hangingPunct="1">
                        <a:lnSpc>
                          <a:spcPct val="12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smtClean="0">
                          <a:ln>
                            <a:noFill/>
                          </a:ln>
                          <a:solidFill>
                            <a:srgbClr val="3333FF"/>
                          </a:solidFill>
                          <a:effectLst>
                            <a:outerShdw blurRad="38100" dist="38100" dir="2700000" algn="tl">
                              <a:srgbClr val="C0C0C0"/>
                            </a:outerShdw>
                          </a:effectLst>
                          <a:latin typeface="Arial" charset="0"/>
                          <a:ea typeface="宋体" charset="-122"/>
                        </a:rPr>
                        <a:t>4</a:t>
                      </a:r>
                    </a:p>
                    <a:p>
                      <a:pPr marL="0" marR="0" lvl="0" indent="0" algn="ctr" defTabSz="914400" rtl="0" eaLnBrk="1" fontAlgn="base" latinLnBrk="0" hangingPunct="1">
                        <a:lnSpc>
                          <a:spcPct val="12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smtClean="0">
                          <a:ln>
                            <a:noFill/>
                          </a:ln>
                          <a:solidFill>
                            <a:srgbClr val="3333FF"/>
                          </a:solidFill>
                          <a:effectLst>
                            <a:outerShdw blurRad="38100" dist="38100" dir="2700000" algn="tl">
                              <a:srgbClr val="C0C0C0"/>
                            </a:outerShdw>
                          </a:effectLst>
                          <a:latin typeface="Arial" charset="0"/>
                          <a:ea typeface="宋体" charset="-122"/>
                        </a:rPr>
                        <a:t>5</a:t>
                      </a:r>
                    </a:p>
                    <a:p>
                      <a:pPr marL="0" marR="0" lvl="0" indent="0" algn="ctr" defTabSz="914400" rtl="0" eaLnBrk="1" fontAlgn="base" latinLnBrk="0" hangingPunct="1">
                        <a:lnSpc>
                          <a:spcPct val="12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smtClean="0">
                          <a:ln>
                            <a:noFill/>
                          </a:ln>
                          <a:solidFill>
                            <a:srgbClr val="3333FF"/>
                          </a:solidFill>
                          <a:effectLst>
                            <a:outerShdw blurRad="38100" dist="38100" dir="2700000" algn="tl">
                              <a:srgbClr val="C0C0C0"/>
                            </a:outerShdw>
                          </a:effectLst>
                          <a:latin typeface="Arial" charset="0"/>
                          <a:ea typeface="宋体" charset="-122"/>
                        </a:rPr>
                        <a:t>6</a:t>
                      </a:r>
                    </a:p>
                    <a:p>
                      <a:pPr marL="0" marR="0" lvl="0" indent="0" algn="ctr" defTabSz="914400" rtl="0" eaLnBrk="1" fontAlgn="base" latinLnBrk="0" hangingPunct="1">
                        <a:lnSpc>
                          <a:spcPct val="12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smtClean="0">
                          <a:ln>
                            <a:noFill/>
                          </a:ln>
                          <a:solidFill>
                            <a:srgbClr val="3333FF"/>
                          </a:solidFill>
                          <a:effectLst>
                            <a:outerShdw blurRad="38100" dist="38100" dir="2700000" algn="tl">
                              <a:srgbClr val="C0C0C0"/>
                            </a:outerShdw>
                          </a:effectLst>
                          <a:latin typeface="Arial" charset="0"/>
                          <a:ea typeface="宋体" charset="-122"/>
                        </a:rPr>
                        <a:t>7</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20000"/>
                        </a:lnSpc>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algn="l">
                        <a:lnSpc>
                          <a:spcPct val="120000"/>
                        </a:lnSpc>
                        <a:spcBef>
                          <a:spcPct val="20000"/>
                        </a:spcBef>
                        <a:buClr>
                          <a:schemeClr val="accent1"/>
                        </a:buClr>
                        <a:buFont typeface="Wingdings" pitchFamily="2" charset="2"/>
                        <a:defRPr sz="2000" b="1">
                          <a:solidFill>
                            <a:schemeClr val="tx1"/>
                          </a:solidFill>
                          <a:latin typeface="Arial" charset="0"/>
                        </a:defRPr>
                      </a:lvl2pPr>
                      <a:lvl3pPr algn="l">
                        <a:lnSpc>
                          <a:spcPct val="120000"/>
                        </a:lnSpc>
                        <a:spcBef>
                          <a:spcPct val="20000"/>
                        </a:spcBef>
                        <a:buClr>
                          <a:schemeClr val="tx1"/>
                        </a:buClr>
                        <a:defRPr sz="2000" b="1">
                          <a:solidFill>
                            <a:srgbClr val="006600"/>
                          </a:solidFill>
                          <a:effectLst>
                            <a:outerShdw blurRad="38100" dist="38100" dir="2700000" algn="tl">
                              <a:srgbClr val="C0C0C0"/>
                            </a:outerShdw>
                          </a:effectLst>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20000"/>
                        </a:lnSpc>
                        <a:spcBef>
                          <a:spcPct val="20000"/>
                        </a:spcBef>
                        <a:spcAft>
                          <a:spcPct val="0"/>
                        </a:spcAft>
                        <a:buClr>
                          <a:schemeClr val="hlink"/>
                        </a:buClr>
                        <a:buSzTx/>
                        <a:buFont typeface="Wingdings" pitchFamily="2" charset="2"/>
                        <a:buNone/>
                        <a:tabLst/>
                      </a:pPr>
                      <a:r>
                        <a:rPr kumimoji="0" lang="zh-CN" altLang="en-US" sz="1400" b="1" i="0" u="none" strike="noStrike" cap="none" normalizeH="0" baseline="0" smtClean="0">
                          <a:ln>
                            <a:noFill/>
                          </a:ln>
                          <a:solidFill>
                            <a:srgbClr val="3333FF"/>
                          </a:solidFill>
                          <a:effectLst>
                            <a:outerShdw blurRad="38100" dist="38100" dir="2700000" algn="tl">
                              <a:srgbClr val="C0C0C0"/>
                            </a:outerShdw>
                          </a:effectLst>
                          <a:latin typeface="Arial" charset="0"/>
                          <a:ea typeface="宋体" charset="-122"/>
                        </a:rPr>
                        <a:t>数据库</a:t>
                      </a:r>
                    </a:p>
                    <a:p>
                      <a:pPr marL="0" marR="0" lvl="0" indent="0" algn="ctr" defTabSz="914400" rtl="0" eaLnBrk="1" fontAlgn="base" latinLnBrk="0" hangingPunct="1">
                        <a:lnSpc>
                          <a:spcPct val="120000"/>
                        </a:lnSpc>
                        <a:spcBef>
                          <a:spcPct val="20000"/>
                        </a:spcBef>
                        <a:spcAft>
                          <a:spcPct val="0"/>
                        </a:spcAft>
                        <a:buClr>
                          <a:schemeClr val="hlink"/>
                        </a:buClr>
                        <a:buSzTx/>
                        <a:buFont typeface="Wingdings" pitchFamily="2" charset="2"/>
                        <a:buNone/>
                        <a:tabLst/>
                      </a:pPr>
                      <a:r>
                        <a:rPr kumimoji="0" lang="zh-CN" altLang="en-US" sz="1400" b="1" i="0" u="none" strike="noStrike" cap="none" normalizeH="0" baseline="0" smtClean="0">
                          <a:ln>
                            <a:noFill/>
                          </a:ln>
                          <a:solidFill>
                            <a:srgbClr val="3333FF"/>
                          </a:solidFill>
                          <a:effectLst>
                            <a:outerShdw blurRad="38100" dist="38100" dir="2700000" algn="tl">
                              <a:srgbClr val="C0C0C0"/>
                            </a:outerShdw>
                          </a:effectLst>
                          <a:latin typeface="Arial" charset="0"/>
                          <a:ea typeface="宋体" charset="-122"/>
                        </a:rPr>
                        <a:t>数学</a:t>
                      </a:r>
                    </a:p>
                    <a:p>
                      <a:pPr marL="0" marR="0" lvl="0" indent="0" algn="ctr" defTabSz="914400" rtl="0" eaLnBrk="1" fontAlgn="base" latinLnBrk="0" hangingPunct="1">
                        <a:lnSpc>
                          <a:spcPct val="120000"/>
                        </a:lnSpc>
                        <a:spcBef>
                          <a:spcPct val="20000"/>
                        </a:spcBef>
                        <a:spcAft>
                          <a:spcPct val="0"/>
                        </a:spcAft>
                        <a:buClr>
                          <a:schemeClr val="hlink"/>
                        </a:buClr>
                        <a:buSzTx/>
                        <a:buFont typeface="Wingdings" pitchFamily="2" charset="2"/>
                        <a:buNone/>
                        <a:tabLst/>
                      </a:pPr>
                      <a:r>
                        <a:rPr kumimoji="0" lang="zh-CN" altLang="en-US" sz="1400" b="1" i="0" u="none" strike="noStrike" cap="none" normalizeH="0" baseline="0" smtClean="0">
                          <a:ln>
                            <a:noFill/>
                          </a:ln>
                          <a:solidFill>
                            <a:srgbClr val="3333FF"/>
                          </a:solidFill>
                          <a:effectLst>
                            <a:outerShdw blurRad="38100" dist="38100" dir="2700000" algn="tl">
                              <a:srgbClr val="C0C0C0"/>
                            </a:outerShdw>
                          </a:effectLst>
                          <a:latin typeface="Arial" charset="0"/>
                          <a:ea typeface="宋体" charset="-122"/>
                        </a:rPr>
                        <a:t>信息系统</a:t>
                      </a:r>
                    </a:p>
                    <a:p>
                      <a:pPr marL="0" marR="0" lvl="0" indent="0" algn="ctr" defTabSz="914400" rtl="0" eaLnBrk="1" fontAlgn="base" latinLnBrk="0" hangingPunct="1">
                        <a:lnSpc>
                          <a:spcPct val="120000"/>
                        </a:lnSpc>
                        <a:spcBef>
                          <a:spcPct val="20000"/>
                        </a:spcBef>
                        <a:spcAft>
                          <a:spcPct val="0"/>
                        </a:spcAft>
                        <a:buClr>
                          <a:schemeClr val="hlink"/>
                        </a:buClr>
                        <a:buSzTx/>
                        <a:buFont typeface="Wingdings" pitchFamily="2" charset="2"/>
                        <a:buNone/>
                        <a:tabLst/>
                      </a:pPr>
                      <a:r>
                        <a:rPr kumimoji="0" lang="zh-CN" altLang="en-US" sz="1400" b="1" i="0" u="none" strike="noStrike" cap="none" normalizeH="0" baseline="0" smtClean="0">
                          <a:ln>
                            <a:noFill/>
                          </a:ln>
                          <a:solidFill>
                            <a:srgbClr val="3333FF"/>
                          </a:solidFill>
                          <a:effectLst>
                            <a:outerShdw blurRad="38100" dist="38100" dir="2700000" algn="tl">
                              <a:srgbClr val="C0C0C0"/>
                            </a:outerShdw>
                          </a:effectLst>
                          <a:latin typeface="Arial" charset="0"/>
                          <a:ea typeface="宋体" charset="-122"/>
                        </a:rPr>
                        <a:t>操作系统</a:t>
                      </a:r>
                    </a:p>
                    <a:p>
                      <a:pPr marL="0" marR="0" lvl="0" indent="0" algn="ctr" defTabSz="914400" rtl="0" eaLnBrk="1" fontAlgn="base" latinLnBrk="0" hangingPunct="1">
                        <a:lnSpc>
                          <a:spcPct val="120000"/>
                        </a:lnSpc>
                        <a:spcBef>
                          <a:spcPct val="20000"/>
                        </a:spcBef>
                        <a:spcAft>
                          <a:spcPct val="0"/>
                        </a:spcAft>
                        <a:buClr>
                          <a:schemeClr val="hlink"/>
                        </a:buClr>
                        <a:buSzTx/>
                        <a:buFont typeface="Wingdings" pitchFamily="2" charset="2"/>
                        <a:buNone/>
                        <a:tabLst/>
                      </a:pPr>
                      <a:r>
                        <a:rPr kumimoji="0" lang="zh-CN" altLang="en-US" sz="1400" b="1" i="0" u="none" strike="noStrike" cap="none" normalizeH="0" baseline="0" smtClean="0">
                          <a:ln>
                            <a:noFill/>
                          </a:ln>
                          <a:solidFill>
                            <a:srgbClr val="3333FF"/>
                          </a:solidFill>
                          <a:effectLst>
                            <a:outerShdw blurRad="38100" dist="38100" dir="2700000" algn="tl">
                              <a:srgbClr val="C0C0C0"/>
                            </a:outerShdw>
                          </a:effectLst>
                          <a:latin typeface="Arial" charset="0"/>
                          <a:ea typeface="宋体" charset="-122"/>
                        </a:rPr>
                        <a:t>数据结构</a:t>
                      </a:r>
                    </a:p>
                    <a:p>
                      <a:pPr marL="0" marR="0" lvl="0" indent="0" algn="ctr" defTabSz="914400" rtl="0" eaLnBrk="1" fontAlgn="base" latinLnBrk="0" hangingPunct="1">
                        <a:lnSpc>
                          <a:spcPct val="120000"/>
                        </a:lnSpc>
                        <a:spcBef>
                          <a:spcPct val="20000"/>
                        </a:spcBef>
                        <a:spcAft>
                          <a:spcPct val="0"/>
                        </a:spcAft>
                        <a:buClr>
                          <a:schemeClr val="hlink"/>
                        </a:buClr>
                        <a:buSzTx/>
                        <a:buFont typeface="Wingdings" pitchFamily="2" charset="2"/>
                        <a:buNone/>
                        <a:tabLst/>
                      </a:pPr>
                      <a:r>
                        <a:rPr kumimoji="0" lang="zh-CN" altLang="en-US" sz="1400" b="1" i="0" u="none" strike="noStrike" cap="none" normalizeH="0" baseline="0" smtClean="0">
                          <a:ln>
                            <a:noFill/>
                          </a:ln>
                          <a:solidFill>
                            <a:srgbClr val="3333FF"/>
                          </a:solidFill>
                          <a:effectLst>
                            <a:outerShdw blurRad="38100" dist="38100" dir="2700000" algn="tl">
                              <a:srgbClr val="C0C0C0"/>
                            </a:outerShdw>
                          </a:effectLst>
                          <a:latin typeface="Arial" charset="0"/>
                          <a:ea typeface="宋体" charset="-122"/>
                        </a:rPr>
                        <a:t>数据处理</a:t>
                      </a:r>
                    </a:p>
                    <a:p>
                      <a:pPr marL="0" marR="0" lvl="0" indent="0" algn="ctr" defTabSz="914400" rtl="0" eaLnBrk="1" fontAlgn="base" latinLnBrk="0" hangingPunct="1">
                        <a:lnSpc>
                          <a:spcPct val="12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smtClean="0">
                          <a:ln>
                            <a:noFill/>
                          </a:ln>
                          <a:solidFill>
                            <a:srgbClr val="3333FF"/>
                          </a:solidFill>
                          <a:effectLst>
                            <a:outerShdw blurRad="38100" dist="38100" dir="2700000" algn="tl">
                              <a:srgbClr val="C0C0C0"/>
                            </a:outerShdw>
                          </a:effectLst>
                          <a:latin typeface="Arial" charset="0"/>
                          <a:ea typeface="宋体" charset="-122"/>
                        </a:rPr>
                        <a:t>PASCAL</a:t>
                      </a:r>
                      <a:r>
                        <a:rPr kumimoji="0" lang="zh-CN" altLang="en-US" sz="1400" b="1" i="0" u="none" strike="noStrike" cap="none" normalizeH="0" baseline="0" smtClean="0">
                          <a:ln>
                            <a:noFill/>
                          </a:ln>
                          <a:solidFill>
                            <a:srgbClr val="3333FF"/>
                          </a:solidFill>
                          <a:effectLst>
                            <a:outerShdw blurRad="38100" dist="38100" dir="2700000" algn="tl">
                              <a:srgbClr val="C0C0C0"/>
                            </a:outerShdw>
                          </a:effectLst>
                          <a:latin typeface="Arial" charset="0"/>
                          <a:ea typeface="宋体" charset="-122"/>
                        </a:rPr>
                        <a:t>语言</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20000"/>
                        </a:lnSpc>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algn="l">
                        <a:lnSpc>
                          <a:spcPct val="120000"/>
                        </a:lnSpc>
                        <a:spcBef>
                          <a:spcPct val="20000"/>
                        </a:spcBef>
                        <a:buClr>
                          <a:schemeClr val="accent1"/>
                        </a:buClr>
                        <a:buFont typeface="Wingdings" pitchFamily="2" charset="2"/>
                        <a:defRPr sz="2000" b="1">
                          <a:solidFill>
                            <a:schemeClr val="tx1"/>
                          </a:solidFill>
                          <a:latin typeface="Arial" charset="0"/>
                        </a:defRPr>
                      </a:lvl2pPr>
                      <a:lvl3pPr algn="l">
                        <a:lnSpc>
                          <a:spcPct val="120000"/>
                        </a:lnSpc>
                        <a:spcBef>
                          <a:spcPct val="20000"/>
                        </a:spcBef>
                        <a:buClr>
                          <a:schemeClr val="tx1"/>
                        </a:buClr>
                        <a:defRPr sz="2000" b="1">
                          <a:solidFill>
                            <a:srgbClr val="006600"/>
                          </a:solidFill>
                          <a:effectLst>
                            <a:outerShdw blurRad="38100" dist="38100" dir="2700000" algn="tl">
                              <a:srgbClr val="C0C0C0"/>
                            </a:outerShdw>
                          </a:effectLst>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2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smtClean="0">
                          <a:ln>
                            <a:noFill/>
                          </a:ln>
                          <a:solidFill>
                            <a:srgbClr val="3333FF"/>
                          </a:solidFill>
                          <a:effectLst>
                            <a:outerShdw blurRad="38100" dist="38100" dir="2700000" algn="tl">
                              <a:srgbClr val="C0C0C0"/>
                            </a:outerShdw>
                          </a:effectLst>
                          <a:latin typeface="Arial" charset="0"/>
                          <a:ea typeface="宋体" charset="-122"/>
                        </a:rPr>
                        <a:t>5</a:t>
                      </a:r>
                    </a:p>
                    <a:p>
                      <a:pPr marL="0" marR="0" lvl="0" indent="0" algn="ctr" defTabSz="914400" rtl="0" eaLnBrk="1" fontAlgn="base" latinLnBrk="0" hangingPunct="1">
                        <a:lnSpc>
                          <a:spcPct val="120000"/>
                        </a:lnSpc>
                        <a:spcBef>
                          <a:spcPct val="20000"/>
                        </a:spcBef>
                        <a:spcAft>
                          <a:spcPct val="0"/>
                        </a:spcAft>
                        <a:buClr>
                          <a:schemeClr val="hlink"/>
                        </a:buClr>
                        <a:buSzTx/>
                        <a:buFont typeface="Wingdings" pitchFamily="2" charset="2"/>
                        <a:buNone/>
                        <a:tabLst/>
                      </a:pPr>
                      <a:endParaRPr kumimoji="0" lang="en-US" altLang="zh-CN" sz="1400" b="1" i="0" u="none" strike="noStrike" cap="none" normalizeH="0" baseline="0" smtClean="0">
                        <a:ln>
                          <a:noFill/>
                        </a:ln>
                        <a:solidFill>
                          <a:srgbClr val="3333FF"/>
                        </a:solidFill>
                        <a:effectLst>
                          <a:outerShdw blurRad="38100" dist="38100" dir="2700000" algn="tl">
                            <a:srgbClr val="C0C0C0"/>
                          </a:outerShdw>
                        </a:effectLst>
                        <a:latin typeface="Arial" charset="0"/>
                        <a:ea typeface="宋体" charset="-122"/>
                      </a:endParaRPr>
                    </a:p>
                    <a:p>
                      <a:pPr marL="0" marR="0" lvl="0" indent="0" algn="ctr" defTabSz="914400" rtl="0" eaLnBrk="1" fontAlgn="base" latinLnBrk="0" hangingPunct="1">
                        <a:lnSpc>
                          <a:spcPct val="12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smtClean="0">
                          <a:ln>
                            <a:noFill/>
                          </a:ln>
                          <a:solidFill>
                            <a:srgbClr val="3333FF"/>
                          </a:solidFill>
                          <a:effectLst>
                            <a:outerShdw blurRad="38100" dist="38100" dir="2700000" algn="tl">
                              <a:srgbClr val="C0C0C0"/>
                            </a:outerShdw>
                          </a:effectLst>
                          <a:latin typeface="Arial" charset="0"/>
                          <a:ea typeface="宋体" charset="-122"/>
                        </a:rPr>
                        <a:t>1</a:t>
                      </a:r>
                    </a:p>
                    <a:p>
                      <a:pPr marL="0" marR="0" lvl="0" indent="0" algn="ctr" defTabSz="914400" rtl="0" eaLnBrk="1" fontAlgn="base" latinLnBrk="0" hangingPunct="1">
                        <a:lnSpc>
                          <a:spcPct val="12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smtClean="0">
                          <a:ln>
                            <a:noFill/>
                          </a:ln>
                          <a:solidFill>
                            <a:srgbClr val="3333FF"/>
                          </a:solidFill>
                          <a:effectLst>
                            <a:outerShdw blurRad="38100" dist="38100" dir="2700000" algn="tl">
                              <a:srgbClr val="C0C0C0"/>
                            </a:outerShdw>
                          </a:effectLst>
                          <a:latin typeface="Arial" charset="0"/>
                          <a:ea typeface="宋体" charset="-122"/>
                        </a:rPr>
                        <a:t>6</a:t>
                      </a:r>
                    </a:p>
                    <a:p>
                      <a:pPr marL="0" marR="0" lvl="0" indent="0" algn="ctr" defTabSz="914400" rtl="0" eaLnBrk="1" fontAlgn="base" latinLnBrk="0" hangingPunct="1">
                        <a:lnSpc>
                          <a:spcPct val="12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smtClean="0">
                          <a:ln>
                            <a:noFill/>
                          </a:ln>
                          <a:solidFill>
                            <a:srgbClr val="3333FF"/>
                          </a:solidFill>
                          <a:effectLst>
                            <a:outerShdw blurRad="38100" dist="38100" dir="2700000" algn="tl">
                              <a:srgbClr val="C0C0C0"/>
                            </a:outerShdw>
                          </a:effectLst>
                          <a:latin typeface="Arial" charset="0"/>
                          <a:ea typeface="宋体" charset="-122"/>
                        </a:rPr>
                        <a:t>7</a:t>
                      </a:r>
                    </a:p>
                    <a:p>
                      <a:pPr marL="0" marR="0" lvl="0" indent="0" algn="ctr" defTabSz="914400" rtl="0" eaLnBrk="1" fontAlgn="base" latinLnBrk="0" hangingPunct="1">
                        <a:lnSpc>
                          <a:spcPct val="120000"/>
                        </a:lnSpc>
                        <a:spcBef>
                          <a:spcPct val="20000"/>
                        </a:spcBef>
                        <a:spcAft>
                          <a:spcPct val="0"/>
                        </a:spcAft>
                        <a:buClr>
                          <a:schemeClr val="hlink"/>
                        </a:buClr>
                        <a:buSzTx/>
                        <a:buFont typeface="Wingdings" pitchFamily="2" charset="2"/>
                        <a:buNone/>
                        <a:tabLst/>
                      </a:pPr>
                      <a:endParaRPr kumimoji="0" lang="en-US" altLang="zh-CN" sz="1400" b="1" i="0" u="none" strike="noStrike" cap="none" normalizeH="0" baseline="0" smtClean="0">
                        <a:ln>
                          <a:noFill/>
                        </a:ln>
                        <a:solidFill>
                          <a:srgbClr val="3333FF"/>
                        </a:solidFill>
                        <a:effectLst>
                          <a:outerShdw blurRad="38100" dist="38100" dir="2700000" algn="tl">
                            <a:srgbClr val="C0C0C0"/>
                          </a:outerShdw>
                        </a:effectLst>
                        <a:latin typeface="Arial" charset="0"/>
                        <a:ea typeface="宋体" charset="-122"/>
                      </a:endParaRPr>
                    </a:p>
                    <a:p>
                      <a:pPr marL="0" marR="0" lvl="0" indent="0" algn="ctr" defTabSz="914400" rtl="0" eaLnBrk="1" fontAlgn="base" latinLnBrk="0" hangingPunct="1">
                        <a:lnSpc>
                          <a:spcPct val="12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smtClean="0">
                          <a:ln>
                            <a:noFill/>
                          </a:ln>
                          <a:solidFill>
                            <a:srgbClr val="3333FF"/>
                          </a:solidFill>
                          <a:effectLst>
                            <a:outerShdw blurRad="38100" dist="38100" dir="2700000" algn="tl">
                              <a:srgbClr val="C0C0C0"/>
                            </a:outerShdw>
                          </a:effectLst>
                          <a:latin typeface="Arial" charset="0"/>
                          <a:ea typeface="宋体"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20000"/>
                        </a:lnSpc>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algn="l">
                        <a:lnSpc>
                          <a:spcPct val="120000"/>
                        </a:lnSpc>
                        <a:spcBef>
                          <a:spcPct val="20000"/>
                        </a:spcBef>
                        <a:buClr>
                          <a:schemeClr val="accent1"/>
                        </a:buClr>
                        <a:buFont typeface="Wingdings" pitchFamily="2" charset="2"/>
                        <a:defRPr sz="2000" b="1">
                          <a:solidFill>
                            <a:schemeClr val="tx1"/>
                          </a:solidFill>
                          <a:latin typeface="Arial" charset="0"/>
                        </a:defRPr>
                      </a:lvl2pPr>
                      <a:lvl3pPr algn="l">
                        <a:lnSpc>
                          <a:spcPct val="120000"/>
                        </a:lnSpc>
                        <a:spcBef>
                          <a:spcPct val="20000"/>
                        </a:spcBef>
                        <a:buClr>
                          <a:schemeClr val="tx1"/>
                        </a:buClr>
                        <a:defRPr sz="2000" b="1">
                          <a:solidFill>
                            <a:srgbClr val="006600"/>
                          </a:solidFill>
                          <a:effectLst>
                            <a:outerShdw blurRad="38100" dist="38100" dir="2700000" algn="tl">
                              <a:srgbClr val="C0C0C0"/>
                            </a:outerShdw>
                          </a:effectLst>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2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dirty="0" smtClean="0">
                          <a:ln>
                            <a:noFill/>
                          </a:ln>
                          <a:solidFill>
                            <a:srgbClr val="3333FF"/>
                          </a:solidFill>
                          <a:effectLst>
                            <a:outerShdw blurRad="38100" dist="38100" dir="2700000" algn="tl">
                              <a:srgbClr val="C0C0C0"/>
                            </a:outerShdw>
                          </a:effectLst>
                          <a:latin typeface="Arial" charset="0"/>
                          <a:ea typeface="宋体" charset="-122"/>
                        </a:rPr>
                        <a:t>4</a:t>
                      </a:r>
                    </a:p>
                    <a:p>
                      <a:pPr marL="0" marR="0" lvl="0" indent="0" algn="ctr" defTabSz="914400" rtl="0" eaLnBrk="1" fontAlgn="base" latinLnBrk="0" hangingPunct="1">
                        <a:lnSpc>
                          <a:spcPct val="12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dirty="0" smtClean="0">
                          <a:ln>
                            <a:noFill/>
                          </a:ln>
                          <a:solidFill>
                            <a:srgbClr val="3333FF"/>
                          </a:solidFill>
                          <a:effectLst>
                            <a:outerShdw blurRad="38100" dist="38100" dir="2700000" algn="tl">
                              <a:srgbClr val="C0C0C0"/>
                            </a:outerShdw>
                          </a:effectLst>
                          <a:latin typeface="Arial" charset="0"/>
                          <a:ea typeface="宋体" charset="-122"/>
                        </a:rPr>
                        <a:t>2</a:t>
                      </a:r>
                    </a:p>
                    <a:p>
                      <a:pPr marL="0" marR="0" lvl="0" indent="0" algn="ctr" defTabSz="914400" rtl="0" eaLnBrk="1" fontAlgn="base" latinLnBrk="0" hangingPunct="1">
                        <a:lnSpc>
                          <a:spcPct val="12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dirty="0" smtClean="0">
                          <a:ln>
                            <a:noFill/>
                          </a:ln>
                          <a:solidFill>
                            <a:srgbClr val="3333FF"/>
                          </a:solidFill>
                          <a:effectLst>
                            <a:outerShdw blurRad="38100" dist="38100" dir="2700000" algn="tl">
                              <a:srgbClr val="C0C0C0"/>
                            </a:outerShdw>
                          </a:effectLst>
                          <a:latin typeface="Arial" charset="0"/>
                          <a:ea typeface="宋体" charset="-122"/>
                        </a:rPr>
                        <a:t>4</a:t>
                      </a:r>
                    </a:p>
                    <a:p>
                      <a:pPr marL="0" marR="0" lvl="0" indent="0" algn="ctr" defTabSz="914400" rtl="0" eaLnBrk="1" fontAlgn="base" latinLnBrk="0" hangingPunct="1">
                        <a:lnSpc>
                          <a:spcPct val="12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dirty="0" smtClean="0">
                          <a:ln>
                            <a:noFill/>
                          </a:ln>
                          <a:solidFill>
                            <a:srgbClr val="3333FF"/>
                          </a:solidFill>
                          <a:effectLst>
                            <a:outerShdw blurRad="38100" dist="38100" dir="2700000" algn="tl">
                              <a:srgbClr val="C0C0C0"/>
                            </a:outerShdw>
                          </a:effectLst>
                          <a:latin typeface="Arial" charset="0"/>
                          <a:ea typeface="宋体" charset="-122"/>
                        </a:rPr>
                        <a:t>3</a:t>
                      </a:r>
                    </a:p>
                    <a:p>
                      <a:pPr marL="0" marR="0" lvl="0" indent="0" algn="ctr" defTabSz="914400" rtl="0" eaLnBrk="1" fontAlgn="base" latinLnBrk="0" hangingPunct="1">
                        <a:lnSpc>
                          <a:spcPct val="12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dirty="0" smtClean="0">
                          <a:ln>
                            <a:noFill/>
                          </a:ln>
                          <a:solidFill>
                            <a:srgbClr val="3333FF"/>
                          </a:solidFill>
                          <a:effectLst>
                            <a:outerShdw blurRad="38100" dist="38100" dir="2700000" algn="tl">
                              <a:srgbClr val="C0C0C0"/>
                            </a:outerShdw>
                          </a:effectLst>
                          <a:latin typeface="Arial" charset="0"/>
                          <a:ea typeface="宋体" charset="-122"/>
                        </a:rPr>
                        <a:t>4</a:t>
                      </a:r>
                    </a:p>
                    <a:p>
                      <a:pPr marL="0" marR="0" lvl="0" indent="0" algn="ctr" defTabSz="914400" rtl="0" eaLnBrk="1" fontAlgn="base" latinLnBrk="0" hangingPunct="1">
                        <a:lnSpc>
                          <a:spcPct val="12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dirty="0" smtClean="0">
                          <a:ln>
                            <a:noFill/>
                          </a:ln>
                          <a:solidFill>
                            <a:srgbClr val="3333FF"/>
                          </a:solidFill>
                          <a:effectLst>
                            <a:outerShdw blurRad="38100" dist="38100" dir="2700000" algn="tl">
                              <a:srgbClr val="C0C0C0"/>
                            </a:outerShdw>
                          </a:effectLst>
                          <a:latin typeface="Arial" charset="0"/>
                          <a:ea typeface="宋体" charset="-122"/>
                        </a:rPr>
                        <a:t>2</a:t>
                      </a:r>
                    </a:p>
                    <a:p>
                      <a:pPr marL="0" marR="0" lvl="0" indent="0" algn="ctr" defTabSz="914400" rtl="0" eaLnBrk="1" fontAlgn="base" latinLnBrk="0" hangingPunct="1">
                        <a:lnSpc>
                          <a:spcPct val="12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dirty="0" smtClean="0">
                          <a:ln>
                            <a:noFill/>
                          </a:ln>
                          <a:solidFill>
                            <a:srgbClr val="3333FF"/>
                          </a:solidFill>
                          <a:effectLst>
                            <a:outerShdw blurRad="38100" dist="38100" dir="2700000" algn="tl">
                              <a:srgbClr val="C0C0C0"/>
                            </a:outerShdw>
                          </a:effectLst>
                          <a:latin typeface="Arial" charset="0"/>
                          <a:ea typeface="宋体" charset="-122"/>
                        </a:rPr>
                        <a:t>4</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50750" name="Group 190"/>
          <p:cNvGraphicFramePr>
            <a:graphicFrameLocks noGrp="1"/>
          </p:cNvGraphicFramePr>
          <p:nvPr>
            <p:extLst>
              <p:ext uri="{D42A27DB-BD31-4B8C-83A1-F6EECF244321}">
                <p14:modId xmlns:p14="http://schemas.microsoft.com/office/powerpoint/2010/main" val="2058752454"/>
              </p:ext>
            </p:extLst>
          </p:nvPr>
        </p:nvGraphicFramePr>
        <p:xfrm>
          <a:off x="250825" y="1352618"/>
          <a:ext cx="5041900" cy="1582738"/>
        </p:xfrm>
        <a:graphic>
          <a:graphicData uri="http://schemas.openxmlformats.org/drawingml/2006/table">
            <a:tbl>
              <a:tblPr/>
              <a:tblGrid>
                <a:gridCol w="1206500"/>
                <a:gridCol w="993775"/>
                <a:gridCol w="923925"/>
                <a:gridCol w="923925"/>
                <a:gridCol w="993775"/>
              </a:tblGrid>
              <a:tr h="457200">
                <a:tc>
                  <a:txBody>
                    <a:bodyPr/>
                    <a:lstStyle>
                      <a:lvl1pPr indent="266700" algn="l">
                        <a:lnSpc>
                          <a:spcPct val="120000"/>
                        </a:lnSpc>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algn="l">
                        <a:lnSpc>
                          <a:spcPct val="120000"/>
                        </a:lnSpc>
                        <a:spcBef>
                          <a:spcPct val="20000"/>
                        </a:spcBef>
                        <a:buClr>
                          <a:schemeClr val="accent1"/>
                        </a:buClr>
                        <a:buFont typeface="Wingdings" pitchFamily="2" charset="2"/>
                        <a:defRPr sz="2000" b="1">
                          <a:solidFill>
                            <a:schemeClr val="tx1"/>
                          </a:solidFill>
                          <a:latin typeface="Arial" charset="0"/>
                        </a:defRPr>
                      </a:lvl2pPr>
                      <a:lvl3pPr algn="l">
                        <a:lnSpc>
                          <a:spcPct val="120000"/>
                        </a:lnSpc>
                        <a:spcBef>
                          <a:spcPct val="20000"/>
                        </a:spcBef>
                        <a:buClr>
                          <a:schemeClr val="tx1"/>
                        </a:buClr>
                        <a:defRPr sz="2000" b="1">
                          <a:solidFill>
                            <a:srgbClr val="006600"/>
                          </a:solidFill>
                          <a:effectLst>
                            <a:outerShdw blurRad="38100" dist="38100" dir="2700000" algn="tl">
                              <a:srgbClr val="C0C0C0"/>
                            </a:outerShdw>
                          </a:effectLst>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266700" algn="l" defTabSz="914400" rtl="0" eaLnBrk="1" fontAlgn="base" latinLnBrk="0" hangingPunct="1">
                        <a:lnSpc>
                          <a:spcPct val="120000"/>
                        </a:lnSpc>
                        <a:spcBef>
                          <a:spcPct val="0"/>
                        </a:spcBef>
                        <a:spcAft>
                          <a:spcPct val="0"/>
                        </a:spcAft>
                        <a:buClr>
                          <a:schemeClr val="hlink"/>
                        </a:buClr>
                        <a:buSzTx/>
                        <a:buFont typeface="Wingdings" pitchFamily="2" charset="2"/>
                        <a:buNone/>
                        <a:tabLst/>
                      </a:pPr>
                      <a:r>
                        <a:rPr kumimoji="1" lang="zh-CN" altLang="en-US" sz="1400" b="1" i="0" u="none" strike="noStrike" cap="none" normalizeH="0" baseline="0" dirty="0" smtClean="0">
                          <a:ln>
                            <a:noFill/>
                          </a:ln>
                          <a:solidFill>
                            <a:srgbClr val="3333FF"/>
                          </a:solidFill>
                          <a:effectLst>
                            <a:outerShdw blurRad="38100" dist="38100" dir="2700000" algn="tl">
                              <a:srgbClr val="C0C0C0"/>
                            </a:outerShdw>
                          </a:effectLst>
                          <a:latin typeface="Arial" charset="0"/>
                          <a:ea typeface="宋体" charset="-122"/>
                          <a:cs typeface="Times New Roman" pitchFamily="18" charset="0"/>
                        </a:rPr>
                        <a:t>学  号</a:t>
                      </a:r>
                    </a:p>
                  </a:txBody>
                  <a:tcPr anchor="ct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120000"/>
                        </a:lnSpc>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algn="l">
                        <a:lnSpc>
                          <a:spcPct val="120000"/>
                        </a:lnSpc>
                        <a:spcBef>
                          <a:spcPct val="20000"/>
                        </a:spcBef>
                        <a:buClr>
                          <a:schemeClr val="accent1"/>
                        </a:buClr>
                        <a:buFont typeface="Wingdings" pitchFamily="2" charset="2"/>
                        <a:defRPr sz="2000" b="1">
                          <a:solidFill>
                            <a:schemeClr val="tx1"/>
                          </a:solidFill>
                          <a:latin typeface="Arial" charset="0"/>
                        </a:defRPr>
                      </a:lvl2pPr>
                      <a:lvl3pPr algn="l">
                        <a:lnSpc>
                          <a:spcPct val="120000"/>
                        </a:lnSpc>
                        <a:spcBef>
                          <a:spcPct val="20000"/>
                        </a:spcBef>
                        <a:buClr>
                          <a:schemeClr val="tx1"/>
                        </a:buClr>
                        <a:defRPr sz="2000" b="1">
                          <a:solidFill>
                            <a:srgbClr val="006600"/>
                          </a:solidFill>
                          <a:effectLst>
                            <a:outerShdw blurRad="38100" dist="38100" dir="2700000" algn="tl">
                              <a:srgbClr val="C0C0C0"/>
                            </a:outerShdw>
                          </a:effectLst>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20000"/>
                        </a:lnSpc>
                        <a:spcBef>
                          <a:spcPct val="0"/>
                        </a:spcBef>
                        <a:spcAft>
                          <a:spcPct val="0"/>
                        </a:spcAft>
                        <a:buClr>
                          <a:schemeClr val="hlink"/>
                        </a:buClr>
                        <a:buSzTx/>
                        <a:buFont typeface="Wingdings" pitchFamily="2" charset="2"/>
                        <a:buNone/>
                        <a:tabLst/>
                      </a:pPr>
                      <a:r>
                        <a:rPr kumimoji="1" lang="zh-CN" altLang="en-US" sz="1400" b="1" i="0" u="none" strike="noStrike" cap="none" normalizeH="0" baseline="0" dirty="0" smtClean="0">
                          <a:ln>
                            <a:noFill/>
                          </a:ln>
                          <a:solidFill>
                            <a:srgbClr val="3333FF"/>
                          </a:solidFill>
                          <a:effectLst>
                            <a:outerShdw blurRad="38100" dist="38100" dir="2700000" algn="tl">
                              <a:srgbClr val="C0C0C0"/>
                            </a:outerShdw>
                          </a:effectLst>
                          <a:latin typeface="Arial" charset="0"/>
                          <a:ea typeface="宋体" charset="-122"/>
                          <a:cs typeface="Times New Roman" pitchFamily="18" charset="0"/>
                        </a:rPr>
                        <a:t>姓  名</a:t>
                      </a:r>
                      <a:endParaRPr kumimoji="1" lang="en-US" altLang="zh-CN" sz="1400" b="1" i="0" u="none" strike="noStrike" cap="none" normalizeH="0" baseline="0" dirty="0" smtClean="0">
                        <a:ln>
                          <a:noFill/>
                        </a:ln>
                        <a:solidFill>
                          <a:srgbClr val="3333FF"/>
                        </a:solidFill>
                        <a:effectLst>
                          <a:outerShdw blurRad="38100" dist="38100" dir="2700000" algn="tl">
                            <a:srgbClr val="C0C0C0"/>
                          </a:outerShdw>
                        </a:effectLst>
                        <a:latin typeface="Arial" charset="0"/>
                        <a:ea typeface="宋体"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66700" algn="l">
                        <a:lnSpc>
                          <a:spcPct val="120000"/>
                        </a:lnSpc>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algn="l">
                        <a:lnSpc>
                          <a:spcPct val="120000"/>
                        </a:lnSpc>
                        <a:spcBef>
                          <a:spcPct val="20000"/>
                        </a:spcBef>
                        <a:buClr>
                          <a:schemeClr val="accent1"/>
                        </a:buClr>
                        <a:buFont typeface="Wingdings" pitchFamily="2" charset="2"/>
                        <a:defRPr sz="2000" b="1">
                          <a:solidFill>
                            <a:schemeClr val="tx1"/>
                          </a:solidFill>
                          <a:latin typeface="Arial" charset="0"/>
                        </a:defRPr>
                      </a:lvl2pPr>
                      <a:lvl3pPr algn="l">
                        <a:lnSpc>
                          <a:spcPct val="120000"/>
                        </a:lnSpc>
                        <a:spcBef>
                          <a:spcPct val="20000"/>
                        </a:spcBef>
                        <a:buClr>
                          <a:schemeClr val="tx1"/>
                        </a:buClr>
                        <a:defRPr sz="2000" b="1">
                          <a:solidFill>
                            <a:srgbClr val="006600"/>
                          </a:solidFill>
                          <a:effectLst>
                            <a:outerShdw blurRad="38100" dist="38100" dir="2700000" algn="tl">
                              <a:srgbClr val="C0C0C0"/>
                            </a:outerShdw>
                          </a:effectLst>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266700" algn="l" defTabSz="914400" rtl="0" eaLnBrk="1" fontAlgn="base" latinLnBrk="0" hangingPunct="1">
                        <a:lnSpc>
                          <a:spcPct val="120000"/>
                        </a:lnSpc>
                        <a:spcBef>
                          <a:spcPct val="0"/>
                        </a:spcBef>
                        <a:spcAft>
                          <a:spcPct val="0"/>
                        </a:spcAft>
                        <a:buClr>
                          <a:schemeClr val="hlink"/>
                        </a:buClr>
                        <a:buSzTx/>
                        <a:buFont typeface="Wingdings" pitchFamily="2" charset="2"/>
                        <a:buNone/>
                        <a:tabLst/>
                      </a:pPr>
                      <a:r>
                        <a:rPr kumimoji="1" lang="zh-CN" altLang="en-US" sz="1400" b="1" i="0" u="none" strike="noStrike" cap="none" normalizeH="0" baseline="0" dirty="0" smtClean="0">
                          <a:ln>
                            <a:noFill/>
                          </a:ln>
                          <a:solidFill>
                            <a:srgbClr val="3333FF"/>
                          </a:solidFill>
                          <a:effectLst>
                            <a:outerShdw blurRad="38100" dist="38100" dir="2700000" algn="tl">
                              <a:srgbClr val="C0C0C0"/>
                            </a:outerShdw>
                          </a:effectLst>
                          <a:latin typeface="Arial" charset="0"/>
                          <a:ea typeface="宋体" charset="-122"/>
                          <a:cs typeface="Times New Roman" pitchFamily="18" charset="0"/>
                        </a:rPr>
                        <a:t>性  别</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66700" algn="l">
                        <a:lnSpc>
                          <a:spcPct val="120000"/>
                        </a:lnSpc>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algn="l">
                        <a:lnSpc>
                          <a:spcPct val="120000"/>
                        </a:lnSpc>
                        <a:spcBef>
                          <a:spcPct val="20000"/>
                        </a:spcBef>
                        <a:buClr>
                          <a:schemeClr val="accent1"/>
                        </a:buClr>
                        <a:buFont typeface="Wingdings" pitchFamily="2" charset="2"/>
                        <a:defRPr sz="2000" b="1">
                          <a:solidFill>
                            <a:schemeClr val="tx1"/>
                          </a:solidFill>
                          <a:latin typeface="Arial" charset="0"/>
                        </a:defRPr>
                      </a:lvl2pPr>
                      <a:lvl3pPr algn="l">
                        <a:lnSpc>
                          <a:spcPct val="120000"/>
                        </a:lnSpc>
                        <a:spcBef>
                          <a:spcPct val="20000"/>
                        </a:spcBef>
                        <a:buClr>
                          <a:schemeClr val="tx1"/>
                        </a:buClr>
                        <a:defRPr sz="2000" b="1">
                          <a:solidFill>
                            <a:srgbClr val="006600"/>
                          </a:solidFill>
                          <a:effectLst>
                            <a:outerShdw blurRad="38100" dist="38100" dir="2700000" algn="tl">
                              <a:srgbClr val="C0C0C0"/>
                            </a:outerShdw>
                          </a:effectLst>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266700" algn="l" defTabSz="914400" rtl="0" eaLnBrk="1" fontAlgn="base" latinLnBrk="0" hangingPunct="1">
                        <a:lnSpc>
                          <a:spcPct val="120000"/>
                        </a:lnSpc>
                        <a:spcBef>
                          <a:spcPct val="0"/>
                        </a:spcBef>
                        <a:spcAft>
                          <a:spcPct val="0"/>
                        </a:spcAft>
                        <a:buClr>
                          <a:schemeClr val="hlink"/>
                        </a:buClr>
                        <a:buSzTx/>
                        <a:buFont typeface="Wingdings" pitchFamily="2" charset="2"/>
                        <a:buNone/>
                        <a:tabLst/>
                      </a:pPr>
                      <a:r>
                        <a:rPr kumimoji="1" lang="zh-CN" altLang="en-US" sz="1400" b="1" i="0" u="none" strike="noStrike" cap="none" normalizeH="0" baseline="0" dirty="0" smtClean="0">
                          <a:ln>
                            <a:noFill/>
                          </a:ln>
                          <a:solidFill>
                            <a:srgbClr val="3333FF"/>
                          </a:solidFill>
                          <a:effectLst>
                            <a:outerShdw blurRad="38100" dist="38100" dir="2700000" algn="tl">
                              <a:srgbClr val="C0C0C0"/>
                            </a:outerShdw>
                          </a:effectLst>
                          <a:latin typeface="Arial" charset="0"/>
                          <a:ea typeface="宋体" charset="-122"/>
                          <a:cs typeface="Times New Roman" pitchFamily="18" charset="0"/>
                        </a:rPr>
                        <a:t>年  龄</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133350" algn="l">
                        <a:lnSpc>
                          <a:spcPct val="120000"/>
                        </a:lnSpc>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algn="l">
                        <a:lnSpc>
                          <a:spcPct val="120000"/>
                        </a:lnSpc>
                        <a:spcBef>
                          <a:spcPct val="20000"/>
                        </a:spcBef>
                        <a:buClr>
                          <a:schemeClr val="accent1"/>
                        </a:buClr>
                        <a:buFont typeface="Wingdings" pitchFamily="2" charset="2"/>
                        <a:defRPr sz="2000" b="1">
                          <a:solidFill>
                            <a:schemeClr val="tx1"/>
                          </a:solidFill>
                          <a:latin typeface="Arial" charset="0"/>
                        </a:defRPr>
                      </a:lvl2pPr>
                      <a:lvl3pPr algn="l">
                        <a:lnSpc>
                          <a:spcPct val="120000"/>
                        </a:lnSpc>
                        <a:spcBef>
                          <a:spcPct val="20000"/>
                        </a:spcBef>
                        <a:buClr>
                          <a:schemeClr val="tx1"/>
                        </a:buClr>
                        <a:defRPr sz="2000" b="1">
                          <a:solidFill>
                            <a:srgbClr val="006600"/>
                          </a:solidFill>
                          <a:effectLst>
                            <a:outerShdw blurRad="38100" dist="38100" dir="2700000" algn="tl">
                              <a:srgbClr val="C0C0C0"/>
                            </a:outerShdw>
                          </a:effectLst>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133350" algn="l" defTabSz="914400" rtl="0" eaLnBrk="1" fontAlgn="base" latinLnBrk="0" hangingPunct="1">
                        <a:lnSpc>
                          <a:spcPct val="120000"/>
                        </a:lnSpc>
                        <a:spcBef>
                          <a:spcPct val="0"/>
                        </a:spcBef>
                        <a:spcAft>
                          <a:spcPct val="0"/>
                        </a:spcAft>
                        <a:buClr>
                          <a:schemeClr val="hlink"/>
                        </a:buClr>
                        <a:buSzTx/>
                        <a:buFont typeface="Wingdings" pitchFamily="2" charset="2"/>
                        <a:buNone/>
                        <a:tabLst/>
                      </a:pPr>
                      <a:r>
                        <a:rPr kumimoji="1" lang="zh-CN" altLang="en-US" sz="1400" b="1" i="0" u="none" strike="noStrike" cap="none" normalizeH="0" baseline="0" dirty="0" smtClean="0">
                          <a:ln>
                            <a:noFill/>
                          </a:ln>
                          <a:solidFill>
                            <a:srgbClr val="3333FF"/>
                          </a:solidFill>
                          <a:effectLst>
                            <a:outerShdw blurRad="38100" dist="38100" dir="2700000" algn="tl">
                              <a:srgbClr val="C0C0C0"/>
                            </a:outerShdw>
                          </a:effectLst>
                          <a:latin typeface="Arial" charset="0"/>
                          <a:ea typeface="宋体" charset="-122"/>
                          <a:cs typeface="Times New Roman" pitchFamily="18" charset="0"/>
                        </a:rPr>
                        <a:t>所 在 系</a:t>
                      </a:r>
                    </a:p>
                  </a:txBody>
                  <a:tcPr anchor="ct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125538">
                <a:tc>
                  <a:txBody>
                    <a:bodyPr/>
                    <a:lstStyle>
                      <a:lvl1pPr algn="l">
                        <a:lnSpc>
                          <a:spcPct val="120000"/>
                        </a:lnSpc>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algn="l">
                        <a:lnSpc>
                          <a:spcPct val="120000"/>
                        </a:lnSpc>
                        <a:spcBef>
                          <a:spcPct val="20000"/>
                        </a:spcBef>
                        <a:buClr>
                          <a:schemeClr val="accent1"/>
                        </a:buClr>
                        <a:buFont typeface="Wingdings" pitchFamily="2" charset="2"/>
                        <a:defRPr sz="2000" b="1">
                          <a:solidFill>
                            <a:schemeClr val="tx1"/>
                          </a:solidFill>
                          <a:latin typeface="Arial" charset="0"/>
                        </a:defRPr>
                      </a:lvl2pPr>
                      <a:lvl3pPr algn="l">
                        <a:lnSpc>
                          <a:spcPct val="120000"/>
                        </a:lnSpc>
                        <a:spcBef>
                          <a:spcPct val="20000"/>
                        </a:spcBef>
                        <a:buClr>
                          <a:schemeClr val="tx1"/>
                        </a:buClr>
                        <a:defRPr sz="2000" b="1">
                          <a:solidFill>
                            <a:srgbClr val="006600"/>
                          </a:solidFill>
                          <a:effectLst>
                            <a:outerShdw blurRad="38100" dist="38100" dir="2700000" algn="tl">
                              <a:srgbClr val="C0C0C0"/>
                            </a:outerShdw>
                          </a:effectLst>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20000"/>
                        </a:lnSpc>
                        <a:spcBef>
                          <a:spcPct val="0"/>
                        </a:spcBef>
                        <a:spcAft>
                          <a:spcPct val="0"/>
                        </a:spcAft>
                        <a:buClr>
                          <a:schemeClr val="hlink"/>
                        </a:buClr>
                        <a:buSzTx/>
                        <a:buFont typeface="Wingdings" pitchFamily="2" charset="2"/>
                        <a:buNone/>
                        <a:tabLst/>
                      </a:pPr>
                      <a:r>
                        <a:rPr kumimoji="1" lang="en-US" altLang="zh-CN" sz="1400" b="1" i="0" u="none" strike="noStrike" cap="none" normalizeH="0" baseline="0" dirty="0" smtClean="0">
                          <a:ln>
                            <a:noFill/>
                          </a:ln>
                          <a:solidFill>
                            <a:srgbClr val="3333FF"/>
                          </a:solidFill>
                          <a:effectLst>
                            <a:outerShdw blurRad="38100" dist="38100" dir="2700000" algn="tl">
                              <a:srgbClr val="C0C0C0"/>
                            </a:outerShdw>
                          </a:effectLst>
                          <a:latin typeface="Arial" charset="0"/>
                          <a:ea typeface="宋体" charset="-122"/>
                          <a:cs typeface="Times New Roman" pitchFamily="18" charset="0"/>
                        </a:rPr>
                        <a:t>200215121</a:t>
                      </a:r>
                    </a:p>
                    <a:p>
                      <a:pPr marL="0" marR="0" lvl="0" indent="0" algn="ctr" defTabSz="914400" rtl="0" eaLnBrk="0" fontAlgn="base" latinLnBrk="0" hangingPunct="0">
                        <a:lnSpc>
                          <a:spcPct val="120000"/>
                        </a:lnSpc>
                        <a:spcBef>
                          <a:spcPct val="0"/>
                        </a:spcBef>
                        <a:spcAft>
                          <a:spcPct val="0"/>
                        </a:spcAft>
                        <a:buClr>
                          <a:schemeClr val="hlink"/>
                        </a:buClr>
                        <a:buSzTx/>
                        <a:buFont typeface="Wingdings" pitchFamily="2" charset="2"/>
                        <a:buNone/>
                        <a:tabLst/>
                      </a:pPr>
                      <a:r>
                        <a:rPr kumimoji="1" lang="en-US" altLang="zh-CN" sz="1400" b="1" i="0" u="none" strike="noStrike" cap="none" normalizeH="0" baseline="0" dirty="0" smtClean="0">
                          <a:ln>
                            <a:noFill/>
                          </a:ln>
                          <a:solidFill>
                            <a:srgbClr val="3333FF"/>
                          </a:solidFill>
                          <a:effectLst>
                            <a:outerShdw blurRad="38100" dist="38100" dir="2700000" algn="tl">
                              <a:srgbClr val="C0C0C0"/>
                            </a:outerShdw>
                          </a:effectLst>
                          <a:latin typeface="Arial" charset="0"/>
                          <a:ea typeface="宋体" charset="-122"/>
                          <a:cs typeface="Times New Roman" pitchFamily="18" charset="0"/>
                        </a:rPr>
                        <a:t>200215122</a:t>
                      </a:r>
                    </a:p>
                    <a:p>
                      <a:pPr marL="0" marR="0" lvl="0" indent="0" algn="ctr" defTabSz="914400" rtl="0" eaLnBrk="0" fontAlgn="base" latinLnBrk="0" hangingPunct="0">
                        <a:lnSpc>
                          <a:spcPct val="120000"/>
                        </a:lnSpc>
                        <a:spcBef>
                          <a:spcPct val="0"/>
                        </a:spcBef>
                        <a:spcAft>
                          <a:spcPct val="0"/>
                        </a:spcAft>
                        <a:buClr>
                          <a:schemeClr val="hlink"/>
                        </a:buClr>
                        <a:buSzTx/>
                        <a:buFont typeface="Wingdings" pitchFamily="2" charset="2"/>
                        <a:buNone/>
                        <a:tabLst/>
                      </a:pPr>
                      <a:r>
                        <a:rPr kumimoji="1" lang="en-US" altLang="zh-CN" sz="1400" b="1" i="0" u="none" strike="noStrike" cap="none" normalizeH="0" baseline="0" dirty="0" smtClean="0">
                          <a:ln>
                            <a:noFill/>
                          </a:ln>
                          <a:solidFill>
                            <a:srgbClr val="3333FF"/>
                          </a:solidFill>
                          <a:effectLst>
                            <a:outerShdw blurRad="38100" dist="38100" dir="2700000" algn="tl">
                              <a:srgbClr val="C0C0C0"/>
                            </a:outerShdw>
                          </a:effectLst>
                          <a:latin typeface="Arial" charset="0"/>
                          <a:ea typeface="宋体" charset="-122"/>
                          <a:cs typeface="Times New Roman" pitchFamily="18" charset="0"/>
                        </a:rPr>
                        <a:t>200215123</a:t>
                      </a:r>
                    </a:p>
                    <a:p>
                      <a:pPr marL="0" marR="0" lvl="0" indent="0" algn="ctr" defTabSz="914400" rtl="0" eaLnBrk="0" fontAlgn="base" latinLnBrk="0" hangingPunct="0">
                        <a:lnSpc>
                          <a:spcPct val="120000"/>
                        </a:lnSpc>
                        <a:spcBef>
                          <a:spcPct val="0"/>
                        </a:spcBef>
                        <a:spcAft>
                          <a:spcPct val="0"/>
                        </a:spcAft>
                        <a:buClr>
                          <a:schemeClr val="hlink"/>
                        </a:buClr>
                        <a:buSzTx/>
                        <a:buFont typeface="Wingdings" pitchFamily="2" charset="2"/>
                        <a:buNone/>
                        <a:tabLst/>
                      </a:pPr>
                      <a:r>
                        <a:rPr kumimoji="1" lang="en-US" altLang="zh-CN" sz="1400" b="1" i="0" u="none" strike="noStrike" cap="none" normalizeH="0" baseline="0" dirty="0" smtClean="0">
                          <a:ln>
                            <a:noFill/>
                          </a:ln>
                          <a:solidFill>
                            <a:srgbClr val="3333FF"/>
                          </a:solidFill>
                          <a:effectLst>
                            <a:outerShdw blurRad="38100" dist="38100" dir="2700000" algn="tl">
                              <a:srgbClr val="C0C0C0"/>
                            </a:outerShdw>
                          </a:effectLst>
                          <a:latin typeface="Arial" charset="0"/>
                          <a:ea typeface="宋体" charset="-122"/>
                          <a:cs typeface="Times New Roman" pitchFamily="18" charset="0"/>
                        </a:rPr>
                        <a:t>200515125</a:t>
                      </a:r>
                    </a:p>
                  </a:txBody>
                  <a:tcPr anchor="ct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120000"/>
                        </a:lnSpc>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algn="l">
                        <a:lnSpc>
                          <a:spcPct val="120000"/>
                        </a:lnSpc>
                        <a:spcBef>
                          <a:spcPct val="20000"/>
                        </a:spcBef>
                        <a:buClr>
                          <a:schemeClr val="accent1"/>
                        </a:buClr>
                        <a:buFont typeface="Wingdings" pitchFamily="2" charset="2"/>
                        <a:defRPr sz="2000" b="1">
                          <a:solidFill>
                            <a:schemeClr val="tx1"/>
                          </a:solidFill>
                          <a:latin typeface="Arial" charset="0"/>
                        </a:defRPr>
                      </a:lvl2pPr>
                      <a:lvl3pPr algn="l">
                        <a:lnSpc>
                          <a:spcPct val="120000"/>
                        </a:lnSpc>
                        <a:spcBef>
                          <a:spcPct val="20000"/>
                        </a:spcBef>
                        <a:buClr>
                          <a:schemeClr val="tx1"/>
                        </a:buClr>
                        <a:defRPr sz="2000" b="1">
                          <a:solidFill>
                            <a:srgbClr val="006600"/>
                          </a:solidFill>
                          <a:effectLst>
                            <a:outerShdw blurRad="38100" dist="38100" dir="2700000" algn="tl">
                              <a:srgbClr val="C0C0C0"/>
                            </a:outerShdw>
                          </a:effectLst>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20000"/>
                        </a:lnSpc>
                        <a:spcBef>
                          <a:spcPct val="0"/>
                        </a:spcBef>
                        <a:spcAft>
                          <a:spcPct val="0"/>
                        </a:spcAft>
                        <a:buClr>
                          <a:schemeClr val="hlink"/>
                        </a:buClr>
                        <a:buSzTx/>
                        <a:buFont typeface="Wingdings" pitchFamily="2" charset="2"/>
                        <a:buNone/>
                        <a:tabLst/>
                      </a:pPr>
                      <a:r>
                        <a:rPr kumimoji="1" lang="zh-CN" altLang="en-US" sz="1400" b="1" i="0" u="none" strike="noStrike" cap="none" normalizeH="0" baseline="0" smtClean="0">
                          <a:ln>
                            <a:noFill/>
                          </a:ln>
                          <a:solidFill>
                            <a:srgbClr val="3333FF"/>
                          </a:solidFill>
                          <a:effectLst>
                            <a:outerShdw blurRad="38100" dist="38100" dir="2700000" algn="tl">
                              <a:srgbClr val="C0C0C0"/>
                            </a:outerShdw>
                          </a:effectLst>
                          <a:latin typeface="Arial" charset="0"/>
                          <a:ea typeface="宋体" charset="-122"/>
                          <a:cs typeface="Times New Roman" pitchFamily="18" charset="0"/>
                        </a:rPr>
                        <a:t>李勇</a:t>
                      </a:r>
                    </a:p>
                    <a:p>
                      <a:pPr marL="0" marR="0" lvl="0" indent="0" algn="ctr" defTabSz="914400" rtl="0" eaLnBrk="0" fontAlgn="base" latinLnBrk="0" hangingPunct="0">
                        <a:lnSpc>
                          <a:spcPct val="120000"/>
                        </a:lnSpc>
                        <a:spcBef>
                          <a:spcPct val="0"/>
                        </a:spcBef>
                        <a:spcAft>
                          <a:spcPct val="0"/>
                        </a:spcAft>
                        <a:buClr>
                          <a:schemeClr val="hlink"/>
                        </a:buClr>
                        <a:buSzTx/>
                        <a:buFont typeface="Wingdings" pitchFamily="2" charset="2"/>
                        <a:buNone/>
                        <a:tabLst/>
                      </a:pPr>
                      <a:r>
                        <a:rPr kumimoji="1" lang="zh-CN" altLang="en-US" sz="1400" b="1" i="0" u="none" strike="noStrike" cap="none" normalizeH="0" baseline="0" smtClean="0">
                          <a:ln>
                            <a:noFill/>
                          </a:ln>
                          <a:solidFill>
                            <a:srgbClr val="3333FF"/>
                          </a:solidFill>
                          <a:effectLst>
                            <a:outerShdw blurRad="38100" dist="38100" dir="2700000" algn="tl">
                              <a:srgbClr val="C0C0C0"/>
                            </a:outerShdw>
                          </a:effectLst>
                          <a:latin typeface="Arial" charset="0"/>
                          <a:ea typeface="宋体" charset="-122"/>
                          <a:cs typeface="Times New Roman" pitchFamily="18" charset="0"/>
                        </a:rPr>
                        <a:t>刘晨</a:t>
                      </a:r>
                    </a:p>
                    <a:p>
                      <a:pPr marL="0" marR="0" lvl="0" indent="0" algn="ctr" defTabSz="914400" rtl="0" eaLnBrk="0" fontAlgn="base" latinLnBrk="0" hangingPunct="0">
                        <a:lnSpc>
                          <a:spcPct val="120000"/>
                        </a:lnSpc>
                        <a:spcBef>
                          <a:spcPct val="0"/>
                        </a:spcBef>
                        <a:spcAft>
                          <a:spcPct val="0"/>
                        </a:spcAft>
                        <a:buClr>
                          <a:schemeClr val="hlink"/>
                        </a:buClr>
                        <a:buSzTx/>
                        <a:buFont typeface="Wingdings" pitchFamily="2" charset="2"/>
                        <a:buNone/>
                        <a:tabLst/>
                      </a:pPr>
                      <a:r>
                        <a:rPr kumimoji="1" lang="zh-CN" altLang="en-US" sz="1400" b="1" i="0" u="none" strike="noStrike" cap="none" normalizeH="0" baseline="0" smtClean="0">
                          <a:ln>
                            <a:noFill/>
                          </a:ln>
                          <a:solidFill>
                            <a:srgbClr val="3333FF"/>
                          </a:solidFill>
                          <a:effectLst>
                            <a:outerShdw blurRad="38100" dist="38100" dir="2700000" algn="tl">
                              <a:srgbClr val="C0C0C0"/>
                            </a:outerShdw>
                          </a:effectLst>
                          <a:latin typeface="Arial" charset="0"/>
                          <a:ea typeface="宋体" charset="-122"/>
                          <a:cs typeface="Times New Roman" pitchFamily="18" charset="0"/>
                        </a:rPr>
                        <a:t>王敏</a:t>
                      </a:r>
                    </a:p>
                    <a:p>
                      <a:pPr marL="0" marR="0" lvl="0" indent="0" algn="ctr" defTabSz="914400" rtl="0" eaLnBrk="0" fontAlgn="base" latinLnBrk="0" hangingPunct="0">
                        <a:lnSpc>
                          <a:spcPct val="120000"/>
                        </a:lnSpc>
                        <a:spcBef>
                          <a:spcPct val="0"/>
                        </a:spcBef>
                        <a:spcAft>
                          <a:spcPct val="0"/>
                        </a:spcAft>
                        <a:buClr>
                          <a:schemeClr val="hlink"/>
                        </a:buClr>
                        <a:buSzTx/>
                        <a:buFont typeface="Wingdings" pitchFamily="2" charset="2"/>
                        <a:buNone/>
                        <a:tabLst/>
                      </a:pPr>
                      <a:r>
                        <a:rPr kumimoji="1" lang="zh-CN" altLang="en-US" sz="1400" b="1" i="0" u="none" strike="noStrike" cap="none" normalizeH="0" baseline="0" smtClean="0">
                          <a:ln>
                            <a:noFill/>
                          </a:ln>
                          <a:solidFill>
                            <a:srgbClr val="3333FF"/>
                          </a:solidFill>
                          <a:effectLst>
                            <a:outerShdw blurRad="38100" dist="38100" dir="2700000" algn="tl">
                              <a:srgbClr val="C0C0C0"/>
                            </a:outerShdw>
                          </a:effectLst>
                          <a:latin typeface="Arial" charset="0"/>
                          <a:ea typeface="宋体" charset="-122"/>
                          <a:cs typeface="Times New Roman" pitchFamily="18" charset="0"/>
                        </a:rPr>
                        <a:t>张立</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120000"/>
                        </a:lnSpc>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algn="l">
                        <a:lnSpc>
                          <a:spcPct val="120000"/>
                        </a:lnSpc>
                        <a:spcBef>
                          <a:spcPct val="20000"/>
                        </a:spcBef>
                        <a:buClr>
                          <a:schemeClr val="accent1"/>
                        </a:buClr>
                        <a:buFont typeface="Wingdings" pitchFamily="2" charset="2"/>
                        <a:defRPr sz="2000" b="1">
                          <a:solidFill>
                            <a:schemeClr val="tx1"/>
                          </a:solidFill>
                          <a:latin typeface="Arial" charset="0"/>
                        </a:defRPr>
                      </a:lvl2pPr>
                      <a:lvl3pPr algn="l">
                        <a:lnSpc>
                          <a:spcPct val="120000"/>
                        </a:lnSpc>
                        <a:spcBef>
                          <a:spcPct val="20000"/>
                        </a:spcBef>
                        <a:buClr>
                          <a:schemeClr val="tx1"/>
                        </a:buClr>
                        <a:defRPr sz="2000" b="1">
                          <a:solidFill>
                            <a:srgbClr val="006600"/>
                          </a:solidFill>
                          <a:effectLst>
                            <a:outerShdw blurRad="38100" dist="38100" dir="2700000" algn="tl">
                              <a:srgbClr val="C0C0C0"/>
                            </a:outerShdw>
                          </a:effectLst>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20000"/>
                        </a:lnSpc>
                        <a:spcBef>
                          <a:spcPct val="0"/>
                        </a:spcBef>
                        <a:spcAft>
                          <a:spcPct val="0"/>
                        </a:spcAft>
                        <a:buClr>
                          <a:schemeClr val="hlink"/>
                        </a:buClr>
                        <a:buSzTx/>
                        <a:buFont typeface="Wingdings" pitchFamily="2" charset="2"/>
                        <a:buNone/>
                        <a:tabLst/>
                      </a:pPr>
                      <a:r>
                        <a:rPr kumimoji="1" lang="zh-CN" altLang="en-US" sz="1400" b="1" i="0" u="none" strike="noStrike" cap="none" normalizeH="0" baseline="0" smtClean="0">
                          <a:ln>
                            <a:noFill/>
                          </a:ln>
                          <a:solidFill>
                            <a:srgbClr val="3333FF"/>
                          </a:solidFill>
                          <a:effectLst>
                            <a:outerShdw blurRad="38100" dist="38100" dir="2700000" algn="tl">
                              <a:srgbClr val="C0C0C0"/>
                            </a:outerShdw>
                          </a:effectLst>
                          <a:latin typeface="Arial" charset="0"/>
                          <a:ea typeface="宋体" charset="-122"/>
                          <a:cs typeface="Times New Roman" pitchFamily="18" charset="0"/>
                        </a:rPr>
                        <a:t>男</a:t>
                      </a:r>
                    </a:p>
                    <a:p>
                      <a:pPr marL="0" marR="0" lvl="0" indent="0" algn="ctr" defTabSz="914400" rtl="0" eaLnBrk="0" fontAlgn="base" latinLnBrk="0" hangingPunct="0">
                        <a:lnSpc>
                          <a:spcPct val="120000"/>
                        </a:lnSpc>
                        <a:spcBef>
                          <a:spcPct val="0"/>
                        </a:spcBef>
                        <a:spcAft>
                          <a:spcPct val="0"/>
                        </a:spcAft>
                        <a:buClr>
                          <a:schemeClr val="hlink"/>
                        </a:buClr>
                        <a:buSzTx/>
                        <a:buFont typeface="Wingdings" pitchFamily="2" charset="2"/>
                        <a:buNone/>
                        <a:tabLst/>
                      </a:pPr>
                      <a:r>
                        <a:rPr kumimoji="1" lang="zh-CN" altLang="en-US" sz="1400" b="1" i="0" u="none" strike="noStrike" cap="none" normalizeH="0" baseline="0" smtClean="0">
                          <a:ln>
                            <a:noFill/>
                          </a:ln>
                          <a:solidFill>
                            <a:srgbClr val="3333FF"/>
                          </a:solidFill>
                          <a:effectLst>
                            <a:outerShdw blurRad="38100" dist="38100" dir="2700000" algn="tl">
                              <a:srgbClr val="C0C0C0"/>
                            </a:outerShdw>
                          </a:effectLst>
                          <a:latin typeface="Arial" charset="0"/>
                          <a:ea typeface="宋体" charset="-122"/>
                          <a:cs typeface="Times New Roman" pitchFamily="18" charset="0"/>
                        </a:rPr>
                        <a:t>女</a:t>
                      </a:r>
                    </a:p>
                    <a:p>
                      <a:pPr marL="0" marR="0" lvl="0" indent="0" algn="ctr" defTabSz="914400" rtl="0" eaLnBrk="0" fontAlgn="base" latinLnBrk="0" hangingPunct="0">
                        <a:lnSpc>
                          <a:spcPct val="120000"/>
                        </a:lnSpc>
                        <a:spcBef>
                          <a:spcPct val="0"/>
                        </a:spcBef>
                        <a:spcAft>
                          <a:spcPct val="0"/>
                        </a:spcAft>
                        <a:buClr>
                          <a:schemeClr val="hlink"/>
                        </a:buClr>
                        <a:buSzTx/>
                        <a:buFont typeface="Wingdings" pitchFamily="2" charset="2"/>
                        <a:buNone/>
                        <a:tabLst/>
                      </a:pPr>
                      <a:r>
                        <a:rPr kumimoji="1" lang="zh-CN" altLang="en-US" sz="1400" b="1" i="0" u="none" strike="noStrike" cap="none" normalizeH="0" baseline="0" smtClean="0">
                          <a:ln>
                            <a:noFill/>
                          </a:ln>
                          <a:solidFill>
                            <a:srgbClr val="3333FF"/>
                          </a:solidFill>
                          <a:effectLst>
                            <a:outerShdw blurRad="38100" dist="38100" dir="2700000" algn="tl">
                              <a:srgbClr val="C0C0C0"/>
                            </a:outerShdw>
                          </a:effectLst>
                          <a:latin typeface="Arial" charset="0"/>
                          <a:ea typeface="宋体" charset="-122"/>
                          <a:cs typeface="Times New Roman" pitchFamily="18" charset="0"/>
                        </a:rPr>
                        <a:t>女</a:t>
                      </a:r>
                    </a:p>
                    <a:p>
                      <a:pPr marL="0" marR="0" lvl="0" indent="0" algn="ctr" defTabSz="914400" rtl="0" eaLnBrk="0" fontAlgn="base" latinLnBrk="0" hangingPunct="0">
                        <a:lnSpc>
                          <a:spcPct val="120000"/>
                        </a:lnSpc>
                        <a:spcBef>
                          <a:spcPct val="0"/>
                        </a:spcBef>
                        <a:spcAft>
                          <a:spcPct val="0"/>
                        </a:spcAft>
                        <a:buClr>
                          <a:schemeClr val="hlink"/>
                        </a:buClr>
                        <a:buSzTx/>
                        <a:buFont typeface="Wingdings" pitchFamily="2" charset="2"/>
                        <a:buNone/>
                        <a:tabLst/>
                      </a:pPr>
                      <a:r>
                        <a:rPr kumimoji="1" lang="zh-CN" altLang="en-US" sz="1400" b="1" i="0" u="none" strike="noStrike" cap="none" normalizeH="0" baseline="0" smtClean="0">
                          <a:ln>
                            <a:noFill/>
                          </a:ln>
                          <a:solidFill>
                            <a:srgbClr val="3333FF"/>
                          </a:solidFill>
                          <a:effectLst>
                            <a:outerShdw blurRad="38100" dist="38100" dir="2700000" algn="tl">
                              <a:srgbClr val="C0C0C0"/>
                            </a:outerShdw>
                          </a:effectLst>
                          <a:latin typeface="Arial" charset="0"/>
                          <a:ea typeface="宋体" charset="-122"/>
                          <a:cs typeface="Times New Roman" pitchFamily="18" charset="0"/>
                        </a:rPr>
                        <a:t>男</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120000"/>
                        </a:lnSpc>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algn="l">
                        <a:lnSpc>
                          <a:spcPct val="120000"/>
                        </a:lnSpc>
                        <a:spcBef>
                          <a:spcPct val="20000"/>
                        </a:spcBef>
                        <a:buClr>
                          <a:schemeClr val="accent1"/>
                        </a:buClr>
                        <a:buFont typeface="Wingdings" pitchFamily="2" charset="2"/>
                        <a:defRPr sz="2000" b="1">
                          <a:solidFill>
                            <a:schemeClr val="tx1"/>
                          </a:solidFill>
                          <a:latin typeface="Arial" charset="0"/>
                        </a:defRPr>
                      </a:lvl2pPr>
                      <a:lvl3pPr algn="l">
                        <a:lnSpc>
                          <a:spcPct val="120000"/>
                        </a:lnSpc>
                        <a:spcBef>
                          <a:spcPct val="20000"/>
                        </a:spcBef>
                        <a:buClr>
                          <a:schemeClr val="tx1"/>
                        </a:buClr>
                        <a:defRPr sz="2000" b="1">
                          <a:solidFill>
                            <a:srgbClr val="006600"/>
                          </a:solidFill>
                          <a:effectLst>
                            <a:outerShdw blurRad="38100" dist="38100" dir="2700000" algn="tl">
                              <a:srgbClr val="C0C0C0"/>
                            </a:outerShdw>
                          </a:effectLst>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20000"/>
                        </a:lnSpc>
                        <a:spcBef>
                          <a:spcPct val="0"/>
                        </a:spcBef>
                        <a:spcAft>
                          <a:spcPct val="0"/>
                        </a:spcAft>
                        <a:buClr>
                          <a:schemeClr val="hlink"/>
                        </a:buClr>
                        <a:buSzTx/>
                        <a:buFont typeface="Wingdings" pitchFamily="2" charset="2"/>
                        <a:buNone/>
                        <a:tabLst/>
                      </a:pPr>
                      <a:r>
                        <a:rPr kumimoji="1" lang="en-US" altLang="zh-CN" sz="1400" b="1" i="0" u="none" strike="noStrike" cap="none" normalizeH="0" baseline="0" dirty="0" smtClean="0">
                          <a:ln>
                            <a:noFill/>
                          </a:ln>
                          <a:solidFill>
                            <a:srgbClr val="3333FF"/>
                          </a:solidFill>
                          <a:effectLst>
                            <a:outerShdw blurRad="38100" dist="38100" dir="2700000" algn="tl">
                              <a:srgbClr val="C0C0C0"/>
                            </a:outerShdw>
                          </a:effectLst>
                          <a:latin typeface="Arial" charset="0"/>
                          <a:ea typeface="宋体" charset="-122"/>
                          <a:cs typeface="Times New Roman" pitchFamily="18" charset="0"/>
                        </a:rPr>
                        <a:t>20</a:t>
                      </a:r>
                    </a:p>
                    <a:p>
                      <a:pPr marL="0" marR="0" lvl="0" indent="0" algn="ctr" defTabSz="914400" rtl="0" eaLnBrk="0" fontAlgn="base" latinLnBrk="0" hangingPunct="0">
                        <a:lnSpc>
                          <a:spcPct val="120000"/>
                        </a:lnSpc>
                        <a:spcBef>
                          <a:spcPct val="0"/>
                        </a:spcBef>
                        <a:spcAft>
                          <a:spcPct val="0"/>
                        </a:spcAft>
                        <a:buClr>
                          <a:schemeClr val="hlink"/>
                        </a:buClr>
                        <a:buSzTx/>
                        <a:buFont typeface="Wingdings" pitchFamily="2" charset="2"/>
                        <a:buNone/>
                        <a:tabLst/>
                      </a:pPr>
                      <a:r>
                        <a:rPr kumimoji="1" lang="en-US" altLang="zh-CN" sz="1400" b="1" i="0" u="none" strike="noStrike" cap="none" normalizeH="0" baseline="0" dirty="0" smtClean="0">
                          <a:ln>
                            <a:noFill/>
                          </a:ln>
                          <a:solidFill>
                            <a:srgbClr val="3333FF"/>
                          </a:solidFill>
                          <a:effectLst>
                            <a:outerShdw blurRad="38100" dist="38100" dir="2700000" algn="tl">
                              <a:srgbClr val="C0C0C0"/>
                            </a:outerShdw>
                          </a:effectLst>
                          <a:latin typeface="Arial" charset="0"/>
                          <a:ea typeface="宋体" charset="-122"/>
                          <a:cs typeface="Times New Roman" pitchFamily="18" charset="0"/>
                        </a:rPr>
                        <a:t>19</a:t>
                      </a:r>
                    </a:p>
                    <a:p>
                      <a:pPr marL="0" marR="0" lvl="0" indent="0" algn="ctr" defTabSz="914400" rtl="0" eaLnBrk="0" fontAlgn="base" latinLnBrk="0" hangingPunct="0">
                        <a:lnSpc>
                          <a:spcPct val="120000"/>
                        </a:lnSpc>
                        <a:spcBef>
                          <a:spcPct val="0"/>
                        </a:spcBef>
                        <a:spcAft>
                          <a:spcPct val="0"/>
                        </a:spcAft>
                        <a:buClr>
                          <a:schemeClr val="hlink"/>
                        </a:buClr>
                        <a:buSzTx/>
                        <a:buFont typeface="Wingdings" pitchFamily="2" charset="2"/>
                        <a:buNone/>
                        <a:tabLst/>
                      </a:pPr>
                      <a:r>
                        <a:rPr kumimoji="1" lang="en-US" altLang="zh-CN" sz="1400" b="1" i="0" u="none" strike="noStrike" cap="none" normalizeH="0" baseline="0" dirty="0" smtClean="0">
                          <a:ln>
                            <a:noFill/>
                          </a:ln>
                          <a:solidFill>
                            <a:srgbClr val="3333FF"/>
                          </a:solidFill>
                          <a:effectLst>
                            <a:outerShdw blurRad="38100" dist="38100" dir="2700000" algn="tl">
                              <a:srgbClr val="C0C0C0"/>
                            </a:outerShdw>
                          </a:effectLst>
                          <a:latin typeface="Arial" charset="0"/>
                          <a:ea typeface="宋体" charset="-122"/>
                          <a:cs typeface="Times New Roman" pitchFamily="18" charset="0"/>
                        </a:rPr>
                        <a:t>18</a:t>
                      </a:r>
                    </a:p>
                    <a:p>
                      <a:pPr marL="0" marR="0" lvl="0" indent="0" algn="ctr" defTabSz="914400" rtl="0" eaLnBrk="0" fontAlgn="base" latinLnBrk="0" hangingPunct="0">
                        <a:lnSpc>
                          <a:spcPct val="120000"/>
                        </a:lnSpc>
                        <a:spcBef>
                          <a:spcPct val="0"/>
                        </a:spcBef>
                        <a:spcAft>
                          <a:spcPct val="0"/>
                        </a:spcAft>
                        <a:buClr>
                          <a:schemeClr val="hlink"/>
                        </a:buClr>
                        <a:buSzTx/>
                        <a:buFont typeface="Wingdings" pitchFamily="2" charset="2"/>
                        <a:buNone/>
                        <a:tabLst/>
                      </a:pPr>
                      <a:r>
                        <a:rPr kumimoji="1" lang="en-US" altLang="zh-CN" sz="1400" b="1" i="0" u="none" strike="noStrike" cap="none" normalizeH="0" baseline="0" dirty="0" smtClean="0">
                          <a:ln>
                            <a:noFill/>
                          </a:ln>
                          <a:solidFill>
                            <a:srgbClr val="3333FF"/>
                          </a:solidFill>
                          <a:effectLst>
                            <a:outerShdw blurRad="38100" dist="38100" dir="2700000" algn="tl">
                              <a:srgbClr val="C0C0C0"/>
                            </a:outerShdw>
                          </a:effectLst>
                          <a:latin typeface="Arial" charset="0"/>
                          <a:ea typeface="宋体" charset="-122"/>
                          <a:cs typeface="Times New Roman" pitchFamily="18" charset="0"/>
                        </a:rPr>
                        <a:t>19</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120000"/>
                        </a:lnSpc>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algn="l">
                        <a:lnSpc>
                          <a:spcPct val="120000"/>
                        </a:lnSpc>
                        <a:spcBef>
                          <a:spcPct val="20000"/>
                        </a:spcBef>
                        <a:buClr>
                          <a:schemeClr val="accent1"/>
                        </a:buClr>
                        <a:buFont typeface="Wingdings" pitchFamily="2" charset="2"/>
                        <a:defRPr sz="2000" b="1">
                          <a:solidFill>
                            <a:schemeClr val="tx1"/>
                          </a:solidFill>
                          <a:latin typeface="Arial" charset="0"/>
                        </a:defRPr>
                      </a:lvl2pPr>
                      <a:lvl3pPr algn="l">
                        <a:lnSpc>
                          <a:spcPct val="120000"/>
                        </a:lnSpc>
                        <a:spcBef>
                          <a:spcPct val="20000"/>
                        </a:spcBef>
                        <a:buClr>
                          <a:schemeClr val="tx1"/>
                        </a:buClr>
                        <a:defRPr sz="2000" b="1">
                          <a:solidFill>
                            <a:srgbClr val="006600"/>
                          </a:solidFill>
                          <a:effectLst>
                            <a:outerShdw blurRad="38100" dist="38100" dir="2700000" algn="tl">
                              <a:srgbClr val="C0C0C0"/>
                            </a:outerShdw>
                          </a:effectLst>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20000"/>
                        </a:lnSpc>
                        <a:spcBef>
                          <a:spcPct val="0"/>
                        </a:spcBef>
                        <a:spcAft>
                          <a:spcPct val="0"/>
                        </a:spcAft>
                        <a:buClr>
                          <a:schemeClr val="hlink"/>
                        </a:buClr>
                        <a:buSzTx/>
                        <a:buFont typeface="Wingdings" pitchFamily="2" charset="2"/>
                        <a:buNone/>
                        <a:tabLst/>
                      </a:pPr>
                      <a:r>
                        <a:rPr kumimoji="1" lang="en-US" altLang="zh-CN" sz="1400" b="1" i="0" u="none" strike="noStrike" cap="none" normalizeH="0" baseline="0" dirty="0" smtClean="0">
                          <a:ln>
                            <a:noFill/>
                          </a:ln>
                          <a:solidFill>
                            <a:srgbClr val="3333FF"/>
                          </a:solidFill>
                          <a:effectLst>
                            <a:outerShdw blurRad="38100" dist="38100" dir="2700000" algn="tl">
                              <a:srgbClr val="C0C0C0"/>
                            </a:outerShdw>
                          </a:effectLst>
                          <a:latin typeface="Arial" charset="0"/>
                          <a:ea typeface="宋体" charset="-122"/>
                          <a:cs typeface="Times New Roman" pitchFamily="18" charset="0"/>
                        </a:rPr>
                        <a:t>CS</a:t>
                      </a:r>
                    </a:p>
                    <a:p>
                      <a:pPr marL="0" marR="0" lvl="0" indent="0" algn="ctr" defTabSz="914400" rtl="0" eaLnBrk="0" fontAlgn="base" latinLnBrk="0" hangingPunct="0">
                        <a:lnSpc>
                          <a:spcPct val="120000"/>
                        </a:lnSpc>
                        <a:spcBef>
                          <a:spcPct val="0"/>
                        </a:spcBef>
                        <a:spcAft>
                          <a:spcPct val="0"/>
                        </a:spcAft>
                        <a:buClr>
                          <a:schemeClr val="hlink"/>
                        </a:buClr>
                        <a:buSzTx/>
                        <a:buFont typeface="Wingdings" pitchFamily="2" charset="2"/>
                        <a:buNone/>
                        <a:tabLst/>
                      </a:pPr>
                      <a:r>
                        <a:rPr kumimoji="1" lang="en-US" altLang="zh-CN" sz="1400" b="1" i="0" u="none" strike="noStrike" cap="none" normalizeH="0" baseline="0" dirty="0" smtClean="0">
                          <a:ln>
                            <a:noFill/>
                          </a:ln>
                          <a:solidFill>
                            <a:srgbClr val="3333FF"/>
                          </a:solidFill>
                          <a:effectLst>
                            <a:outerShdw blurRad="38100" dist="38100" dir="2700000" algn="tl">
                              <a:srgbClr val="C0C0C0"/>
                            </a:outerShdw>
                          </a:effectLst>
                          <a:latin typeface="Arial" charset="0"/>
                          <a:ea typeface="宋体" charset="-122"/>
                          <a:cs typeface="Times New Roman" pitchFamily="18" charset="0"/>
                        </a:rPr>
                        <a:t>CS</a:t>
                      </a:r>
                    </a:p>
                    <a:p>
                      <a:pPr marL="0" marR="0" lvl="0" indent="0" algn="ctr" defTabSz="914400" rtl="0" eaLnBrk="0" fontAlgn="base" latinLnBrk="0" hangingPunct="0">
                        <a:lnSpc>
                          <a:spcPct val="120000"/>
                        </a:lnSpc>
                        <a:spcBef>
                          <a:spcPct val="0"/>
                        </a:spcBef>
                        <a:spcAft>
                          <a:spcPct val="0"/>
                        </a:spcAft>
                        <a:buClr>
                          <a:schemeClr val="hlink"/>
                        </a:buClr>
                        <a:buSzTx/>
                        <a:buFont typeface="Wingdings" pitchFamily="2" charset="2"/>
                        <a:buNone/>
                        <a:tabLst/>
                      </a:pPr>
                      <a:r>
                        <a:rPr kumimoji="1" lang="en-US" altLang="zh-CN" sz="1400" b="1" i="0" u="none" strike="noStrike" cap="none" normalizeH="0" baseline="0" dirty="0" smtClean="0">
                          <a:ln>
                            <a:noFill/>
                          </a:ln>
                          <a:solidFill>
                            <a:srgbClr val="3333FF"/>
                          </a:solidFill>
                          <a:effectLst>
                            <a:outerShdw blurRad="38100" dist="38100" dir="2700000" algn="tl">
                              <a:srgbClr val="C0C0C0"/>
                            </a:outerShdw>
                          </a:effectLst>
                          <a:latin typeface="Arial" charset="0"/>
                          <a:ea typeface="宋体" charset="-122"/>
                          <a:cs typeface="Times New Roman" pitchFamily="18" charset="0"/>
                        </a:rPr>
                        <a:t>MA</a:t>
                      </a:r>
                    </a:p>
                    <a:p>
                      <a:pPr marL="0" marR="0" lvl="0" indent="0" algn="ctr" defTabSz="914400" rtl="0" eaLnBrk="0" fontAlgn="base" latinLnBrk="0" hangingPunct="0">
                        <a:lnSpc>
                          <a:spcPct val="120000"/>
                        </a:lnSpc>
                        <a:spcBef>
                          <a:spcPct val="0"/>
                        </a:spcBef>
                        <a:spcAft>
                          <a:spcPct val="0"/>
                        </a:spcAft>
                        <a:buClr>
                          <a:schemeClr val="hlink"/>
                        </a:buClr>
                        <a:buSzTx/>
                        <a:buFont typeface="Wingdings" pitchFamily="2" charset="2"/>
                        <a:buNone/>
                        <a:tabLst/>
                      </a:pPr>
                      <a:r>
                        <a:rPr kumimoji="1" lang="en-US" altLang="zh-CN" sz="1400" b="1" i="0" u="none" strike="noStrike" cap="none" normalizeH="0" baseline="0" dirty="0" smtClean="0">
                          <a:ln>
                            <a:noFill/>
                          </a:ln>
                          <a:solidFill>
                            <a:srgbClr val="3333FF"/>
                          </a:solidFill>
                          <a:effectLst>
                            <a:outerShdw blurRad="38100" dist="38100" dir="2700000" algn="tl">
                              <a:srgbClr val="C0C0C0"/>
                            </a:outerShdw>
                          </a:effectLst>
                          <a:latin typeface="Arial" charset="0"/>
                          <a:ea typeface="宋体" charset="-122"/>
                          <a:cs typeface="Times New Roman" pitchFamily="18" charset="0"/>
                        </a:rPr>
                        <a:t>IS</a:t>
                      </a:r>
                    </a:p>
                  </a:txBody>
                  <a:tcPr anchor="ct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450756" name="Group 196"/>
          <p:cNvGraphicFramePr>
            <a:graphicFrameLocks noGrp="1"/>
          </p:cNvGraphicFramePr>
          <p:nvPr>
            <p:ph sz="half" idx="2"/>
            <p:extLst>
              <p:ext uri="{D42A27DB-BD31-4B8C-83A1-F6EECF244321}">
                <p14:modId xmlns:p14="http://schemas.microsoft.com/office/powerpoint/2010/main" val="3826955637"/>
              </p:ext>
            </p:extLst>
          </p:nvPr>
        </p:nvGraphicFramePr>
        <p:xfrm>
          <a:off x="5003800" y="3656080"/>
          <a:ext cx="3529013" cy="1889760"/>
        </p:xfrm>
        <a:graphic>
          <a:graphicData uri="http://schemas.openxmlformats.org/drawingml/2006/table">
            <a:tbl>
              <a:tblPr/>
              <a:tblGrid>
                <a:gridCol w="1433513"/>
                <a:gridCol w="973137"/>
                <a:gridCol w="1122363"/>
              </a:tblGrid>
              <a:tr h="346075">
                <a:tc>
                  <a:txBody>
                    <a:bodyPr/>
                    <a:lstStyle>
                      <a:lvl1pPr algn="l">
                        <a:lnSpc>
                          <a:spcPct val="120000"/>
                        </a:lnSpc>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algn="l">
                        <a:lnSpc>
                          <a:spcPct val="120000"/>
                        </a:lnSpc>
                        <a:spcBef>
                          <a:spcPct val="20000"/>
                        </a:spcBef>
                        <a:buClr>
                          <a:schemeClr val="accent1"/>
                        </a:buClr>
                        <a:buFont typeface="Wingdings" pitchFamily="2" charset="2"/>
                        <a:defRPr sz="2000" b="1">
                          <a:solidFill>
                            <a:schemeClr val="tx1"/>
                          </a:solidFill>
                          <a:latin typeface="Arial" charset="0"/>
                        </a:defRPr>
                      </a:lvl2pPr>
                      <a:lvl3pPr algn="l">
                        <a:lnSpc>
                          <a:spcPct val="120000"/>
                        </a:lnSpc>
                        <a:spcBef>
                          <a:spcPct val="20000"/>
                        </a:spcBef>
                        <a:buClr>
                          <a:schemeClr val="tx1"/>
                        </a:buClr>
                        <a:defRPr sz="2000" b="1">
                          <a:solidFill>
                            <a:srgbClr val="006600"/>
                          </a:solidFill>
                          <a:effectLst>
                            <a:outerShdw blurRad="38100" dist="38100" dir="2700000" algn="tl">
                              <a:srgbClr val="C0C0C0"/>
                            </a:outerShdw>
                          </a:effectLst>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20000"/>
                        </a:lnSpc>
                        <a:spcBef>
                          <a:spcPct val="20000"/>
                        </a:spcBef>
                        <a:spcAft>
                          <a:spcPct val="0"/>
                        </a:spcAft>
                        <a:buClr>
                          <a:schemeClr val="hlink"/>
                        </a:buClr>
                        <a:buSzTx/>
                        <a:buFont typeface="Wingdings" pitchFamily="2" charset="2"/>
                        <a:buNone/>
                        <a:tabLst/>
                      </a:pPr>
                      <a:r>
                        <a:rPr kumimoji="0" lang="zh-CN" altLang="en-US" sz="1400" b="1" i="0" u="none" strike="noStrike" cap="none" normalizeH="0" baseline="0" dirty="0" smtClean="0">
                          <a:ln>
                            <a:noFill/>
                          </a:ln>
                          <a:solidFill>
                            <a:srgbClr val="3333FF"/>
                          </a:solidFill>
                          <a:effectLst>
                            <a:outerShdw blurRad="38100" dist="38100" dir="2700000" algn="tl">
                              <a:srgbClr val="C0C0C0"/>
                            </a:outerShdw>
                          </a:effectLst>
                          <a:latin typeface="Arial" charset="0"/>
                          <a:ea typeface="宋体" charset="-122"/>
                        </a:rPr>
                        <a:t>学 号</a:t>
                      </a:r>
                      <a:endParaRPr kumimoji="0" lang="en-US" altLang="zh-CN" sz="1400" b="1" i="0" u="none" strike="noStrike" cap="none" normalizeH="0" baseline="0" dirty="0" smtClean="0">
                        <a:ln>
                          <a:noFill/>
                        </a:ln>
                        <a:solidFill>
                          <a:srgbClr val="3333FF"/>
                        </a:solidFill>
                        <a:effectLst>
                          <a:outerShdw blurRad="38100" dist="38100" dir="2700000" algn="tl">
                            <a:srgbClr val="C0C0C0"/>
                          </a:outerShdw>
                        </a:effectLst>
                        <a:latin typeface="Arial" charset="0"/>
                        <a:ea typeface="宋体" charset="-122"/>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20000"/>
                        </a:lnSpc>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algn="l">
                        <a:lnSpc>
                          <a:spcPct val="120000"/>
                        </a:lnSpc>
                        <a:spcBef>
                          <a:spcPct val="20000"/>
                        </a:spcBef>
                        <a:buClr>
                          <a:schemeClr val="accent1"/>
                        </a:buClr>
                        <a:buFont typeface="Wingdings" pitchFamily="2" charset="2"/>
                        <a:defRPr sz="2000" b="1">
                          <a:solidFill>
                            <a:schemeClr val="tx1"/>
                          </a:solidFill>
                          <a:latin typeface="Arial" charset="0"/>
                        </a:defRPr>
                      </a:lvl2pPr>
                      <a:lvl3pPr algn="l">
                        <a:lnSpc>
                          <a:spcPct val="120000"/>
                        </a:lnSpc>
                        <a:spcBef>
                          <a:spcPct val="20000"/>
                        </a:spcBef>
                        <a:buClr>
                          <a:schemeClr val="tx1"/>
                        </a:buClr>
                        <a:defRPr sz="2000" b="1">
                          <a:solidFill>
                            <a:srgbClr val="006600"/>
                          </a:solidFill>
                          <a:effectLst>
                            <a:outerShdw blurRad="38100" dist="38100" dir="2700000" algn="tl">
                              <a:srgbClr val="C0C0C0"/>
                            </a:outerShdw>
                          </a:effectLst>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2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dirty="0" smtClean="0">
                          <a:ln>
                            <a:noFill/>
                          </a:ln>
                          <a:solidFill>
                            <a:srgbClr val="3333FF"/>
                          </a:solidFill>
                          <a:effectLst>
                            <a:outerShdw blurRad="38100" dist="38100" dir="2700000" algn="tl">
                              <a:srgbClr val="C0C0C0"/>
                            </a:outerShdw>
                          </a:effectLst>
                          <a:latin typeface="Arial" charset="0"/>
                          <a:ea typeface="宋体" charset="-122"/>
                        </a:rPr>
                        <a:t> </a:t>
                      </a:r>
                      <a:r>
                        <a:rPr kumimoji="0" lang="zh-CN" altLang="en-US" sz="1400" b="1" i="0" u="none" strike="noStrike" cap="none" normalizeH="0" baseline="0" dirty="0" smtClean="0">
                          <a:ln>
                            <a:noFill/>
                          </a:ln>
                          <a:solidFill>
                            <a:srgbClr val="3333FF"/>
                          </a:solidFill>
                          <a:effectLst>
                            <a:outerShdw blurRad="38100" dist="38100" dir="2700000" algn="tl">
                              <a:srgbClr val="C0C0C0"/>
                            </a:outerShdw>
                          </a:effectLst>
                          <a:latin typeface="Arial" charset="0"/>
                          <a:ea typeface="宋体" charset="-122"/>
                        </a:rPr>
                        <a:t>课程号</a:t>
                      </a:r>
                      <a:endParaRPr kumimoji="0" lang="en-US" altLang="zh-CN" sz="1400" b="1" i="0" u="none" strike="noStrike" cap="none" normalizeH="0" baseline="0" dirty="0" smtClean="0">
                        <a:ln>
                          <a:noFill/>
                        </a:ln>
                        <a:solidFill>
                          <a:srgbClr val="3333FF"/>
                        </a:solidFill>
                        <a:effectLst>
                          <a:outerShdw blurRad="38100" dist="38100" dir="2700000" algn="tl">
                            <a:srgbClr val="C0C0C0"/>
                          </a:outerShdw>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20000"/>
                        </a:lnSpc>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algn="l">
                        <a:lnSpc>
                          <a:spcPct val="120000"/>
                        </a:lnSpc>
                        <a:spcBef>
                          <a:spcPct val="20000"/>
                        </a:spcBef>
                        <a:buClr>
                          <a:schemeClr val="accent1"/>
                        </a:buClr>
                        <a:buFont typeface="Wingdings" pitchFamily="2" charset="2"/>
                        <a:defRPr sz="2000" b="1">
                          <a:solidFill>
                            <a:schemeClr val="tx1"/>
                          </a:solidFill>
                          <a:latin typeface="Arial" charset="0"/>
                        </a:defRPr>
                      </a:lvl2pPr>
                      <a:lvl3pPr algn="l">
                        <a:lnSpc>
                          <a:spcPct val="120000"/>
                        </a:lnSpc>
                        <a:spcBef>
                          <a:spcPct val="20000"/>
                        </a:spcBef>
                        <a:buClr>
                          <a:schemeClr val="tx1"/>
                        </a:buClr>
                        <a:defRPr sz="2000" b="1">
                          <a:solidFill>
                            <a:srgbClr val="006600"/>
                          </a:solidFill>
                          <a:effectLst>
                            <a:outerShdw blurRad="38100" dist="38100" dir="2700000" algn="tl">
                              <a:srgbClr val="C0C0C0"/>
                            </a:outerShdw>
                          </a:effectLst>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2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dirty="0" smtClean="0">
                          <a:ln>
                            <a:noFill/>
                          </a:ln>
                          <a:solidFill>
                            <a:srgbClr val="3333FF"/>
                          </a:solidFill>
                          <a:effectLst>
                            <a:outerShdw blurRad="38100" dist="38100" dir="2700000" algn="tl">
                              <a:srgbClr val="C0C0C0"/>
                            </a:outerShdw>
                          </a:effectLst>
                          <a:latin typeface="Arial" charset="0"/>
                          <a:ea typeface="宋体" charset="-122"/>
                        </a:rPr>
                        <a:t>  </a:t>
                      </a:r>
                      <a:r>
                        <a:rPr kumimoji="0" lang="zh-CN" altLang="en-US" sz="1400" b="1" i="0" u="none" strike="noStrike" cap="none" normalizeH="0" baseline="0" dirty="0" smtClean="0">
                          <a:ln>
                            <a:noFill/>
                          </a:ln>
                          <a:solidFill>
                            <a:srgbClr val="3333FF"/>
                          </a:solidFill>
                          <a:effectLst>
                            <a:outerShdw blurRad="38100" dist="38100" dir="2700000" algn="tl">
                              <a:srgbClr val="C0C0C0"/>
                            </a:outerShdw>
                          </a:effectLst>
                          <a:latin typeface="Arial" charset="0"/>
                          <a:ea typeface="宋体" charset="-122"/>
                        </a:rPr>
                        <a:t>成绩</a:t>
                      </a:r>
                      <a:endParaRPr kumimoji="0" lang="en-US" altLang="zh-CN" sz="1400" b="1" i="0" u="none" strike="noStrike" cap="none" normalizeH="0" baseline="0" dirty="0" smtClean="0">
                        <a:ln>
                          <a:noFill/>
                        </a:ln>
                        <a:solidFill>
                          <a:srgbClr val="3333FF"/>
                        </a:solidFill>
                        <a:effectLst>
                          <a:outerShdw blurRad="38100" dist="38100" dir="2700000" algn="tl">
                            <a:srgbClr val="C0C0C0"/>
                          </a:outerShdw>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27175">
                <a:tc>
                  <a:txBody>
                    <a:bodyPr/>
                    <a:lstStyle>
                      <a:lvl1pPr algn="l">
                        <a:lnSpc>
                          <a:spcPct val="120000"/>
                        </a:lnSpc>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algn="l">
                        <a:lnSpc>
                          <a:spcPct val="120000"/>
                        </a:lnSpc>
                        <a:spcBef>
                          <a:spcPct val="20000"/>
                        </a:spcBef>
                        <a:buClr>
                          <a:schemeClr val="accent1"/>
                        </a:buClr>
                        <a:buFont typeface="Wingdings" pitchFamily="2" charset="2"/>
                        <a:defRPr sz="2000" b="1">
                          <a:solidFill>
                            <a:schemeClr val="tx1"/>
                          </a:solidFill>
                          <a:latin typeface="Arial" charset="0"/>
                        </a:defRPr>
                      </a:lvl2pPr>
                      <a:lvl3pPr algn="l">
                        <a:lnSpc>
                          <a:spcPct val="120000"/>
                        </a:lnSpc>
                        <a:spcBef>
                          <a:spcPct val="20000"/>
                        </a:spcBef>
                        <a:buClr>
                          <a:schemeClr val="tx1"/>
                        </a:buClr>
                        <a:defRPr sz="2000" b="1">
                          <a:solidFill>
                            <a:srgbClr val="006600"/>
                          </a:solidFill>
                          <a:effectLst>
                            <a:outerShdw blurRad="38100" dist="38100" dir="2700000" algn="tl">
                              <a:srgbClr val="C0C0C0"/>
                            </a:outerShdw>
                          </a:effectLst>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2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smtClean="0">
                          <a:ln>
                            <a:noFill/>
                          </a:ln>
                          <a:solidFill>
                            <a:srgbClr val="3333FF"/>
                          </a:solidFill>
                          <a:effectLst>
                            <a:outerShdw blurRad="38100" dist="38100" dir="2700000" algn="tl">
                              <a:srgbClr val="C0C0C0"/>
                            </a:outerShdw>
                          </a:effectLst>
                          <a:latin typeface="Arial" charset="0"/>
                          <a:ea typeface="宋体" charset="-122"/>
                        </a:rPr>
                        <a:t>   200215121</a:t>
                      </a:r>
                    </a:p>
                    <a:p>
                      <a:pPr marL="0" marR="0" lvl="0" indent="0" algn="ctr" defTabSz="914400" rtl="0" eaLnBrk="1" fontAlgn="base" latinLnBrk="0" hangingPunct="1">
                        <a:lnSpc>
                          <a:spcPct val="12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smtClean="0">
                          <a:ln>
                            <a:noFill/>
                          </a:ln>
                          <a:solidFill>
                            <a:srgbClr val="3333FF"/>
                          </a:solidFill>
                          <a:effectLst>
                            <a:outerShdw blurRad="38100" dist="38100" dir="2700000" algn="tl">
                              <a:srgbClr val="C0C0C0"/>
                            </a:outerShdw>
                          </a:effectLst>
                          <a:latin typeface="Arial" charset="0"/>
                          <a:ea typeface="宋体" charset="-122"/>
                        </a:rPr>
                        <a:t>   200215121</a:t>
                      </a:r>
                    </a:p>
                    <a:p>
                      <a:pPr marL="0" marR="0" lvl="0" indent="0" algn="ctr" defTabSz="914400" rtl="0" eaLnBrk="1" fontAlgn="base" latinLnBrk="0" hangingPunct="1">
                        <a:lnSpc>
                          <a:spcPct val="12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smtClean="0">
                          <a:ln>
                            <a:noFill/>
                          </a:ln>
                          <a:solidFill>
                            <a:srgbClr val="3333FF"/>
                          </a:solidFill>
                          <a:effectLst>
                            <a:outerShdw blurRad="38100" dist="38100" dir="2700000" algn="tl">
                              <a:srgbClr val="C0C0C0"/>
                            </a:outerShdw>
                          </a:effectLst>
                          <a:latin typeface="Arial" charset="0"/>
                          <a:ea typeface="宋体" charset="-122"/>
                        </a:rPr>
                        <a:t>   200215121</a:t>
                      </a:r>
                    </a:p>
                    <a:p>
                      <a:pPr marL="0" marR="0" lvl="0" indent="0" algn="ctr" defTabSz="914400" rtl="0" eaLnBrk="1" fontAlgn="base" latinLnBrk="0" hangingPunct="1">
                        <a:lnSpc>
                          <a:spcPct val="12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smtClean="0">
                          <a:ln>
                            <a:noFill/>
                          </a:ln>
                          <a:solidFill>
                            <a:srgbClr val="3333FF"/>
                          </a:solidFill>
                          <a:effectLst>
                            <a:outerShdw blurRad="38100" dist="38100" dir="2700000" algn="tl">
                              <a:srgbClr val="C0C0C0"/>
                            </a:outerShdw>
                          </a:effectLst>
                          <a:latin typeface="Arial" charset="0"/>
                          <a:ea typeface="宋体" charset="-122"/>
                        </a:rPr>
                        <a:t>   200215122</a:t>
                      </a:r>
                    </a:p>
                    <a:p>
                      <a:pPr marL="0" marR="0" lvl="0" indent="0" algn="ctr" defTabSz="914400" rtl="0" eaLnBrk="1" fontAlgn="base" latinLnBrk="0" hangingPunct="1">
                        <a:lnSpc>
                          <a:spcPct val="12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smtClean="0">
                          <a:ln>
                            <a:noFill/>
                          </a:ln>
                          <a:solidFill>
                            <a:srgbClr val="3333FF"/>
                          </a:solidFill>
                          <a:effectLst>
                            <a:outerShdw blurRad="38100" dist="38100" dir="2700000" algn="tl">
                              <a:srgbClr val="C0C0C0"/>
                            </a:outerShdw>
                          </a:effectLst>
                          <a:latin typeface="Arial" charset="0"/>
                          <a:ea typeface="宋体" charset="-122"/>
                        </a:rPr>
                        <a:t>   200215122</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20000"/>
                        </a:lnSpc>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algn="l">
                        <a:lnSpc>
                          <a:spcPct val="120000"/>
                        </a:lnSpc>
                        <a:spcBef>
                          <a:spcPct val="20000"/>
                        </a:spcBef>
                        <a:buClr>
                          <a:schemeClr val="accent1"/>
                        </a:buClr>
                        <a:buFont typeface="Wingdings" pitchFamily="2" charset="2"/>
                        <a:defRPr sz="2000" b="1">
                          <a:solidFill>
                            <a:schemeClr val="tx1"/>
                          </a:solidFill>
                          <a:latin typeface="Arial" charset="0"/>
                        </a:defRPr>
                      </a:lvl2pPr>
                      <a:lvl3pPr algn="l">
                        <a:lnSpc>
                          <a:spcPct val="120000"/>
                        </a:lnSpc>
                        <a:spcBef>
                          <a:spcPct val="20000"/>
                        </a:spcBef>
                        <a:buClr>
                          <a:schemeClr val="tx1"/>
                        </a:buClr>
                        <a:defRPr sz="2000" b="1">
                          <a:solidFill>
                            <a:srgbClr val="006600"/>
                          </a:solidFill>
                          <a:effectLst>
                            <a:outerShdw blurRad="38100" dist="38100" dir="2700000" algn="tl">
                              <a:srgbClr val="C0C0C0"/>
                            </a:outerShdw>
                          </a:effectLst>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2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smtClean="0">
                          <a:ln>
                            <a:noFill/>
                          </a:ln>
                          <a:solidFill>
                            <a:srgbClr val="3333FF"/>
                          </a:solidFill>
                          <a:effectLst>
                            <a:outerShdw blurRad="38100" dist="38100" dir="2700000" algn="tl">
                              <a:srgbClr val="C0C0C0"/>
                            </a:outerShdw>
                          </a:effectLst>
                          <a:latin typeface="Arial" charset="0"/>
                          <a:ea typeface="宋体" charset="-122"/>
                        </a:rPr>
                        <a:t>  1</a:t>
                      </a:r>
                    </a:p>
                    <a:p>
                      <a:pPr marL="0" marR="0" lvl="0" indent="0" algn="ctr" defTabSz="914400" rtl="0" eaLnBrk="1" fontAlgn="base" latinLnBrk="0" hangingPunct="1">
                        <a:lnSpc>
                          <a:spcPct val="12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smtClean="0">
                          <a:ln>
                            <a:noFill/>
                          </a:ln>
                          <a:solidFill>
                            <a:srgbClr val="3333FF"/>
                          </a:solidFill>
                          <a:effectLst>
                            <a:outerShdw blurRad="38100" dist="38100" dir="2700000" algn="tl">
                              <a:srgbClr val="C0C0C0"/>
                            </a:outerShdw>
                          </a:effectLst>
                          <a:latin typeface="Arial" charset="0"/>
                          <a:ea typeface="宋体" charset="-122"/>
                        </a:rPr>
                        <a:t>  2</a:t>
                      </a:r>
                    </a:p>
                    <a:p>
                      <a:pPr marL="0" marR="0" lvl="0" indent="0" algn="ctr" defTabSz="914400" rtl="0" eaLnBrk="1" fontAlgn="base" latinLnBrk="0" hangingPunct="1">
                        <a:lnSpc>
                          <a:spcPct val="12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smtClean="0">
                          <a:ln>
                            <a:noFill/>
                          </a:ln>
                          <a:solidFill>
                            <a:srgbClr val="3333FF"/>
                          </a:solidFill>
                          <a:effectLst>
                            <a:outerShdw blurRad="38100" dist="38100" dir="2700000" algn="tl">
                              <a:srgbClr val="C0C0C0"/>
                            </a:outerShdw>
                          </a:effectLst>
                          <a:latin typeface="Arial" charset="0"/>
                          <a:ea typeface="宋体" charset="-122"/>
                        </a:rPr>
                        <a:t>  3</a:t>
                      </a:r>
                    </a:p>
                    <a:p>
                      <a:pPr marL="0" marR="0" lvl="0" indent="0" algn="ctr" defTabSz="914400" rtl="0" eaLnBrk="1" fontAlgn="base" latinLnBrk="0" hangingPunct="1">
                        <a:lnSpc>
                          <a:spcPct val="12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smtClean="0">
                          <a:ln>
                            <a:noFill/>
                          </a:ln>
                          <a:solidFill>
                            <a:srgbClr val="3333FF"/>
                          </a:solidFill>
                          <a:effectLst>
                            <a:outerShdw blurRad="38100" dist="38100" dir="2700000" algn="tl">
                              <a:srgbClr val="C0C0C0"/>
                            </a:outerShdw>
                          </a:effectLst>
                          <a:latin typeface="Arial" charset="0"/>
                          <a:ea typeface="宋体" charset="-122"/>
                        </a:rPr>
                        <a:t>  2</a:t>
                      </a:r>
                    </a:p>
                    <a:p>
                      <a:pPr marL="0" marR="0" lvl="0" indent="0" algn="ctr" defTabSz="914400" rtl="0" eaLnBrk="1" fontAlgn="base" latinLnBrk="0" hangingPunct="1">
                        <a:lnSpc>
                          <a:spcPct val="12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smtClean="0">
                          <a:ln>
                            <a:noFill/>
                          </a:ln>
                          <a:solidFill>
                            <a:srgbClr val="3333FF"/>
                          </a:solidFill>
                          <a:effectLst>
                            <a:outerShdw blurRad="38100" dist="38100" dir="2700000" algn="tl">
                              <a:srgbClr val="C0C0C0"/>
                            </a:outerShdw>
                          </a:effectLst>
                          <a:latin typeface="Arial" charset="0"/>
                          <a:ea typeface="宋体" charset="-122"/>
                        </a:rPr>
                        <a:t>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20000"/>
                        </a:lnSpc>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algn="l">
                        <a:lnSpc>
                          <a:spcPct val="120000"/>
                        </a:lnSpc>
                        <a:spcBef>
                          <a:spcPct val="20000"/>
                        </a:spcBef>
                        <a:buClr>
                          <a:schemeClr val="accent1"/>
                        </a:buClr>
                        <a:buFont typeface="Wingdings" pitchFamily="2" charset="2"/>
                        <a:defRPr sz="2000" b="1">
                          <a:solidFill>
                            <a:schemeClr val="tx1"/>
                          </a:solidFill>
                          <a:latin typeface="Arial" charset="0"/>
                        </a:defRPr>
                      </a:lvl2pPr>
                      <a:lvl3pPr algn="l">
                        <a:lnSpc>
                          <a:spcPct val="120000"/>
                        </a:lnSpc>
                        <a:spcBef>
                          <a:spcPct val="20000"/>
                        </a:spcBef>
                        <a:buClr>
                          <a:schemeClr val="tx1"/>
                        </a:buClr>
                        <a:defRPr sz="2000" b="1">
                          <a:solidFill>
                            <a:srgbClr val="006600"/>
                          </a:solidFill>
                          <a:effectLst>
                            <a:outerShdw blurRad="38100" dist="38100" dir="2700000" algn="tl">
                              <a:srgbClr val="C0C0C0"/>
                            </a:outerShdw>
                          </a:effectLst>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2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smtClean="0">
                          <a:ln>
                            <a:noFill/>
                          </a:ln>
                          <a:solidFill>
                            <a:srgbClr val="3333FF"/>
                          </a:solidFill>
                          <a:effectLst>
                            <a:outerShdw blurRad="38100" dist="38100" dir="2700000" algn="tl">
                              <a:srgbClr val="C0C0C0"/>
                            </a:outerShdw>
                          </a:effectLst>
                          <a:latin typeface="Arial" charset="0"/>
                          <a:ea typeface="宋体" charset="-122"/>
                        </a:rPr>
                        <a:t> 92</a:t>
                      </a:r>
                    </a:p>
                    <a:p>
                      <a:pPr marL="0" marR="0" lvl="0" indent="0" algn="ctr" defTabSz="914400" rtl="0" eaLnBrk="1" fontAlgn="base" latinLnBrk="0" hangingPunct="1">
                        <a:lnSpc>
                          <a:spcPct val="12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smtClean="0">
                          <a:ln>
                            <a:noFill/>
                          </a:ln>
                          <a:solidFill>
                            <a:srgbClr val="3333FF"/>
                          </a:solidFill>
                          <a:effectLst>
                            <a:outerShdw blurRad="38100" dist="38100" dir="2700000" algn="tl">
                              <a:srgbClr val="C0C0C0"/>
                            </a:outerShdw>
                          </a:effectLst>
                          <a:latin typeface="Arial" charset="0"/>
                          <a:ea typeface="宋体" charset="-122"/>
                        </a:rPr>
                        <a:t> 85</a:t>
                      </a:r>
                    </a:p>
                    <a:p>
                      <a:pPr marL="0" marR="0" lvl="0" indent="0" algn="ctr" defTabSz="914400" rtl="0" eaLnBrk="1" fontAlgn="base" latinLnBrk="0" hangingPunct="1">
                        <a:lnSpc>
                          <a:spcPct val="12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smtClean="0">
                          <a:ln>
                            <a:noFill/>
                          </a:ln>
                          <a:solidFill>
                            <a:srgbClr val="3333FF"/>
                          </a:solidFill>
                          <a:effectLst>
                            <a:outerShdw blurRad="38100" dist="38100" dir="2700000" algn="tl">
                              <a:srgbClr val="C0C0C0"/>
                            </a:outerShdw>
                          </a:effectLst>
                          <a:latin typeface="Arial" charset="0"/>
                          <a:ea typeface="宋体" charset="-122"/>
                        </a:rPr>
                        <a:t> 88</a:t>
                      </a:r>
                    </a:p>
                    <a:p>
                      <a:pPr marL="0" marR="0" lvl="0" indent="0" algn="ctr" defTabSz="914400" rtl="0" eaLnBrk="1" fontAlgn="base" latinLnBrk="0" hangingPunct="1">
                        <a:lnSpc>
                          <a:spcPct val="12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smtClean="0">
                          <a:ln>
                            <a:noFill/>
                          </a:ln>
                          <a:solidFill>
                            <a:srgbClr val="3333FF"/>
                          </a:solidFill>
                          <a:effectLst>
                            <a:outerShdw blurRad="38100" dist="38100" dir="2700000" algn="tl">
                              <a:srgbClr val="C0C0C0"/>
                            </a:outerShdw>
                          </a:effectLst>
                          <a:latin typeface="Arial" charset="0"/>
                          <a:ea typeface="宋体" charset="-122"/>
                        </a:rPr>
                        <a:t> 90</a:t>
                      </a:r>
                    </a:p>
                    <a:p>
                      <a:pPr marL="0" marR="0" lvl="0" indent="0" algn="ctr" defTabSz="914400" rtl="0" eaLnBrk="1" fontAlgn="base" latinLnBrk="0" hangingPunct="1">
                        <a:lnSpc>
                          <a:spcPct val="12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smtClean="0">
                          <a:ln>
                            <a:noFill/>
                          </a:ln>
                          <a:solidFill>
                            <a:srgbClr val="3333FF"/>
                          </a:solidFill>
                          <a:effectLst>
                            <a:outerShdw blurRad="38100" dist="38100" dir="2700000" algn="tl">
                              <a:srgbClr val="C0C0C0"/>
                            </a:outerShdw>
                          </a:effectLst>
                          <a:latin typeface="Arial" charset="0"/>
                          <a:ea typeface="宋体" charset="-122"/>
                        </a:rPr>
                        <a:t> 80</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50745" name="Rectangle 185"/>
          <p:cNvSpPr>
            <a:spLocks noChangeArrowheads="1"/>
          </p:cNvSpPr>
          <p:nvPr/>
        </p:nvSpPr>
        <p:spPr bwMode="auto">
          <a:xfrm>
            <a:off x="1187376" y="920818"/>
            <a:ext cx="8034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a:defRPr kumimoji="1" sz="2400">
                <a:solidFill>
                  <a:schemeClr val="tx1"/>
                </a:solidFill>
                <a:latin typeface="Times New Roman" pitchFamily="18" charset="0"/>
                <a:ea typeface="宋体" charset="-122"/>
              </a:defRPr>
            </a:lvl1pPr>
            <a:lvl2pPr algn="l">
              <a:defRPr kumimoji="1" sz="2400">
                <a:solidFill>
                  <a:schemeClr val="tx1"/>
                </a:solidFill>
                <a:latin typeface="Times New Roman" pitchFamily="18" charset="0"/>
                <a:ea typeface="宋体" charset="-122"/>
              </a:defRPr>
            </a:lvl2pPr>
            <a:lvl3pPr algn="l">
              <a:defRPr kumimoji="1" sz="2400">
                <a:solidFill>
                  <a:schemeClr val="tx1"/>
                </a:solidFill>
                <a:latin typeface="Times New Roman" pitchFamily="18" charset="0"/>
                <a:ea typeface="宋体" charset="-122"/>
              </a:defRPr>
            </a:lvl3pPr>
            <a:lvl4pPr algn="l">
              <a:defRPr kumimoji="1" sz="2400">
                <a:solidFill>
                  <a:schemeClr val="tx1"/>
                </a:solidFill>
                <a:latin typeface="Times New Roman" pitchFamily="18" charset="0"/>
                <a:ea typeface="宋体" charset="-122"/>
              </a:defRPr>
            </a:lvl4pPr>
            <a:lvl5pPr algn="l">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b="1" dirty="0" smtClean="0">
                <a:solidFill>
                  <a:srgbClr val="FF0066"/>
                </a:solidFill>
                <a:effectLst/>
                <a:latin typeface="微软雅黑" panose="020B0503020204020204" pitchFamily="34" charset="-122"/>
                <a:ea typeface="微软雅黑" panose="020B0503020204020204" pitchFamily="34" charset="-122"/>
              </a:rPr>
              <a:t>学生</a:t>
            </a:r>
            <a:endParaRPr kumimoji="0" lang="en-US" altLang="zh-CN" b="1" dirty="0">
              <a:solidFill>
                <a:srgbClr val="FF0066"/>
              </a:solidFill>
              <a:effectLst/>
              <a:latin typeface="微软雅黑" panose="020B0503020204020204" pitchFamily="34" charset="-122"/>
              <a:ea typeface="微软雅黑" panose="020B0503020204020204" pitchFamily="34" charset="-122"/>
            </a:endParaRPr>
          </a:p>
        </p:txBody>
      </p:sp>
      <p:sp>
        <p:nvSpPr>
          <p:cNvPr id="450746" name="Rectangle 186"/>
          <p:cNvSpPr>
            <a:spLocks noChangeArrowheads="1"/>
          </p:cNvSpPr>
          <p:nvPr/>
        </p:nvSpPr>
        <p:spPr bwMode="auto">
          <a:xfrm>
            <a:off x="866701" y="3011578"/>
            <a:ext cx="8034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a:defRPr kumimoji="1" sz="2400">
                <a:solidFill>
                  <a:schemeClr val="tx1"/>
                </a:solidFill>
                <a:latin typeface="Times New Roman" pitchFamily="18" charset="0"/>
                <a:ea typeface="宋体" charset="-122"/>
              </a:defRPr>
            </a:lvl1pPr>
            <a:lvl2pPr algn="l">
              <a:defRPr kumimoji="1" sz="2400">
                <a:solidFill>
                  <a:schemeClr val="tx1"/>
                </a:solidFill>
                <a:latin typeface="Times New Roman" pitchFamily="18" charset="0"/>
                <a:ea typeface="宋体" charset="-122"/>
              </a:defRPr>
            </a:lvl2pPr>
            <a:lvl3pPr algn="l">
              <a:defRPr kumimoji="1" sz="2400">
                <a:solidFill>
                  <a:schemeClr val="tx1"/>
                </a:solidFill>
                <a:latin typeface="Times New Roman" pitchFamily="18" charset="0"/>
                <a:ea typeface="宋体" charset="-122"/>
              </a:defRPr>
            </a:lvl3pPr>
            <a:lvl4pPr algn="l">
              <a:defRPr kumimoji="1" sz="2400">
                <a:solidFill>
                  <a:schemeClr val="tx1"/>
                </a:solidFill>
                <a:latin typeface="Times New Roman" pitchFamily="18" charset="0"/>
                <a:ea typeface="宋体" charset="-122"/>
              </a:defRPr>
            </a:lvl4pPr>
            <a:lvl5pPr algn="l">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b="1" dirty="0" smtClean="0">
                <a:solidFill>
                  <a:srgbClr val="FF0066"/>
                </a:solidFill>
                <a:effectLst/>
                <a:latin typeface="微软雅黑" panose="020B0503020204020204" pitchFamily="34" charset="-122"/>
                <a:ea typeface="微软雅黑" panose="020B0503020204020204" pitchFamily="34" charset="-122"/>
              </a:rPr>
              <a:t>课程</a:t>
            </a:r>
            <a:endParaRPr kumimoji="0" lang="en-US" altLang="zh-CN" b="1" dirty="0">
              <a:solidFill>
                <a:srgbClr val="FF0066"/>
              </a:solidFill>
              <a:effectLst/>
              <a:latin typeface="微软雅黑" panose="020B0503020204020204" pitchFamily="34" charset="-122"/>
              <a:ea typeface="微软雅黑" panose="020B0503020204020204" pitchFamily="34" charset="-122"/>
            </a:endParaRPr>
          </a:p>
        </p:txBody>
      </p:sp>
      <p:sp>
        <p:nvSpPr>
          <p:cNvPr id="450747" name="Rectangle 187"/>
          <p:cNvSpPr>
            <a:spLocks noChangeArrowheads="1"/>
          </p:cNvSpPr>
          <p:nvPr/>
        </p:nvSpPr>
        <p:spPr bwMode="auto">
          <a:xfrm>
            <a:off x="5867399" y="3213013"/>
            <a:ext cx="114754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kumimoji="1" sz="2400">
                <a:solidFill>
                  <a:schemeClr val="tx1"/>
                </a:solidFill>
                <a:latin typeface="Times New Roman" pitchFamily="18" charset="0"/>
                <a:ea typeface="宋体" charset="-122"/>
              </a:defRPr>
            </a:lvl1pPr>
            <a:lvl2pPr algn="l">
              <a:defRPr kumimoji="1" sz="2400">
                <a:solidFill>
                  <a:schemeClr val="tx1"/>
                </a:solidFill>
                <a:latin typeface="Times New Roman" pitchFamily="18" charset="0"/>
                <a:ea typeface="宋体" charset="-122"/>
              </a:defRPr>
            </a:lvl2pPr>
            <a:lvl3pPr algn="l">
              <a:defRPr kumimoji="1" sz="2400">
                <a:solidFill>
                  <a:schemeClr val="tx1"/>
                </a:solidFill>
                <a:latin typeface="Times New Roman" pitchFamily="18" charset="0"/>
                <a:ea typeface="宋体" charset="-122"/>
              </a:defRPr>
            </a:lvl3pPr>
            <a:lvl4pPr algn="l">
              <a:defRPr kumimoji="1" sz="2400">
                <a:solidFill>
                  <a:schemeClr val="tx1"/>
                </a:solidFill>
                <a:latin typeface="Times New Roman" pitchFamily="18" charset="0"/>
                <a:ea typeface="宋体" charset="-122"/>
              </a:defRPr>
            </a:lvl4pPr>
            <a:lvl5pPr algn="l">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b="1" dirty="0" smtClean="0">
                <a:solidFill>
                  <a:srgbClr val="FF0066"/>
                </a:solidFill>
                <a:effectLst/>
                <a:latin typeface="微软雅黑" panose="020B0503020204020204" pitchFamily="34" charset="-122"/>
                <a:ea typeface="微软雅黑" panose="020B0503020204020204" pitchFamily="34" charset="-122"/>
              </a:rPr>
              <a:t>选课</a:t>
            </a:r>
            <a:endParaRPr kumimoji="0" lang="en-US" altLang="zh-CN" b="1" dirty="0">
              <a:solidFill>
                <a:srgbClr val="FF0066"/>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734324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5785" y="53013"/>
            <a:ext cx="8516204" cy="6555641"/>
          </a:xfrm>
          <a:prstGeom prst="rect">
            <a:avLst/>
          </a:prstGeom>
        </p:spPr>
        <p:txBody>
          <a:bodyPr wrap="square">
            <a:spAutoFit/>
          </a:bodyPr>
          <a:lstStyle/>
          <a:p>
            <a:pPr indent="457200">
              <a:lnSpc>
                <a:spcPct val="150000"/>
              </a:lnSpc>
            </a:pPr>
            <a:r>
              <a:rPr lang="en-US" altLang="zh-CN" sz="3600" b="1" dirty="0" smtClean="0">
                <a:solidFill>
                  <a:srgbClr val="00B050"/>
                </a:solidFill>
                <a:latin typeface="微软雅黑" pitchFamily="34" charset="-122"/>
                <a:ea typeface="微软雅黑" pitchFamily="34" charset="-122"/>
              </a:rPr>
              <a:t>3.1.1</a:t>
            </a:r>
            <a:r>
              <a:rPr lang="zh-CN" altLang="en-US" sz="3600" b="1" dirty="0" smtClean="0">
                <a:solidFill>
                  <a:srgbClr val="00B050"/>
                </a:solidFill>
                <a:latin typeface="微软雅黑" pitchFamily="34" charset="-122"/>
                <a:ea typeface="微软雅黑" pitchFamily="34" charset="-122"/>
              </a:rPr>
              <a:t> </a:t>
            </a:r>
            <a:r>
              <a:rPr lang="zh-CN" altLang="en-US" sz="3600" b="1" dirty="0">
                <a:solidFill>
                  <a:srgbClr val="FF0000"/>
                </a:solidFill>
                <a:latin typeface="微软雅黑" pitchFamily="34" charset="-122"/>
                <a:ea typeface="微软雅黑" pitchFamily="34" charset="-122"/>
              </a:rPr>
              <a:t>关系模型</a:t>
            </a:r>
            <a:r>
              <a:rPr lang="zh-CN" altLang="en-US" sz="3600" b="1" dirty="0" smtClean="0">
                <a:solidFill>
                  <a:srgbClr val="FF0000"/>
                </a:solidFill>
                <a:latin typeface="微软雅黑" pitchFamily="34" charset="-122"/>
                <a:ea typeface="微软雅黑" pitchFamily="34" charset="-122"/>
              </a:rPr>
              <a:t>概述</a:t>
            </a:r>
            <a:endParaRPr lang="en-US" altLang="zh-CN" sz="3600" b="1" dirty="0" smtClean="0">
              <a:solidFill>
                <a:srgbClr val="FF0000"/>
              </a:solidFill>
              <a:latin typeface="微软雅黑" pitchFamily="34" charset="-122"/>
              <a:ea typeface="微软雅黑" pitchFamily="34" charset="-122"/>
            </a:endParaRPr>
          </a:p>
          <a:p>
            <a:pPr indent="457200">
              <a:lnSpc>
                <a:spcPct val="150000"/>
              </a:lnSpc>
            </a:pPr>
            <a:r>
              <a:rPr lang="en-US" altLang="zh-CN" sz="3600" b="1" dirty="0" smtClean="0">
                <a:solidFill>
                  <a:srgbClr val="00B050"/>
                </a:solidFill>
                <a:latin typeface="微软雅黑" pitchFamily="34" charset="-122"/>
                <a:ea typeface="微软雅黑" pitchFamily="34" charset="-122"/>
              </a:rPr>
              <a:t>——</a:t>
            </a:r>
            <a:r>
              <a:rPr lang="zh-CN" altLang="en-US" sz="3600" b="1" dirty="0">
                <a:solidFill>
                  <a:srgbClr val="FF0066"/>
                </a:solidFill>
                <a:latin typeface="微软雅黑" pitchFamily="34" charset="-122"/>
                <a:ea typeface="微软雅黑" pitchFamily="34" charset="-122"/>
              </a:rPr>
              <a:t>关系类型</a:t>
            </a:r>
            <a:endParaRPr lang="en-US" altLang="zh-CN" sz="3600" b="1" dirty="0">
              <a:solidFill>
                <a:srgbClr val="FF0066"/>
              </a:solidFill>
              <a:latin typeface="微软雅黑" pitchFamily="34" charset="-122"/>
              <a:ea typeface="微软雅黑" pitchFamily="34" charset="-122"/>
            </a:endParaRPr>
          </a:p>
          <a:p>
            <a:pPr indent="457200">
              <a:lnSpc>
                <a:spcPct val="150000"/>
              </a:lnSpc>
            </a:pPr>
            <a:r>
              <a:rPr lang="zh-CN" altLang="en-US" sz="2800" b="1" dirty="0" smtClean="0">
                <a:solidFill>
                  <a:srgbClr val="0000FF"/>
                </a:solidFill>
                <a:latin typeface="微软雅黑" pitchFamily="34" charset="-122"/>
                <a:ea typeface="微软雅黑" pitchFamily="34" charset="-122"/>
              </a:rPr>
              <a:t>关系数据库</a:t>
            </a:r>
            <a:r>
              <a:rPr lang="zh-CN" altLang="en-US" sz="2800" b="1" dirty="0">
                <a:solidFill>
                  <a:srgbClr val="0000FF"/>
                </a:solidFill>
                <a:latin typeface="微软雅黑" pitchFamily="34" charset="-122"/>
                <a:ea typeface="微软雅黑" pitchFamily="34" charset="-122"/>
              </a:rPr>
              <a:t>中的关系可以有</a:t>
            </a:r>
            <a:r>
              <a:rPr lang="en-US" altLang="zh-CN" sz="2800" b="1" dirty="0">
                <a:solidFill>
                  <a:srgbClr val="0000FF"/>
                </a:solidFill>
                <a:latin typeface="微软雅黑" pitchFamily="34" charset="-122"/>
                <a:ea typeface="微软雅黑" pitchFamily="34" charset="-122"/>
              </a:rPr>
              <a:t>3</a:t>
            </a:r>
            <a:r>
              <a:rPr lang="zh-CN" altLang="en-US" sz="2800" b="1" dirty="0">
                <a:solidFill>
                  <a:srgbClr val="0000FF"/>
                </a:solidFill>
                <a:latin typeface="微软雅黑" pitchFamily="34" charset="-122"/>
                <a:ea typeface="微软雅黑" pitchFamily="34" charset="-122"/>
              </a:rPr>
              <a:t>种类型</a:t>
            </a:r>
            <a:r>
              <a:rPr lang="zh-CN" altLang="en-US" sz="2800" b="1" dirty="0" smtClean="0">
                <a:solidFill>
                  <a:srgbClr val="0000FF"/>
                </a:solidFill>
                <a:latin typeface="微软雅黑" pitchFamily="34" charset="-122"/>
                <a:ea typeface="微软雅黑" pitchFamily="34" charset="-122"/>
              </a:rPr>
              <a:t>：</a:t>
            </a:r>
            <a:endParaRPr lang="en-US" altLang="zh-CN" sz="2800" b="1" dirty="0" smtClean="0">
              <a:solidFill>
                <a:srgbClr val="0000FF"/>
              </a:solidFill>
              <a:latin typeface="微软雅黑" pitchFamily="34" charset="-122"/>
              <a:ea typeface="微软雅黑" pitchFamily="34" charset="-122"/>
            </a:endParaRPr>
          </a:p>
          <a:p>
            <a:pPr indent="457200">
              <a:lnSpc>
                <a:spcPct val="150000"/>
              </a:lnSpc>
            </a:pPr>
            <a:r>
              <a:rPr lang="zh-CN" altLang="en-US" sz="2800" b="1" dirty="0" smtClean="0">
                <a:solidFill>
                  <a:srgbClr val="FF0000"/>
                </a:solidFill>
                <a:latin typeface="微软雅黑" pitchFamily="34" charset="-122"/>
                <a:ea typeface="微软雅黑" pitchFamily="34" charset="-122"/>
              </a:rPr>
              <a:t>基本</a:t>
            </a:r>
            <a:r>
              <a:rPr lang="zh-CN" altLang="en-US" sz="2800" b="1" dirty="0">
                <a:solidFill>
                  <a:srgbClr val="FF0000"/>
                </a:solidFill>
                <a:latin typeface="微软雅黑" pitchFamily="34" charset="-122"/>
                <a:ea typeface="微软雅黑" pitchFamily="34" charset="-122"/>
              </a:rPr>
              <a:t>关系</a:t>
            </a:r>
            <a:r>
              <a:rPr lang="en-US" altLang="zh-CN" sz="2800" b="1" dirty="0">
                <a:solidFill>
                  <a:srgbClr val="FF0000"/>
                </a:solidFill>
                <a:latin typeface="微软雅黑" pitchFamily="34" charset="-122"/>
                <a:ea typeface="微软雅黑" pitchFamily="34" charset="-122"/>
              </a:rPr>
              <a:t>(</a:t>
            </a:r>
            <a:r>
              <a:rPr lang="zh-CN" altLang="en-US" sz="2800" b="1" dirty="0">
                <a:solidFill>
                  <a:srgbClr val="FF0000"/>
                </a:solidFill>
                <a:latin typeface="微软雅黑" pitchFamily="34" charset="-122"/>
                <a:ea typeface="微软雅黑" pitchFamily="34" charset="-122"/>
              </a:rPr>
              <a:t>通常又称为基本表或基表</a:t>
            </a:r>
            <a:r>
              <a:rPr lang="en-US" altLang="zh-CN" sz="2400" b="1" dirty="0">
                <a:solidFill>
                  <a:srgbClr val="FF0000"/>
                </a:solidFill>
                <a:latin typeface="微软雅黑" pitchFamily="34" charset="-122"/>
                <a:ea typeface="微软雅黑" pitchFamily="34" charset="-122"/>
              </a:rPr>
              <a:t>)</a:t>
            </a:r>
            <a:r>
              <a:rPr lang="zh-CN" altLang="en-US" sz="2400" b="1" dirty="0">
                <a:solidFill>
                  <a:srgbClr val="FF0000"/>
                </a:solidFill>
                <a:latin typeface="微软雅黑" pitchFamily="34" charset="-122"/>
                <a:ea typeface="微软雅黑" pitchFamily="34" charset="-122"/>
              </a:rPr>
              <a:t>、查询表和视图表。</a:t>
            </a:r>
          </a:p>
          <a:p>
            <a:pPr marL="914400" lvl="1" indent="-457200">
              <a:lnSpc>
                <a:spcPct val="150000"/>
              </a:lnSpc>
              <a:buFont typeface="Wingdings" pitchFamily="2" charset="2"/>
              <a:buChar char="Ø"/>
            </a:pPr>
            <a:r>
              <a:rPr lang="zh-CN" altLang="en-US" sz="2400" b="1" u="sng" dirty="0">
                <a:solidFill>
                  <a:srgbClr val="0000FF"/>
                </a:solidFill>
                <a:latin typeface="微软雅黑" pitchFamily="34" charset="-122"/>
                <a:ea typeface="微软雅黑" pitchFamily="34" charset="-122"/>
              </a:rPr>
              <a:t>基本表</a:t>
            </a:r>
            <a:r>
              <a:rPr lang="zh-CN" altLang="en-US" sz="2400" b="1" u="sng" dirty="0">
                <a:latin typeface="微软雅黑" pitchFamily="34" charset="-122"/>
                <a:ea typeface="微软雅黑" pitchFamily="34" charset="-122"/>
              </a:rPr>
              <a:t>是实际存在的表，它是实际存储数据的逻辑表示</a:t>
            </a:r>
            <a:r>
              <a:rPr lang="zh-CN" altLang="en-US" sz="2400" b="1" dirty="0">
                <a:latin typeface="微软雅黑" pitchFamily="34" charset="-122"/>
                <a:ea typeface="微软雅黑" pitchFamily="34" charset="-122"/>
              </a:rPr>
              <a:t>；</a:t>
            </a:r>
          </a:p>
          <a:p>
            <a:pPr marL="914400" lvl="1" indent="-457200">
              <a:lnSpc>
                <a:spcPct val="150000"/>
              </a:lnSpc>
              <a:buFont typeface="Wingdings" pitchFamily="2" charset="2"/>
              <a:buChar char="Ø"/>
            </a:pPr>
            <a:r>
              <a:rPr lang="zh-CN" altLang="en-US" sz="2400" b="1" dirty="0">
                <a:solidFill>
                  <a:srgbClr val="0000FF"/>
                </a:solidFill>
                <a:latin typeface="微软雅黑" pitchFamily="34" charset="-122"/>
                <a:ea typeface="微软雅黑" pitchFamily="34" charset="-122"/>
              </a:rPr>
              <a:t>查询表</a:t>
            </a:r>
            <a:r>
              <a:rPr lang="zh-CN" altLang="en-US" sz="2400" b="1" dirty="0">
                <a:latin typeface="微软雅黑" pitchFamily="34" charset="-122"/>
                <a:ea typeface="微软雅黑" pitchFamily="34" charset="-122"/>
              </a:rPr>
              <a:t>是查询结果表或查询中生成的临时表；</a:t>
            </a:r>
          </a:p>
          <a:p>
            <a:pPr marL="914400" lvl="1" indent="-457200">
              <a:lnSpc>
                <a:spcPct val="150000"/>
              </a:lnSpc>
              <a:buFont typeface="Wingdings" pitchFamily="2" charset="2"/>
              <a:buChar char="Ø"/>
            </a:pPr>
            <a:r>
              <a:rPr lang="zh-CN" altLang="en-US" sz="2400" b="1" dirty="0">
                <a:solidFill>
                  <a:srgbClr val="0000FF"/>
                </a:solidFill>
                <a:latin typeface="微软雅黑" pitchFamily="34" charset="-122"/>
                <a:ea typeface="微软雅黑" pitchFamily="34" charset="-122"/>
              </a:rPr>
              <a:t>视图表</a:t>
            </a:r>
            <a:r>
              <a:rPr lang="zh-CN" altLang="en-US" sz="2400" b="1" dirty="0">
                <a:latin typeface="微软雅黑" pitchFamily="34" charset="-122"/>
                <a:ea typeface="微软雅黑" pitchFamily="34" charset="-122"/>
              </a:rPr>
              <a:t>是由基本表或其他视图表导出的表，是虚表，不对应实际存储的数据。</a:t>
            </a:r>
          </a:p>
          <a:p>
            <a:pPr indent="457200">
              <a:lnSpc>
                <a:spcPct val="150000"/>
              </a:lnSpc>
            </a:pPr>
            <a:endParaRPr lang="zh-CN" altLang="en-US" sz="3200" b="1" dirty="0">
              <a:latin typeface="微软雅黑" pitchFamily="34" charset="-122"/>
              <a:ea typeface="微软雅黑" pitchFamily="34" charset="-122"/>
            </a:endParaRPr>
          </a:p>
        </p:txBody>
      </p:sp>
      <p:sp>
        <p:nvSpPr>
          <p:cNvPr id="4" name="AutoShape 4"/>
          <p:cNvSpPr>
            <a:spLocks noChangeArrowheads="1"/>
          </p:cNvSpPr>
          <p:nvPr/>
        </p:nvSpPr>
        <p:spPr bwMode="auto">
          <a:xfrm>
            <a:off x="1961333" y="2911167"/>
            <a:ext cx="338138" cy="459833"/>
          </a:xfrm>
          <a:prstGeom prst="star5">
            <a:avLst/>
          </a:prstGeom>
          <a:solidFill>
            <a:srgbClr val="FF3300"/>
          </a:solidFill>
          <a:ln w="254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730280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52927" y="673412"/>
            <a:ext cx="7154094" cy="4431983"/>
          </a:xfrm>
          <a:prstGeom prst="rect">
            <a:avLst/>
          </a:prstGeom>
        </p:spPr>
        <p:txBody>
          <a:bodyPr wrap="square">
            <a:spAutoFit/>
          </a:bodyPr>
          <a:lstStyle/>
          <a:p>
            <a:pPr>
              <a:lnSpc>
                <a:spcPct val="150000"/>
              </a:lnSpc>
            </a:pPr>
            <a:r>
              <a:rPr lang="en-US" altLang="zh-CN" sz="4400" b="1" dirty="0" smtClean="0">
                <a:solidFill>
                  <a:srgbClr val="0000FF"/>
                </a:solidFill>
                <a:latin typeface="微软雅黑" pitchFamily="34" charset="-122"/>
                <a:ea typeface="微软雅黑" pitchFamily="34" charset="-122"/>
              </a:rPr>
              <a:t>3.2 </a:t>
            </a:r>
            <a:r>
              <a:rPr lang="zh-CN" altLang="en-US" sz="4400" b="1" dirty="0" smtClean="0">
                <a:solidFill>
                  <a:srgbClr val="0000FF"/>
                </a:solidFill>
                <a:latin typeface="微软雅黑" pitchFamily="34" charset="-122"/>
                <a:ea typeface="微软雅黑" pitchFamily="34" charset="-122"/>
              </a:rPr>
              <a:t>关系代数</a:t>
            </a:r>
            <a:endParaRPr lang="en-US" altLang="zh-CN" sz="4400" b="1" dirty="0" smtClean="0">
              <a:solidFill>
                <a:srgbClr val="0000FF"/>
              </a:solidFill>
              <a:latin typeface="微软雅黑" pitchFamily="34" charset="-122"/>
              <a:ea typeface="微软雅黑" pitchFamily="34" charset="-122"/>
            </a:endParaRPr>
          </a:p>
          <a:p>
            <a:pPr marL="971550" lvl="1" indent="-514350">
              <a:lnSpc>
                <a:spcPct val="150000"/>
              </a:lnSpc>
              <a:buFont typeface="+mj-lt"/>
              <a:buAutoNum type="arabicPeriod"/>
            </a:pPr>
            <a:r>
              <a:rPr lang="zh-CN" altLang="en-US" sz="3600" b="1" dirty="0" smtClean="0">
                <a:solidFill>
                  <a:srgbClr val="FF0000"/>
                </a:solidFill>
                <a:latin typeface="微软雅黑" pitchFamily="34" charset="-122"/>
                <a:ea typeface="微软雅黑" pitchFamily="34" charset="-122"/>
              </a:rPr>
              <a:t>关系的基本概念</a:t>
            </a:r>
            <a:endParaRPr lang="en-US" altLang="zh-CN" sz="3600" b="1" dirty="0" smtClean="0">
              <a:solidFill>
                <a:srgbClr val="FF0000"/>
              </a:solidFill>
              <a:latin typeface="微软雅黑" pitchFamily="34" charset="-122"/>
              <a:ea typeface="微软雅黑" pitchFamily="34" charset="-122"/>
            </a:endParaRPr>
          </a:p>
          <a:p>
            <a:pPr lvl="1">
              <a:lnSpc>
                <a:spcPct val="150000"/>
              </a:lnSpc>
            </a:pPr>
            <a:r>
              <a:rPr lang="en-US" altLang="zh-CN" sz="3600" b="1" dirty="0" smtClean="0">
                <a:solidFill>
                  <a:srgbClr val="FF0000"/>
                </a:solidFill>
                <a:latin typeface="微软雅黑" pitchFamily="34" charset="-122"/>
                <a:ea typeface="微软雅黑" pitchFamily="34" charset="-122"/>
              </a:rPr>
              <a:t>     ——</a:t>
            </a:r>
            <a:r>
              <a:rPr lang="zh-CN" altLang="en-US" sz="3600" b="1" dirty="0" smtClean="0">
                <a:solidFill>
                  <a:srgbClr val="FF0000"/>
                </a:solidFill>
                <a:latin typeface="微软雅黑" pitchFamily="34" charset="-122"/>
                <a:ea typeface="微软雅黑" pitchFamily="34" charset="-122"/>
              </a:rPr>
              <a:t>关系的数学定义</a:t>
            </a:r>
            <a:endParaRPr lang="zh-CN" altLang="zh-CN" sz="3600" b="1" dirty="0">
              <a:solidFill>
                <a:srgbClr val="FF0000"/>
              </a:solidFill>
              <a:latin typeface="微软雅黑" pitchFamily="34" charset="-122"/>
              <a:ea typeface="微软雅黑" pitchFamily="34" charset="-122"/>
            </a:endParaRPr>
          </a:p>
          <a:p>
            <a:pPr marL="971550" lvl="1" indent="-514350">
              <a:lnSpc>
                <a:spcPct val="150000"/>
              </a:lnSpc>
              <a:buFont typeface="+mj-lt"/>
              <a:buAutoNum type="arabicPeriod"/>
            </a:pPr>
            <a:r>
              <a:rPr lang="zh-CN" altLang="en-US" sz="3600" b="1" dirty="0" smtClean="0">
                <a:solidFill>
                  <a:srgbClr val="00B0F0"/>
                </a:solidFill>
                <a:latin typeface="微软雅黑" pitchFamily="34" charset="-122"/>
                <a:ea typeface="微软雅黑" pitchFamily="34" charset="-122"/>
              </a:rPr>
              <a:t>传统的集合运算</a:t>
            </a:r>
            <a:endParaRPr lang="zh-CN" altLang="zh-CN" sz="3600" b="1" dirty="0">
              <a:solidFill>
                <a:srgbClr val="00B0F0"/>
              </a:solidFill>
              <a:latin typeface="微软雅黑" pitchFamily="34" charset="-122"/>
              <a:ea typeface="微软雅黑" pitchFamily="34" charset="-122"/>
            </a:endParaRPr>
          </a:p>
          <a:p>
            <a:pPr marL="971550" lvl="1" indent="-514350">
              <a:lnSpc>
                <a:spcPct val="150000"/>
              </a:lnSpc>
              <a:buFont typeface="+mj-lt"/>
              <a:buAutoNum type="arabicPeriod"/>
            </a:pPr>
            <a:r>
              <a:rPr lang="zh-CN" altLang="en-US" sz="3600" b="1" dirty="0" smtClean="0">
                <a:solidFill>
                  <a:srgbClr val="00B0F0"/>
                </a:solidFill>
                <a:latin typeface="微软雅黑" pitchFamily="34" charset="-122"/>
                <a:ea typeface="微软雅黑" pitchFamily="34" charset="-122"/>
              </a:rPr>
              <a:t>专门的关系运算</a:t>
            </a:r>
            <a:endParaRPr lang="zh-CN" altLang="en-US" sz="3600" b="1" dirty="0">
              <a:solidFill>
                <a:srgbClr val="00B0F0"/>
              </a:solidFill>
              <a:latin typeface="微软雅黑" pitchFamily="34" charset="-122"/>
              <a:ea typeface="微软雅黑" pitchFamily="34" charset="-122"/>
            </a:endParaRPr>
          </a:p>
        </p:txBody>
      </p:sp>
      <p:sp>
        <p:nvSpPr>
          <p:cNvPr id="3" name="五角星 2"/>
          <p:cNvSpPr/>
          <p:nvPr/>
        </p:nvSpPr>
        <p:spPr>
          <a:xfrm>
            <a:off x="6017145" y="2142301"/>
            <a:ext cx="423080" cy="355001"/>
          </a:xfrm>
          <a:prstGeom prst="star5">
            <a:avLst/>
          </a:prstGeom>
          <a:solidFill>
            <a:srgbClr val="FF0000"/>
          </a:solidFill>
          <a:ln>
            <a:solidFill>
              <a:srgbClr val="FFFF00"/>
            </a:solid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252927" y="1787857"/>
            <a:ext cx="6840195" cy="1719618"/>
          </a:xfrm>
          <a:prstGeom prst="rect">
            <a:avLst/>
          </a:prstGeom>
          <a:noFill/>
          <a:ln w="5715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872919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1158" y="298676"/>
            <a:ext cx="8642593" cy="6278642"/>
          </a:xfrm>
          <a:prstGeom prst="rect">
            <a:avLst/>
          </a:prstGeom>
        </p:spPr>
        <p:txBody>
          <a:bodyPr wrap="square">
            <a:spAutoFit/>
          </a:bodyPr>
          <a:lstStyle/>
          <a:p>
            <a:pPr indent="457200">
              <a:lnSpc>
                <a:spcPct val="150000"/>
              </a:lnSpc>
            </a:pPr>
            <a:r>
              <a:rPr lang="en-US" altLang="zh-CN" sz="3600" b="1" dirty="0" smtClean="0">
                <a:solidFill>
                  <a:srgbClr val="FF0000"/>
                </a:solidFill>
                <a:latin typeface="微软雅黑" pitchFamily="34" charset="-122"/>
                <a:ea typeface="微软雅黑" pitchFamily="34" charset="-122"/>
              </a:rPr>
              <a:t>3.1.1 </a:t>
            </a:r>
            <a:r>
              <a:rPr lang="zh-CN" altLang="en-US" sz="3600" b="1" dirty="0" smtClean="0">
                <a:solidFill>
                  <a:srgbClr val="FF0000"/>
                </a:solidFill>
                <a:latin typeface="微软雅黑" pitchFamily="34" charset="-122"/>
                <a:ea typeface="微软雅黑" pitchFamily="34" charset="-122"/>
              </a:rPr>
              <a:t>关系</a:t>
            </a:r>
            <a:r>
              <a:rPr lang="zh-CN" altLang="en-US" sz="3600" b="1" dirty="0">
                <a:solidFill>
                  <a:srgbClr val="FF0000"/>
                </a:solidFill>
                <a:latin typeface="微软雅黑" pitchFamily="34" charset="-122"/>
                <a:ea typeface="微软雅黑" pitchFamily="34" charset="-122"/>
              </a:rPr>
              <a:t>模型</a:t>
            </a:r>
            <a:r>
              <a:rPr lang="zh-CN" altLang="en-US" sz="3600" b="1" dirty="0" smtClean="0">
                <a:solidFill>
                  <a:srgbClr val="FF0000"/>
                </a:solidFill>
                <a:latin typeface="微软雅黑" pitchFamily="34" charset="-122"/>
                <a:ea typeface="微软雅黑" pitchFamily="34" charset="-122"/>
              </a:rPr>
              <a:t>概述</a:t>
            </a:r>
            <a:endParaRPr lang="en-US" altLang="zh-CN" sz="3600" b="1" dirty="0" smtClean="0">
              <a:solidFill>
                <a:srgbClr val="FF0000"/>
              </a:solidFill>
              <a:latin typeface="微软雅黑" pitchFamily="34" charset="-122"/>
              <a:ea typeface="微软雅黑" pitchFamily="34" charset="-122"/>
            </a:endParaRPr>
          </a:p>
          <a:p>
            <a:pPr indent="457200">
              <a:lnSpc>
                <a:spcPct val="150000"/>
              </a:lnSpc>
            </a:pPr>
            <a:r>
              <a:rPr lang="en-US" altLang="zh-CN" sz="3600" b="1" dirty="0" smtClean="0">
                <a:solidFill>
                  <a:srgbClr val="00B050"/>
                </a:solidFill>
                <a:latin typeface="微软雅黑" pitchFamily="34" charset="-122"/>
                <a:ea typeface="微软雅黑" pitchFamily="34" charset="-122"/>
              </a:rPr>
              <a:t>——</a:t>
            </a:r>
            <a:r>
              <a:rPr lang="zh-CN" altLang="en-US" sz="3600" b="1" dirty="0">
                <a:solidFill>
                  <a:srgbClr val="FF0066"/>
                </a:solidFill>
                <a:latin typeface="微软雅黑" pitchFamily="34" charset="-122"/>
                <a:ea typeface="微软雅黑" pitchFamily="34" charset="-122"/>
              </a:rPr>
              <a:t>关系性质</a:t>
            </a:r>
            <a:endParaRPr lang="en-US" altLang="zh-CN" sz="3600" b="1" dirty="0">
              <a:solidFill>
                <a:srgbClr val="FF0066"/>
              </a:solidFill>
              <a:latin typeface="微软雅黑" pitchFamily="34" charset="-122"/>
              <a:ea typeface="微软雅黑" pitchFamily="34" charset="-122"/>
            </a:endParaRPr>
          </a:p>
          <a:p>
            <a:pPr>
              <a:lnSpc>
                <a:spcPct val="150000"/>
              </a:lnSpc>
            </a:pPr>
            <a:r>
              <a:rPr lang="en-US" altLang="zh-CN" sz="2400" b="1" dirty="0" smtClean="0">
                <a:latin typeface="微软雅黑" pitchFamily="34" charset="-122"/>
                <a:ea typeface="微软雅黑" pitchFamily="34" charset="-122"/>
              </a:rPr>
              <a:t>     (</a:t>
            </a:r>
            <a:r>
              <a:rPr lang="en-US" altLang="zh-CN" sz="2400" b="1" dirty="0">
                <a:latin typeface="微软雅黑" pitchFamily="34" charset="-122"/>
                <a:ea typeface="微软雅黑" pitchFamily="34" charset="-122"/>
              </a:rPr>
              <a:t>1)</a:t>
            </a:r>
            <a:r>
              <a:rPr lang="zh-CN" altLang="en-US" sz="2400" b="1" dirty="0">
                <a:latin typeface="微软雅黑" pitchFamily="34" charset="-122"/>
                <a:ea typeface="微软雅黑" pitchFamily="34" charset="-122"/>
              </a:rPr>
              <a:t>关系中的元组存储了某个实体或实体某个部分的数据。</a:t>
            </a:r>
          </a:p>
          <a:p>
            <a:pPr lvl="1">
              <a:lnSpc>
                <a:spcPct val="150000"/>
              </a:lnSpc>
            </a:pPr>
            <a:r>
              <a:rPr lang="en-US" altLang="zh-CN" sz="2400" b="1" dirty="0">
                <a:solidFill>
                  <a:srgbClr val="0000FF"/>
                </a:solidFill>
                <a:latin typeface="微软雅黑" pitchFamily="34" charset="-122"/>
                <a:ea typeface="微软雅黑" pitchFamily="34" charset="-122"/>
              </a:rPr>
              <a:t>(2)</a:t>
            </a:r>
            <a:r>
              <a:rPr lang="zh-CN" altLang="en-US" sz="2400" b="1" dirty="0">
                <a:solidFill>
                  <a:srgbClr val="0000FF"/>
                </a:solidFill>
                <a:latin typeface="微软雅黑" pitchFamily="34" charset="-122"/>
                <a:ea typeface="微软雅黑" pitchFamily="34" charset="-122"/>
              </a:rPr>
              <a:t>关系中元组的位置具有顺序无关</a:t>
            </a:r>
            <a:r>
              <a:rPr lang="zh-CN" altLang="en-US" sz="2400" b="1" dirty="0" smtClean="0">
                <a:solidFill>
                  <a:srgbClr val="0000FF"/>
                </a:solidFill>
                <a:latin typeface="微软雅黑" pitchFamily="34" charset="-122"/>
                <a:ea typeface="微软雅黑" pitchFamily="34" charset="-122"/>
              </a:rPr>
              <a:t>性。</a:t>
            </a:r>
            <a:endParaRPr lang="zh-CN" altLang="en-US" sz="2400" b="1" dirty="0">
              <a:solidFill>
                <a:srgbClr val="0000FF"/>
              </a:solidFill>
              <a:latin typeface="微软雅黑" pitchFamily="34" charset="-122"/>
              <a:ea typeface="微软雅黑" pitchFamily="34" charset="-122"/>
            </a:endParaRPr>
          </a:p>
          <a:p>
            <a:pPr lvl="1">
              <a:lnSpc>
                <a:spcPct val="150000"/>
              </a:lnSpc>
            </a:pPr>
            <a:r>
              <a:rPr lang="en-US" altLang="zh-CN" sz="2400" b="1" dirty="0">
                <a:solidFill>
                  <a:srgbClr val="0000FF"/>
                </a:solidFill>
                <a:latin typeface="微软雅黑" pitchFamily="34" charset="-122"/>
                <a:ea typeface="微软雅黑" pitchFamily="34" charset="-122"/>
              </a:rPr>
              <a:t>(3)</a:t>
            </a:r>
            <a:r>
              <a:rPr lang="zh-CN" altLang="en-US" sz="2400" b="1" dirty="0">
                <a:solidFill>
                  <a:srgbClr val="0000FF"/>
                </a:solidFill>
                <a:latin typeface="微软雅黑" pitchFamily="34" charset="-122"/>
                <a:ea typeface="微软雅黑" pitchFamily="34" charset="-122"/>
              </a:rPr>
              <a:t>同一属性的数据具有</a:t>
            </a:r>
            <a:r>
              <a:rPr lang="zh-CN" altLang="en-US" sz="2400" b="1" dirty="0" smtClean="0">
                <a:solidFill>
                  <a:srgbClr val="0000FF"/>
                </a:solidFill>
                <a:latin typeface="微软雅黑" pitchFamily="34" charset="-122"/>
                <a:ea typeface="微软雅黑" pitchFamily="34" charset="-122"/>
              </a:rPr>
              <a:t>同质性。 </a:t>
            </a:r>
            <a:endParaRPr lang="zh-CN" altLang="en-US" sz="2400" b="1" dirty="0">
              <a:solidFill>
                <a:srgbClr val="0000FF"/>
              </a:solidFill>
              <a:latin typeface="微软雅黑" pitchFamily="34" charset="-122"/>
              <a:ea typeface="微软雅黑" pitchFamily="34" charset="-122"/>
            </a:endParaRPr>
          </a:p>
          <a:p>
            <a:pPr lvl="1">
              <a:lnSpc>
                <a:spcPct val="150000"/>
              </a:lnSpc>
            </a:pPr>
            <a:r>
              <a:rPr lang="en-US" altLang="zh-CN" sz="2400" b="1" dirty="0">
                <a:solidFill>
                  <a:srgbClr val="0000FF"/>
                </a:solidFill>
                <a:latin typeface="微软雅黑" pitchFamily="34" charset="-122"/>
                <a:ea typeface="微软雅黑" pitchFamily="34" charset="-122"/>
              </a:rPr>
              <a:t>(4)</a:t>
            </a:r>
            <a:r>
              <a:rPr lang="zh-CN" altLang="en-US" sz="2400" b="1" dirty="0">
                <a:solidFill>
                  <a:srgbClr val="0000FF"/>
                </a:solidFill>
                <a:latin typeface="微软雅黑" pitchFamily="34" charset="-122"/>
                <a:ea typeface="微软雅黑" pitchFamily="34" charset="-122"/>
              </a:rPr>
              <a:t>同一关系的字段名具有不</a:t>
            </a:r>
            <a:r>
              <a:rPr lang="zh-CN" altLang="en-US" sz="2400" b="1" dirty="0" smtClean="0">
                <a:solidFill>
                  <a:srgbClr val="0000FF"/>
                </a:solidFill>
                <a:latin typeface="微软雅黑" pitchFamily="34" charset="-122"/>
                <a:ea typeface="微软雅黑" pitchFamily="34" charset="-122"/>
              </a:rPr>
              <a:t>可重复性。 </a:t>
            </a:r>
            <a:endParaRPr lang="zh-CN" altLang="en-US" sz="2400" b="1" dirty="0">
              <a:solidFill>
                <a:srgbClr val="0000FF"/>
              </a:solidFill>
              <a:latin typeface="微软雅黑" pitchFamily="34" charset="-122"/>
              <a:ea typeface="微软雅黑" pitchFamily="34" charset="-122"/>
            </a:endParaRPr>
          </a:p>
          <a:p>
            <a:pPr lvl="1">
              <a:lnSpc>
                <a:spcPct val="150000"/>
              </a:lnSpc>
            </a:pPr>
            <a:r>
              <a:rPr lang="en-US" altLang="zh-CN" sz="2400" b="1" dirty="0">
                <a:solidFill>
                  <a:srgbClr val="0000FF"/>
                </a:solidFill>
                <a:latin typeface="微软雅黑" pitchFamily="34" charset="-122"/>
                <a:ea typeface="微软雅黑" pitchFamily="34" charset="-122"/>
              </a:rPr>
              <a:t>(5)</a:t>
            </a:r>
            <a:r>
              <a:rPr lang="zh-CN" altLang="en-US" sz="2400" b="1" dirty="0">
                <a:solidFill>
                  <a:srgbClr val="0000FF"/>
                </a:solidFill>
                <a:latin typeface="微软雅黑" pitchFamily="34" charset="-122"/>
                <a:ea typeface="微软雅黑" pitchFamily="34" charset="-122"/>
              </a:rPr>
              <a:t>关系具有元组无冗余</a:t>
            </a:r>
            <a:r>
              <a:rPr lang="zh-CN" altLang="en-US" sz="2400" b="1" dirty="0" smtClean="0">
                <a:solidFill>
                  <a:srgbClr val="0000FF"/>
                </a:solidFill>
                <a:latin typeface="微软雅黑" pitchFamily="34" charset="-122"/>
                <a:ea typeface="微软雅黑" pitchFamily="34" charset="-122"/>
              </a:rPr>
              <a:t>性。</a:t>
            </a:r>
            <a:endParaRPr lang="zh-CN" altLang="en-US" sz="2400" b="1" dirty="0">
              <a:solidFill>
                <a:srgbClr val="0000FF"/>
              </a:solidFill>
              <a:latin typeface="微软雅黑" pitchFamily="34" charset="-122"/>
              <a:ea typeface="微软雅黑" pitchFamily="34" charset="-122"/>
            </a:endParaRPr>
          </a:p>
          <a:p>
            <a:pPr lvl="1">
              <a:lnSpc>
                <a:spcPct val="150000"/>
              </a:lnSpc>
            </a:pPr>
            <a:r>
              <a:rPr lang="en-US" altLang="zh-CN" sz="2400" b="1" dirty="0">
                <a:solidFill>
                  <a:srgbClr val="0000FF"/>
                </a:solidFill>
                <a:latin typeface="微软雅黑" pitchFamily="34" charset="-122"/>
                <a:ea typeface="微软雅黑" pitchFamily="34" charset="-122"/>
              </a:rPr>
              <a:t>(6)</a:t>
            </a:r>
            <a:r>
              <a:rPr lang="zh-CN" altLang="en-US" sz="2400" b="1" dirty="0">
                <a:solidFill>
                  <a:srgbClr val="0000FF"/>
                </a:solidFill>
                <a:latin typeface="微软雅黑" pitchFamily="34" charset="-122"/>
                <a:ea typeface="微软雅黑" pitchFamily="34" charset="-122"/>
              </a:rPr>
              <a:t>关系中列的位置具有顺序无关</a:t>
            </a:r>
            <a:r>
              <a:rPr lang="zh-CN" altLang="en-US" sz="2400" b="1" dirty="0" smtClean="0">
                <a:solidFill>
                  <a:srgbClr val="0000FF"/>
                </a:solidFill>
                <a:latin typeface="微软雅黑" pitchFamily="34" charset="-122"/>
                <a:ea typeface="微软雅黑" pitchFamily="34" charset="-122"/>
              </a:rPr>
              <a:t>性。 </a:t>
            </a:r>
            <a:endParaRPr lang="zh-CN" altLang="en-US" sz="2400" b="1" dirty="0">
              <a:solidFill>
                <a:srgbClr val="0000FF"/>
              </a:solidFill>
              <a:latin typeface="微软雅黑" pitchFamily="34" charset="-122"/>
              <a:ea typeface="微软雅黑" pitchFamily="34" charset="-122"/>
            </a:endParaRPr>
          </a:p>
          <a:p>
            <a:pPr lvl="1">
              <a:lnSpc>
                <a:spcPct val="150000"/>
              </a:lnSpc>
            </a:pPr>
            <a:r>
              <a:rPr lang="en-US" altLang="zh-CN" sz="2400" b="1" dirty="0">
                <a:solidFill>
                  <a:srgbClr val="0000FF"/>
                </a:solidFill>
                <a:latin typeface="微软雅黑" pitchFamily="34" charset="-122"/>
                <a:ea typeface="微软雅黑" pitchFamily="34" charset="-122"/>
              </a:rPr>
              <a:t>(7)</a:t>
            </a:r>
            <a:r>
              <a:rPr lang="zh-CN" altLang="en-US" sz="2400" b="1" dirty="0">
                <a:solidFill>
                  <a:srgbClr val="0000FF"/>
                </a:solidFill>
                <a:latin typeface="微软雅黑" pitchFamily="34" charset="-122"/>
                <a:ea typeface="微软雅黑" pitchFamily="34" charset="-122"/>
              </a:rPr>
              <a:t>关系中每个分量必须取原子</a:t>
            </a:r>
            <a:r>
              <a:rPr lang="zh-CN" altLang="en-US" sz="2400" b="1" dirty="0" smtClean="0">
                <a:solidFill>
                  <a:srgbClr val="0000FF"/>
                </a:solidFill>
                <a:latin typeface="微软雅黑" pitchFamily="34" charset="-122"/>
                <a:ea typeface="微软雅黑" pitchFamily="34" charset="-122"/>
              </a:rPr>
              <a:t>值。</a:t>
            </a:r>
            <a:endParaRPr lang="zh-CN" altLang="en-US" sz="2400" b="1" dirty="0">
              <a:solidFill>
                <a:srgbClr val="0000FF"/>
              </a:solidFill>
              <a:latin typeface="微软雅黑" pitchFamily="34" charset="-122"/>
              <a:ea typeface="微软雅黑" pitchFamily="34" charset="-122"/>
            </a:endParaRPr>
          </a:p>
          <a:p>
            <a:pPr marL="457200" indent="-457200">
              <a:lnSpc>
                <a:spcPct val="150000"/>
              </a:lnSpc>
              <a:buFont typeface="华文行楷" pitchFamily="2" charset="-122"/>
              <a:buChar char="★"/>
            </a:pPr>
            <a:r>
              <a:rPr lang="zh-CN" altLang="zh-CN" sz="2800" b="1" dirty="0" smtClean="0">
                <a:solidFill>
                  <a:srgbClr val="FF0000"/>
                </a:solidFill>
                <a:latin typeface="微软雅黑" pitchFamily="34" charset="-122"/>
                <a:ea typeface="微软雅黑" pitchFamily="34" charset="-122"/>
              </a:rPr>
              <a:t>关系</a:t>
            </a:r>
            <a:r>
              <a:rPr lang="zh-CN" altLang="zh-CN" sz="2800" b="1" dirty="0">
                <a:solidFill>
                  <a:srgbClr val="FF0000"/>
                </a:solidFill>
                <a:latin typeface="微软雅黑" pitchFamily="34" charset="-122"/>
                <a:ea typeface="微软雅黑" pitchFamily="34" charset="-122"/>
              </a:rPr>
              <a:t>的每个分量必须是一个不可分的数据项</a:t>
            </a:r>
            <a:endParaRPr lang="zh-CN" altLang="en-US" sz="2800" b="1"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4060599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barn(inVertical)">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fld id="{B359084D-593C-4C52-B1FD-2ECBDA482768}" type="slidenum">
              <a:rPr lang="en-US" altLang="zh-CN" b="1">
                <a:latin typeface="微软雅黑" panose="020B0503020204020204" pitchFamily="34" charset="-122"/>
              </a:rPr>
              <a:pPr/>
              <a:t>21</a:t>
            </a:fld>
            <a:endParaRPr lang="en-US" altLang="zh-CN" b="1">
              <a:latin typeface="微软雅黑" panose="020B0503020204020204" pitchFamily="34" charset="-122"/>
            </a:endParaRPr>
          </a:p>
        </p:txBody>
      </p:sp>
      <p:sp>
        <p:nvSpPr>
          <p:cNvPr id="362498" name="Rectangle 2"/>
          <p:cNvSpPr>
            <a:spLocks noGrp="1" noChangeArrowheads="1"/>
          </p:cNvSpPr>
          <p:nvPr>
            <p:ph type="title"/>
          </p:nvPr>
        </p:nvSpPr>
        <p:spPr>
          <a:xfrm>
            <a:off x="615002" y="160409"/>
            <a:ext cx="7886700" cy="791013"/>
          </a:xfrm>
        </p:spPr>
        <p:txBody>
          <a:bodyPr/>
          <a:lstStyle/>
          <a:p>
            <a:pPr>
              <a:lnSpc>
                <a:spcPct val="120000"/>
              </a:lnSpc>
            </a:pPr>
            <a:r>
              <a:rPr lang="zh-CN" altLang="en-US" b="1" dirty="0">
                <a:solidFill>
                  <a:srgbClr val="FF0000"/>
                </a:solidFill>
              </a:rPr>
              <a:t>基本关系的性质</a:t>
            </a:r>
          </a:p>
        </p:txBody>
      </p:sp>
      <p:sp>
        <p:nvSpPr>
          <p:cNvPr id="362499" name="Rectangle 3"/>
          <p:cNvSpPr>
            <a:spLocks noGrp="1" noChangeArrowheads="1"/>
          </p:cNvSpPr>
          <p:nvPr>
            <p:ph type="body" idx="1"/>
          </p:nvPr>
        </p:nvSpPr>
        <p:spPr>
          <a:xfrm>
            <a:off x="468313" y="1052513"/>
            <a:ext cx="8229600" cy="5329237"/>
          </a:xfrm>
        </p:spPr>
        <p:txBody>
          <a:bodyPr>
            <a:normAutofit/>
          </a:bodyPr>
          <a:lstStyle/>
          <a:p>
            <a:pPr>
              <a:lnSpc>
                <a:spcPct val="120000"/>
              </a:lnSpc>
              <a:buFont typeface="Wingdings" pitchFamily="2" charset="2"/>
              <a:buNone/>
            </a:pPr>
            <a:r>
              <a:rPr lang="zh-CN" altLang="en-US" b="1" dirty="0" smtClean="0">
                <a:solidFill>
                  <a:srgbClr val="0000CC"/>
                </a:solidFill>
              </a:rPr>
              <a:t>① </a:t>
            </a:r>
            <a:r>
              <a:rPr lang="zh-CN" altLang="en-US" b="1" dirty="0">
                <a:solidFill>
                  <a:srgbClr val="0000CC"/>
                </a:solidFill>
              </a:rPr>
              <a:t>列是同质的，同一列的所有数据取自同一个域</a:t>
            </a:r>
          </a:p>
          <a:p>
            <a:pPr>
              <a:lnSpc>
                <a:spcPct val="120000"/>
              </a:lnSpc>
              <a:buFont typeface="Wingdings" pitchFamily="2" charset="2"/>
              <a:buNone/>
            </a:pPr>
            <a:r>
              <a:rPr lang="zh-CN" altLang="en-US" b="1" dirty="0">
                <a:solidFill>
                  <a:srgbClr val="0000CC"/>
                </a:solidFill>
              </a:rPr>
              <a:t>② 不同的列（属性）可出自同一个域</a:t>
            </a:r>
          </a:p>
          <a:p>
            <a:pPr lvl="1" algn="just">
              <a:lnSpc>
                <a:spcPct val="120000"/>
              </a:lnSpc>
              <a:buSzPct val="75000"/>
              <a:buFont typeface="Wingdings" pitchFamily="2" charset="2"/>
              <a:buChar char="n"/>
            </a:pPr>
            <a:r>
              <a:rPr lang="zh-CN" altLang="en-US" b="1" dirty="0">
                <a:solidFill>
                  <a:srgbClr val="008000"/>
                </a:solidFill>
              </a:rPr>
              <a:t>其中的每一列称为一个属性</a:t>
            </a:r>
          </a:p>
          <a:p>
            <a:pPr lvl="1" algn="just">
              <a:lnSpc>
                <a:spcPct val="120000"/>
              </a:lnSpc>
              <a:buSzPct val="75000"/>
              <a:buFont typeface="Wingdings" pitchFamily="2" charset="2"/>
              <a:buChar char="n"/>
            </a:pPr>
            <a:r>
              <a:rPr lang="zh-CN" altLang="en-US" b="1" dirty="0">
                <a:solidFill>
                  <a:srgbClr val="008000"/>
                </a:solidFill>
              </a:rPr>
              <a:t>不同的属性要给予不同的属性名</a:t>
            </a:r>
          </a:p>
          <a:p>
            <a:pPr algn="just">
              <a:lnSpc>
                <a:spcPct val="120000"/>
              </a:lnSpc>
              <a:buSzPct val="75000"/>
              <a:buFont typeface="Wingdings" pitchFamily="2" charset="2"/>
              <a:buNone/>
            </a:pPr>
            <a:r>
              <a:rPr lang="zh-CN" altLang="en-US" b="1" dirty="0">
                <a:solidFill>
                  <a:srgbClr val="0000CC"/>
                </a:solidFill>
              </a:rPr>
              <a:t>③ 列的顺序无所谓，列的次序可以任意交换</a:t>
            </a:r>
          </a:p>
          <a:p>
            <a:pPr>
              <a:lnSpc>
                <a:spcPct val="120000"/>
              </a:lnSpc>
              <a:buFont typeface="Wingdings" pitchFamily="2" charset="2"/>
              <a:buNone/>
            </a:pPr>
            <a:r>
              <a:rPr lang="zh-CN" altLang="en-US" b="1" dirty="0">
                <a:solidFill>
                  <a:srgbClr val="0000CC"/>
                </a:solidFill>
              </a:rPr>
              <a:t>④ 任意两个元组的候选码不能相同。任意两行不能全同。</a:t>
            </a:r>
          </a:p>
          <a:p>
            <a:pPr algn="just">
              <a:lnSpc>
                <a:spcPct val="120000"/>
              </a:lnSpc>
              <a:buFont typeface="Wingdings" pitchFamily="2" charset="2"/>
              <a:buNone/>
            </a:pPr>
            <a:r>
              <a:rPr lang="zh-CN" altLang="en-US" b="1" dirty="0">
                <a:solidFill>
                  <a:srgbClr val="0000CC"/>
                </a:solidFill>
              </a:rPr>
              <a:t>⑤ 行的顺序无所谓，行的次序可以任意交换。</a:t>
            </a:r>
          </a:p>
          <a:p>
            <a:pPr>
              <a:buFont typeface="Wingdings" pitchFamily="2" charset="2"/>
              <a:buNone/>
            </a:pPr>
            <a:r>
              <a:rPr lang="zh-CN" altLang="en-US" b="1" dirty="0">
                <a:solidFill>
                  <a:srgbClr val="0000CC"/>
                </a:solidFill>
              </a:rPr>
              <a:t>⑥ 分量必须取原子</a:t>
            </a:r>
            <a:r>
              <a:rPr lang="zh-CN" altLang="en-US" b="1" dirty="0" smtClean="0">
                <a:solidFill>
                  <a:srgbClr val="0000CC"/>
                </a:solidFill>
              </a:rPr>
              <a:t>值</a:t>
            </a:r>
            <a:endParaRPr lang="zh-CN" altLang="en-US" b="1" dirty="0">
              <a:solidFill>
                <a:srgbClr val="0000CC"/>
              </a:solidFill>
            </a:endParaRPr>
          </a:p>
        </p:txBody>
      </p:sp>
      <p:sp>
        <p:nvSpPr>
          <p:cNvPr id="362502" name="AutoShape 6"/>
          <p:cNvSpPr>
            <a:spLocks noChangeArrowheads="1"/>
          </p:cNvSpPr>
          <p:nvPr/>
        </p:nvSpPr>
        <p:spPr bwMode="auto">
          <a:xfrm>
            <a:off x="4243127" y="405405"/>
            <a:ext cx="338138" cy="325438"/>
          </a:xfrm>
          <a:prstGeom prst="star5">
            <a:avLst/>
          </a:prstGeom>
          <a:solidFill>
            <a:srgbClr val="FF3300"/>
          </a:solidFill>
          <a:ln w="254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43321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5747" y="300256"/>
            <a:ext cx="8628946" cy="5539978"/>
          </a:xfrm>
          <a:prstGeom prst="rect">
            <a:avLst/>
          </a:prstGeom>
        </p:spPr>
        <p:txBody>
          <a:bodyPr wrap="square">
            <a:spAutoFit/>
          </a:bodyPr>
          <a:lstStyle/>
          <a:p>
            <a:pPr indent="457200">
              <a:lnSpc>
                <a:spcPct val="150000"/>
              </a:lnSpc>
            </a:pPr>
            <a:r>
              <a:rPr lang="en-US" altLang="zh-CN" sz="3600" b="1" dirty="0" smtClean="0">
                <a:solidFill>
                  <a:srgbClr val="FF0000"/>
                </a:solidFill>
                <a:latin typeface="微软雅黑" pitchFamily="34" charset="-122"/>
                <a:ea typeface="微软雅黑" pitchFamily="34" charset="-122"/>
              </a:rPr>
              <a:t>3.1.1 </a:t>
            </a:r>
            <a:r>
              <a:rPr lang="zh-CN" altLang="en-US" sz="3600" b="1" dirty="0" smtClean="0">
                <a:solidFill>
                  <a:srgbClr val="FF0000"/>
                </a:solidFill>
                <a:latin typeface="微软雅黑" pitchFamily="34" charset="-122"/>
                <a:ea typeface="微软雅黑" pitchFamily="34" charset="-122"/>
              </a:rPr>
              <a:t>关系</a:t>
            </a:r>
            <a:r>
              <a:rPr lang="zh-CN" altLang="en-US" sz="3600" b="1" dirty="0">
                <a:solidFill>
                  <a:srgbClr val="FF0000"/>
                </a:solidFill>
                <a:latin typeface="微软雅黑" pitchFamily="34" charset="-122"/>
                <a:ea typeface="微软雅黑" pitchFamily="34" charset="-122"/>
              </a:rPr>
              <a:t>模型概述</a:t>
            </a:r>
            <a:r>
              <a:rPr lang="en-US" altLang="zh-CN" sz="3600" b="1" dirty="0">
                <a:solidFill>
                  <a:srgbClr val="00B050"/>
                </a:solidFill>
                <a:latin typeface="微软雅黑" pitchFamily="34" charset="-122"/>
                <a:ea typeface="微软雅黑" pitchFamily="34" charset="-122"/>
              </a:rPr>
              <a:t>——</a:t>
            </a:r>
            <a:r>
              <a:rPr lang="zh-CN" altLang="en-US" sz="3600" b="1" dirty="0">
                <a:solidFill>
                  <a:srgbClr val="FF0066"/>
                </a:solidFill>
                <a:latin typeface="微软雅黑" pitchFamily="34" charset="-122"/>
                <a:ea typeface="微软雅黑" pitchFamily="34" charset="-122"/>
              </a:rPr>
              <a:t>关系模式</a:t>
            </a:r>
            <a:endParaRPr lang="en-US" altLang="zh-CN" sz="3600" b="1" dirty="0">
              <a:solidFill>
                <a:srgbClr val="FF0066"/>
              </a:solidFill>
              <a:latin typeface="微软雅黑" pitchFamily="34" charset="-122"/>
              <a:ea typeface="微软雅黑" pitchFamily="34" charset="-122"/>
            </a:endParaRPr>
          </a:p>
          <a:p>
            <a:pPr>
              <a:lnSpc>
                <a:spcPct val="150000"/>
              </a:lnSpc>
            </a:pPr>
            <a:r>
              <a:rPr lang="zh-CN" altLang="en-US" sz="2800" b="1" u="sng" dirty="0" smtClean="0">
                <a:latin typeface="微软雅黑" pitchFamily="34" charset="-122"/>
                <a:ea typeface="微软雅黑" pitchFamily="34" charset="-122"/>
              </a:rPr>
              <a:t>关系</a:t>
            </a:r>
            <a:r>
              <a:rPr lang="zh-CN" altLang="en-US" sz="2800" b="1" u="sng" dirty="0">
                <a:latin typeface="微软雅黑" pitchFamily="34" charset="-122"/>
                <a:ea typeface="微软雅黑" pitchFamily="34" charset="-122"/>
              </a:rPr>
              <a:t>的描述称为</a:t>
            </a:r>
            <a:r>
              <a:rPr lang="zh-CN" altLang="en-US" sz="2800" b="1" u="sng" dirty="0">
                <a:solidFill>
                  <a:srgbClr val="FF0000"/>
                </a:solidFill>
                <a:latin typeface="微软雅黑" pitchFamily="34" charset="-122"/>
                <a:ea typeface="微软雅黑" pitchFamily="34" charset="-122"/>
              </a:rPr>
              <a:t>关系</a:t>
            </a:r>
            <a:r>
              <a:rPr lang="zh-CN" altLang="en-US" sz="2800" b="1" u="sng" dirty="0" smtClean="0">
                <a:solidFill>
                  <a:srgbClr val="FF0000"/>
                </a:solidFill>
                <a:latin typeface="微软雅黑" pitchFamily="34" charset="-122"/>
                <a:ea typeface="微软雅黑" pitchFamily="34" charset="-122"/>
              </a:rPr>
              <a:t>模式</a:t>
            </a:r>
            <a:r>
              <a:rPr lang="zh-CN" altLang="en-US" sz="2800" b="1" dirty="0" smtClean="0">
                <a:latin typeface="微软雅黑" pitchFamily="34" charset="-122"/>
                <a:ea typeface="微软雅黑" pitchFamily="34" charset="-122"/>
              </a:rPr>
              <a:t>，</a:t>
            </a:r>
            <a:r>
              <a:rPr lang="zh-CN" altLang="en-US" sz="2800" b="1" dirty="0">
                <a:latin typeface="微软雅黑" pitchFamily="34" charset="-122"/>
                <a:ea typeface="微软雅黑" pitchFamily="34" charset="-122"/>
              </a:rPr>
              <a:t>它可以形式化地表示</a:t>
            </a:r>
            <a:r>
              <a:rPr lang="zh-CN" altLang="en-US" sz="2800" b="1" dirty="0" smtClean="0">
                <a:latin typeface="微软雅黑" pitchFamily="34" charset="-122"/>
                <a:ea typeface="微软雅黑" pitchFamily="34" charset="-122"/>
              </a:rPr>
              <a:t>为</a:t>
            </a:r>
            <a:endParaRPr lang="en-US" altLang="zh-CN" sz="2800" b="1" dirty="0" smtClean="0">
              <a:latin typeface="微软雅黑" pitchFamily="34" charset="-122"/>
              <a:ea typeface="微软雅黑" pitchFamily="34" charset="-122"/>
            </a:endParaRPr>
          </a:p>
          <a:p>
            <a:pPr>
              <a:lnSpc>
                <a:spcPct val="150000"/>
              </a:lnSpc>
            </a:pPr>
            <a:r>
              <a:rPr lang="en-US" altLang="zh-CN" sz="2800" b="1" dirty="0">
                <a:latin typeface="微软雅黑" pitchFamily="34" charset="-122"/>
                <a:ea typeface="微软雅黑" pitchFamily="34" charset="-122"/>
              </a:rPr>
              <a:t>	</a:t>
            </a:r>
            <a:r>
              <a:rPr lang="en-US" altLang="zh-CN" sz="2800" b="1" dirty="0" smtClean="0">
                <a:solidFill>
                  <a:srgbClr val="FF0000"/>
                </a:solidFill>
                <a:latin typeface="微软雅黑" pitchFamily="34" charset="-122"/>
                <a:ea typeface="微软雅黑" pitchFamily="34" charset="-122"/>
              </a:rPr>
              <a:t>R(U</a:t>
            </a:r>
            <a:r>
              <a:rPr lang="zh-CN" altLang="en-US" sz="2800" b="1" dirty="0">
                <a:solidFill>
                  <a:srgbClr val="FF0000"/>
                </a:solidFill>
                <a:latin typeface="微软雅黑" pitchFamily="34" charset="-122"/>
                <a:ea typeface="微软雅黑" pitchFamily="34" charset="-122"/>
              </a:rPr>
              <a:t>，</a:t>
            </a:r>
            <a:r>
              <a:rPr lang="en-US" altLang="zh-CN" sz="2800" b="1" dirty="0">
                <a:solidFill>
                  <a:srgbClr val="FF0000"/>
                </a:solidFill>
                <a:latin typeface="微软雅黑" pitchFamily="34" charset="-122"/>
                <a:ea typeface="微软雅黑" pitchFamily="34" charset="-122"/>
              </a:rPr>
              <a:t>D</a:t>
            </a:r>
            <a:r>
              <a:rPr lang="zh-CN" altLang="en-US" sz="2800" b="1" dirty="0">
                <a:solidFill>
                  <a:srgbClr val="FF0000"/>
                </a:solidFill>
                <a:latin typeface="微软雅黑" pitchFamily="34" charset="-122"/>
                <a:ea typeface="微软雅黑" pitchFamily="34" charset="-122"/>
              </a:rPr>
              <a:t>，</a:t>
            </a:r>
            <a:r>
              <a:rPr lang="en-US" altLang="zh-CN" sz="2800" b="1" dirty="0">
                <a:solidFill>
                  <a:srgbClr val="FF0000"/>
                </a:solidFill>
                <a:latin typeface="微软雅黑" pitchFamily="34" charset="-122"/>
                <a:ea typeface="微软雅黑" pitchFamily="34" charset="-122"/>
              </a:rPr>
              <a:t>Dom</a:t>
            </a:r>
            <a:r>
              <a:rPr lang="zh-CN" altLang="en-US" sz="2800" b="1" dirty="0">
                <a:solidFill>
                  <a:srgbClr val="FF0000"/>
                </a:solidFill>
                <a:latin typeface="微软雅黑" pitchFamily="34" charset="-122"/>
                <a:ea typeface="微软雅黑" pitchFamily="34" charset="-122"/>
              </a:rPr>
              <a:t>，</a:t>
            </a:r>
            <a:r>
              <a:rPr lang="en-US" altLang="zh-CN" sz="2800" b="1" dirty="0">
                <a:solidFill>
                  <a:srgbClr val="FF0000"/>
                </a:solidFill>
                <a:latin typeface="微软雅黑" pitchFamily="34" charset="-122"/>
                <a:ea typeface="微软雅黑" pitchFamily="34" charset="-122"/>
              </a:rPr>
              <a:t>F</a:t>
            </a:r>
            <a:r>
              <a:rPr lang="en-US" altLang="zh-CN" sz="2800" b="1" dirty="0" smtClean="0">
                <a:solidFill>
                  <a:srgbClr val="FF0000"/>
                </a:solidFill>
                <a:latin typeface="微软雅黑" pitchFamily="34" charset="-122"/>
                <a:ea typeface="微软雅黑" pitchFamily="34" charset="-122"/>
              </a:rPr>
              <a:t>)</a:t>
            </a:r>
            <a:endParaRPr lang="zh-CN" altLang="en-US" sz="2800" b="1" dirty="0">
              <a:solidFill>
                <a:srgbClr val="FF0000"/>
              </a:solidFill>
              <a:latin typeface="微软雅黑" pitchFamily="34" charset="-122"/>
              <a:ea typeface="微软雅黑" pitchFamily="34" charset="-122"/>
            </a:endParaRPr>
          </a:p>
          <a:p>
            <a:pPr>
              <a:lnSpc>
                <a:spcPct val="150000"/>
              </a:lnSpc>
            </a:pPr>
            <a:r>
              <a:rPr lang="zh-CN" altLang="en-US" sz="2400" b="1" dirty="0">
                <a:solidFill>
                  <a:srgbClr val="0000FF"/>
                </a:solidFill>
                <a:latin typeface="微软雅黑" pitchFamily="34" charset="-122"/>
                <a:ea typeface="微软雅黑" pitchFamily="34" charset="-122"/>
              </a:rPr>
              <a:t>其中</a:t>
            </a:r>
            <a:r>
              <a:rPr lang="zh-CN" altLang="en-US" sz="2400" b="1" dirty="0" smtClean="0">
                <a:solidFill>
                  <a:srgbClr val="0000FF"/>
                </a:solidFill>
                <a:latin typeface="微软雅黑" pitchFamily="34" charset="-122"/>
                <a:ea typeface="微软雅黑" pitchFamily="34" charset="-122"/>
              </a:rPr>
              <a:t>，</a:t>
            </a:r>
            <a:endParaRPr lang="en-US" altLang="zh-CN" sz="2400" b="1" dirty="0" smtClean="0">
              <a:solidFill>
                <a:srgbClr val="0000FF"/>
              </a:solidFill>
              <a:latin typeface="微软雅黑" pitchFamily="34" charset="-122"/>
              <a:ea typeface="微软雅黑" pitchFamily="34" charset="-122"/>
            </a:endParaRPr>
          </a:p>
          <a:p>
            <a:pPr lvl="1">
              <a:lnSpc>
                <a:spcPct val="150000"/>
              </a:lnSpc>
            </a:pPr>
            <a:r>
              <a:rPr lang="en-US" altLang="zh-CN" sz="2400" b="1" dirty="0" smtClean="0">
                <a:latin typeface="微软雅黑" pitchFamily="34" charset="-122"/>
                <a:ea typeface="微软雅黑" pitchFamily="34" charset="-122"/>
              </a:rPr>
              <a:t>R</a:t>
            </a:r>
            <a:r>
              <a:rPr lang="zh-CN" altLang="en-US" sz="2400" b="1" dirty="0">
                <a:latin typeface="微软雅黑" pitchFamily="34" charset="-122"/>
                <a:ea typeface="微软雅黑" pitchFamily="34" charset="-122"/>
              </a:rPr>
              <a:t>：关系名</a:t>
            </a:r>
            <a:r>
              <a:rPr lang="zh-CN" altLang="en-US" sz="2400" b="1" dirty="0" smtClean="0">
                <a:latin typeface="微软雅黑" pitchFamily="34" charset="-122"/>
                <a:ea typeface="微软雅黑" pitchFamily="34" charset="-122"/>
              </a:rPr>
              <a:t>；</a:t>
            </a:r>
            <a:endParaRPr lang="en-US" altLang="zh-CN" sz="2400" b="1" dirty="0" smtClean="0">
              <a:latin typeface="微软雅黑" pitchFamily="34" charset="-122"/>
              <a:ea typeface="微软雅黑" pitchFamily="34" charset="-122"/>
            </a:endParaRPr>
          </a:p>
          <a:p>
            <a:pPr lvl="1">
              <a:lnSpc>
                <a:spcPct val="150000"/>
              </a:lnSpc>
            </a:pPr>
            <a:r>
              <a:rPr lang="en-US" altLang="zh-CN" sz="2400" b="1" dirty="0" smtClean="0">
                <a:latin typeface="微软雅黑" pitchFamily="34" charset="-122"/>
                <a:ea typeface="微软雅黑" pitchFamily="34" charset="-122"/>
              </a:rPr>
              <a:t>U</a:t>
            </a:r>
            <a:r>
              <a:rPr lang="zh-CN" altLang="en-US" sz="2400" b="1" dirty="0">
                <a:latin typeface="微软雅黑" pitchFamily="34" charset="-122"/>
                <a:ea typeface="微软雅黑" pitchFamily="34" charset="-122"/>
              </a:rPr>
              <a:t>：组成该关系的属性的集合</a:t>
            </a:r>
            <a:r>
              <a:rPr lang="zh-CN" altLang="en-US" sz="2400" b="1" dirty="0" smtClean="0">
                <a:latin typeface="微软雅黑" pitchFamily="34" charset="-122"/>
                <a:ea typeface="微软雅黑" pitchFamily="34" charset="-122"/>
              </a:rPr>
              <a:t>；</a:t>
            </a:r>
            <a:endParaRPr lang="en-US" altLang="zh-CN" sz="2400" b="1" dirty="0" smtClean="0">
              <a:latin typeface="微软雅黑" pitchFamily="34" charset="-122"/>
              <a:ea typeface="微软雅黑" pitchFamily="34" charset="-122"/>
            </a:endParaRPr>
          </a:p>
          <a:p>
            <a:pPr lvl="1">
              <a:lnSpc>
                <a:spcPct val="150000"/>
              </a:lnSpc>
            </a:pPr>
            <a:r>
              <a:rPr lang="en-US" altLang="zh-CN" sz="2400" b="1" dirty="0" smtClean="0">
                <a:latin typeface="微软雅黑" pitchFamily="34" charset="-122"/>
                <a:ea typeface="微软雅黑" pitchFamily="34" charset="-122"/>
              </a:rPr>
              <a:t>D</a:t>
            </a:r>
            <a:r>
              <a:rPr lang="zh-CN" altLang="en-US" sz="2400" b="1" dirty="0">
                <a:latin typeface="微软雅黑" pitchFamily="34" charset="-122"/>
                <a:ea typeface="微软雅黑" pitchFamily="34" charset="-122"/>
              </a:rPr>
              <a:t>：属性组 </a:t>
            </a:r>
            <a:r>
              <a:rPr lang="en-US" altLang="zh-CN" sz="2400" b="1" dirty="0">
                <a:latin typeface="微软雅黑" pitchFamily="34" charset="-122"/>
                <a:ea typeface="微软雅黑" pitchFamily="34" charset="-122"/>
              </a:rPr>
              <a:t>U </a:t>
            </a:r>
            <a:r>
              <a:rPr lang="zh-CN" altLang="en-US" sz="2400" b="1" dirty="0">
                <a:latin typeface="微软雅黑" pitchFamily="34" charset="-122"/>
                <a:ea typeface="微软雅黑" pitchFamily="34" charset="-122"/>
              </a:rPr>
              <a:t>中的属性所来自的域</a:t>
            </a:r>
            <a:r>
              <a:rPr lang="zh-CN" altLang="en-US" sz="2400" b="1" dirty="0" smtClean="0">
                <a:latin typeface="微软雅黑" pitchFamily="34" charset="-122"/>
                <a:ea typeface="微软雅黑" pitchFamily="34" charset="-122"/>
              </a:rPr>
              <a:t>；</a:t>
            </a:r>
            <a:endParaRPr lang="en-US" altLang="zh-CN" sz="2400" b="1" dirty="0" smtClean="0">
              <a:latin typeface="微软雅黑" pitchFamily="34" charset="-122"/>
              <a:ea typeface="微软雅黑" pitchFamily="34" charset="-122"/>
            </a:endParaRPr>
          </a:p>
          <a:p>
            <a:pPr lvl="1">
              <a:lnSpc>
                <a:spcPct val="150000"/>
              </a:lnSpc>
            </a:pPr>
            <a:r>
              <a:rPr lang="en-US" altLang="zh-CN" sz="2400" b="1" dirty="0" smtClean="0">
                <a:latin typeface="微软雅黑" pitchFamily="34" charset="-122"/>
                <a:ea typeface="微软雅黑" pitchFamily="34" charset="-122"/>
              </a:rPr>
              <a:t>Dom</a:t>
            </a:r>
            <a:r>
              <a:rPr lang="zh-CN" altLang="en-US" sz="2400" b="1" dirty="0">
                <a:latin typeface="微软雅黑" pitchFamily="34" charset="-122"/>
                <a:ea typeface="微软雅黑" pitchFamily="34" charset="-122"/>
              </a:rPr>
              <a:t>：属性向域的映像集合</a:t>
            </a:r>
            <a:r>
              <a:rPr lang="zh-CN" altLang="en-US" sz="2400" b="1" dirty="0" smtClean="0">
                <a:latin typeface="微软雅黑" pitchFamily="34" charset="-122"/>
                <a:ea typeface="微软雅黑" pitchFamily="34" charset="-122"/>
              </a:rPr>
              <a:t>；</a:t>
            </a:r>
            <a:endParaRPr lang="en-US" altLang="zh-CN" sz="2400" b="1" dirty="0" smtClean="0">
              <a:latin typeface="微软雅黑" pitchFamily="34" charset="-122"/>
              <a:ea typeface="微软雅黑" pitchFamily="34" charset="-122"/>
            </a:endParaRPr>
          </a:p>
          <a:p>
            <a:pPr lvl="1">
              <a:lnSpc>
                <a:spcPct val="150000"/>
              </a:lnSpc>
            </a:pPr>
            <a:r>
              <a:rPr lang="en-US" altLang="zh-CN" sz="2400" b="1" dirty="0" smtClean="0">
                <a:latin typeface="微软雅黑" pitchFamily="34" charset="-122"/>
                <a:ea typeface="微软雅黑" pitchFamily="34" charset="-122"/>
              </a:rPr>
              <a:t>F</a:t>
            </a:r>
            <a:r>
              <a:rPr lang="zh-CN" altLang="en-US" sz="2400" b="1" dirty="0">
                <a:latin typeface="微软雅黑" pitchFamily="34" charset="-122"/>
                <a:ea typeface="微软雅黑" pitchFamily="34" charset="-122"/>
              </a:rPr>
              <a:t>：为属性间数据依赖关系的集合</a:t>
            </a:r>
            <a:r>
              <a:rPr lang="zh-CN" altLang="en-US" sz="2400" b="1" dirty="0" smtClean="0">
                <a:latin typeface="微软雅黑" pitchFamily="34" charset="-122"/>
                <a:ea typeface="微软雅黑" pitchFamily="34" charset="-122"/>
              </a:rPr>
              <a:t>。</a:t>
            </a:r>
            <a:endParaRPr lang="zh-CN" altLang="en-US" sz="2400" b="1"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3326324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 calcmode="lin" valueType="num">
                                      <p:cBhvr additive="base">
                                        <p:cTn id="1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additive="base">
                                        <p:cTn id="2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 calcmode="lin" valueType="num">
                                      <p:cBhvr additive="base">
                                        <p:cTn id="2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页脚占位符 4"/>
          <p:cNvSpPr>
            <a:spLocks noGrp="1"/>
          </p:cNvSpPr>
          <p:nvPr>
            <p:ph type="ftr" sz="quarter" idx="10"/>
          </p:nvPr>
        </p:nvSpPr>
        <p:spPr>
          <a:xfrm>
            <a:off x="628650" y="6151631"/>
            <a:ext cx="2057400" cy="365125"/>
          </a:xfrm>
        </p:spPr>
        <p:txBody>
          <a:bodyPr/>
          <a:lstStyle/>
          <a:p>
            <a:fld id="{11200F10-4103-433B-9DAF-5B8ACEDB0F09}" type="slidenum">
              <a:rPr lang="en-US" altLang="zh-CN" sz="1600" b="1"/>
              <a:pPr/>
              <a:t>23</a:t>
            </a:fld>
            <a:endParaRPr lang="en-US" altLang="zh-CN" sz="1600" b="1"/>
          </a:p>
        </p:txBody>
      </p:sp>
      <p:sp>
        <p:nvSpPr>
          <p:cNvPr id="450562" name="Rectangle 2"/>
          <p:cNvSpPr>
            <a:spLocks noGrp="1" noChangeArrowheads="1"/>
          </p:cNvSpPr>
          <p:nvPr>
            <p:ph type="title"/>
          </p:nvPr>
        </p:nvSpPr>
        <p:spPr>
          <a:xfrm>
            <a:off x="301103" y="255944"/>
            <a:ext cx="7886700" cy="748204"/>
          </a:xfrm>
        </p:spPr>
        <p:txBody>
          <a:bodyPr/>
          <a:lstStyle/>
          <a:p>
            <a:r>
              <a:rPr lang="zh-CN" altLang="en-US" sz="3200" b="1" dirty="0" smtClean="0"/>
              <a:t>关系举例：写出其关系模式</a:t>
            </a:r>
            <a:endParaRPr lang="zh-CN" altLang="en-US" sz="3200" b="1" dirty="0"/>
          </a:p>
        </p:txBody>
      </p:sp>
      <p:graphicFrame>
        <p:nvGraphicFramePr>
          <p:cNvPr id="450748" name="Group 188"/>
          <p:cNvGraphicFramePr>
            <a:graphicFrameLocks noGrp="1"/>
          </p:cNvGraphicFramePr>
          <p:nvPr>
            <p:ph sz="half" idx="1"/>
            <p:extLst>
              <p:ext uri="{D42A27DB-BD31-4B8C-83A1-F6EECF244321}">
                <p14:modId xmlns:p14="http://schemas.microsoft.com/office/powerpoint/2010/main" val="2878211880"/>
              </p:ext>
            </p:extLst>
          </p:nvPr>
        </p:nvGraphicFramePr>
        <p:xfrm>
          <a:off x="395288" y="3440180"/>
          <a:ext cx="4217655" cy="2817559"/>
        </p:xfrm>
        <a:graphic>
          <a:graphicData uri="http://schemas.openxmlformats.org/drawingml/2006/table">
            <a:tbl>
              <a:tblPr/>
              <a:tblGrid>
                <a:gridCol w="884237"/>
                <a:gridCol w="1274763"/>
                <a:gridCol w="904875"/>
                <a:gridCol w="1153780"/>
              </a:tblGrid>
              <a:tr h="677863">
                <a:tc>
                  <a:txBody>
                    <a:bodyPr/>
                    <a:lstStyle>
                      <a:lvl1pPr algn="l">
                        <a:lnSpc>
                          <a:spcPct val="120000"/>
                        </a:lnSpc>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algn="l">
                        <a:lnSpc>
                          <a:spcPct val="120000"/>
                        </a:lnSpc>
                        <a:spcBef>
                          <a:spcPct val="20000"/>
                        </a:spcBef>
                        <a:buClr>
                          <a:schemeClr val="accent1"/>
                        </a:buClr>
                        <a:buFont typeface="Wingdings" pitchFamily="2" charset="2"/>
                        <a:defRPr sz="2000" b="1">
                          <a:solidFill>
                            <a:schemeClr val="tx1"/>
                          </a:solidFill>
                          <a:latin typeface="Arial" charset="0"/>
                        </a:defRPr>
                      </a:lvl2pPr>
                      <a:lvl3pPr algn="l">
                        <a:lnSpc>
                          <a:spcPct val="120000"/>
                        </a:lnSpc>
                        <a:spcBef>
                          <a:spcPct val="20000"/>
                        </a:spcBef>
                        <a:buClr>
                          <a:schemeClr val="tx1"/>
                        </a:buClr>
                        <a:defRPr sz="2000" b="1">
                          <a:solidFill>
                            <a:srgbClr val="006600"/>
                          </a:solidFill>
                          <a:effectLst>
                            <a:outerShdw blurRad="38100" dist="38100" dir="2700000" algn="tl">
                              <a:srgbClr val="C0C0C0"/>
                            </a:outerShdw>
                          </a:effectLst>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20000"/>
                        </a:lnSpc>
                        <a:spcBef>
                          <a:spcPct val="20000"/>
                        </a:spcBef>
                        <a:spcAft>
                          <a:spcPct val="0"/>
                        </a:spcAft>
                        <a:buClr>
                          <a:schemeClr val="hlink"/>
                        </a:buClr>
                        <a:buSzTx/>
                        <a:buFont typeface="Wingdings" pitchFamily="2" charset="2"/>
                        <a:buNone/>
                        <a:tabLst/>
                      </a:pPr>
                      <a:r>
                        <a:rPr kumimoji="0" lang="zh-CN" altLang="en-US" sz="1400" b="1" i="0" u="none" strike="noStrike" cap="none" normalizeH="0" baseline="0" dirty="0" smtClean="0">
                          <a:ln>
                            <a:noFill/>
                          </a:ln>
                          <a:solidFill>
                            <a:srgbClr val="3333FF"/>
                          </a:solidFill>
                          <a:effectLst>
                            <a:outerShdw blurRad="38100" dist="38100" dir="2700000" algn="tl">
                              <a:srgbClr val="C0C0C0"/>
                            </a:outerShdw>
                          </a:effectLst>
                          <a:latin typeface="Arial" charset="0"/>
                          <a:ea typeface="宋体" charset="-122"/>
                        </a:rPr>
                        <a:t>课程号</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20000"/>
                        </a:lnSpc>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algn="l">
                        <a:lnSpc>
                          <a:spcPct val="120000"/>
                        </a:lnSpc>
                        <a:spcBef>
                          <a:spcPct val="20000"/>
                        </a:spcBef>
                        <a:buClr>
                          <a:schemeClr val="accent1"/>
                        </a:buClr>
                        <a:buFont typeface="Wingdings" pitchFamily="2" charset="2"/>
                        <a:defRPr sz="2000" b="1">
                          <a:solidFill>
                            <a:schemeClr val="tx1"/>
                          </a:solidFill>
                          <a:latin typeface="Arial" charset="0"/>
                        </a:defRPr>
                      </a:lvl2pPr>
                      <a:lvl3pPr algn="l">
                        <a:lnSpc>
                          <a:spcPct val="120000"/>
                        </a:lnSpc>
                        <a:spcBef>
                          <a:spcPct val="20000"/>
                        </a:spcBef>
                        <a:buClr>
                          <a:schemeClr val="tx1"/>
                        </a:buClr>
                        <a:defRPr sz="2000" b="1">
                          <a:solidFill>
                            <a:srgbClr val="006600"/>
                          </a:solidFill>
                          <a:effectLst>
                            <a:outerShdw blurRad="38100" dist="38100" dir="2700000" algn="tl">
                              <a:srgbClr val="C0C0C0"/>
                            </a:outerShdw>
                          </a:effectLst>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20000"/>
                        </a:lnSpc>
                        <a:spcBef>
                          <a:spcPct val="20000"/>
                        </a:spcBef>
                        <a:spcAft>
                          <a:spcPct val="0"/>
                        </a:spcAft>
                        <a:buClr>
                          <a:schemeClr val="hlink"/>
                        </a:buClr>
                        <a:buSzTx/>
                        <a:buFont typeface="Wingdings" pitchFamily="2" charset="2"/>
                        <a:buNone/>
                        <a:tabLst/>
                      </a:pPr>
                      <a:r>
                        <a:rPr kumimoji="0" lang="zh-CN" altLang="en-US" sz="1400" b="1" i="0" u="none" strike="noStrike" cap="none" normalizeH="0" baseline="0" dirty="0" smtClean="0">
                          <a:ln>
                            <a:noFill/>
                          </a:ln>
                          <a:solidFill>
                            <a:srgbClr val="3333FF"/>
                          </a:solidFill>
                          <a:effectLst>
                            <a:outerShdw blurRad="38100" dist="38100" dir="2700000" algn="tl">
                              <a:srgbClr val="C0C0C0"/>
                            </a:outerShdw>
                          </a:effectLst>
                          <a:latin typeface="Arial" charset="0"/>
                          <a:ea typeface="宋体" charset="-122"/>
                        </a:rPr>
                        <a:t>课程名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20000"/>
                        </a:lnSpc>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algn="l">
                        <a:lnSpc>
                          <a:spcPct val="120000"/>
                        </a:lnSpc>
                        <a:spcBef>
                          <a:spcPct val="20000"/>
                        </a:spcBef>
                        <a:buClr>
                          <a:schemeClr val="accent1"/>
                        </a:buClr>
                        <a:buFont typeface="Wingdings" pitchFamily="2" charset="2"/>
                        <a:defRPr sz="2000" b="1">
                          <a:solidFill>
                            <a:schemeClr val="tx1"/>
                          </a:solidFill>
                          <a:latin typeface="Arial" charset="0"/>
                        </a:defRPr>
                      </a:lvl2pPr>
                      <a:lvl3pPr algn="l">
                        <a:lnSpc>
                          <a:spcPct val="120000"/>
                        </a:lnSpc>
                        <a:spcBef>
                          <a:spcPct val="20000"/>
                        </a:spcBef>
                        <a:buClr>
                          <a:schemeClr val="tx1"/>
                        </a:buClr>
                        <a:defRPr sz="2000" b="1">
                          <a:solidFill>
                            <a:srgbClr val="006600"/>
                          </a:solidFill>
                          <a:effectLst>
                            <a:outerShdw blurRad="38100" dist="38100" dir="2700000" algn="tl">
                              <a:srgbClr val="C0C0C0"/>
                            </a:outerShdw>
                          </a:effectLst>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20000"/>
                        </a:lnSpc>
                        <a:spcBef>
                          <a:spcPct val="20000"/>
                        </a:spcBef>
                        <a:spcAft>
                          <a:spcPct val="0"/>
                        </a:spcAft>
                        <a:buClr>
                          <a:schemeClr val="hlink"/>
                        </a:buClr>
                        <a:buSzTx/>
                        <a:buFont typeface="Wingdings" pitchFamily="2" charset="2"/>
                        <a:buNone/>
                        <a:tabLst/>
                      </a:pPr>
                      <a:r>
                        <a:rPr kumimoji="0" lang="zh-CN" altLang="en-US" sz="1400" b="1" i="0" u="none" strike="noStrike" cap="none" normalizeH="0" baseline="0" dirty="0" smtClean="0">
                          <a:ln>
                            <a:noFill/>
                          </a:ln>
                          <a:solidFill>
                            <a:srgbClr val="3333FF"/>
                          </a:solidFill>
                          <a:effectLst>
                            <a:outerShdw blurRad="38100" dist="38100" dir="2700000" algn="tl">
                              <a:srgbClr val="C0C0C0"/>
                            </a:outerShdw>
                          </a:effectLst>
                          <a:latin typeface="Arial" charset="0"/>
                          <a:ea typeface="宋体" charset="-122"/>
                        </a:rPr>
                        <a:t>先行课</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20000"/>
                        </a:lnSpc>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algn="l">
                        <a:lnSpc>
                          <a:spcPct val="120000"/>
                        </a:lnSpc>
                        <a:spcBef>
                          <a:spcPct val="20000"/>
                        </a:spcBef>
                        <a:buClr>
                          <a:schemeClr val="accent1"/>
                        </a:buClr>
                        <a:buFont typeface="Wingdings" pitchFamily="2" charset="2"/>
                        <a:defRPr sz="2000" b="1">
                          <a:solidFill>
                            <a:schemeClr val="tx1"/>
                          </a:solidFill>
                          <a:latin typeface="Arial" charset="0"/>
                        </a:defRPr>
                      </a:lvl2pPr>
                      <a:lvl3pPr algn="l">
                        <a:lnSpc>
                          <a:spcPct val="120000"/>
                        </a:lnSpc>
                        <a:spcBef>
                          <a:spcPct val="20000"/>
                        </a:spcBef>
                        <a:buClr>
                          <a:schemeClr val="tx1"/>
                        </a:buClr>
                        <a:defRPr sz="2000" b="1">
                          <a:solidFill>
                            <a:srgbClr val="006600"/>
                          </a:solidFill>
                          <a:effectLst>
                            <a:outerShdw blurRad="38100" dist="38100" dir="2700000" algn="tl">
                              <a:srgbClr val="C0C0C0"/>
                            </a:outerShdw>
                          </a:effectLst>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20000"/>
                        </a:lnSpc>
                        <a:spcBef>
                          <a:spcPct val="20000"/>
                        </a:spcBef>
                        <a:spcAft>
                          <a:spcPct val="0"/>
                        </a:spcAft>
                        <a:buClr>
                          <a:schemeClr val="hlink"/>
                        </a:buClr>
                        <a:buSzTx/>
                        <a:buFont typeface="Wingdings" pitchFamily="2" charset="2"/>
                        <a:buNone/>
                        <a:tabLst/>
                      </a:pPr>
                      <a:r>
                        <a:rPr kumimoji="0" lang="zh-CN" altLang="en-US" sz="1400" b="1" i="0" u="none" strike="noStrike" cap="none" normalizeH="0" baseline="0" dirty="0" smtClean="0">
                          <a:ln>
                            <a:noFill/>
                          </a:ln>
                          <a:solidFill>
                            <a:srgbClr val="3333FF"/>
                          </a:solidFill>
                          <a:effectLst>
                            <a:outerShdw blurRad="38100" dist="38100" dir="2700000" algn="tl">
                              <a:srgbClr val="C0C0C0"/>
                            </a:outerShdw>
                          </a:effectLst>
                          <a:latin typeface="Arial" charset="0"/>
                          <a:ea typeface="宋体" charset="-122"/>
                        </a:rPr>
                        <a:t>学分</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28825">
                <a:tc>
                  <a:txBody>
                    <a:bodyPr/>
                    <a:lstStyle>
                      <a:lvl1pPr algn="l">
                        <a:lnSpc>
                          <a:spcPct val="120000"/>
                        </a:lnSpc>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algn="l">
                        <a:lnSpc>
                          <a:spcPct val="120000"/>
                        </a:lnSpc>
                        <a:spcBef>
                          <a:spcPct val="20000"/>
                        </a:spcBef>
                        <a:buClr>
                          <a:schemeClr val="accent1"/>
                        </a:buClr>
                        <a:buFont typeface="Wingdings" pitchFamily="2" charset="2"/>
                        <a:defRPr sz="2000" b="1">
                          <a:solidFill>
                            <a:schemeClr val="tx1"/>
                          </a:solidFill>
                          <a:latin typeface="Arial" charset="0"/>
                        </a:defRPr>
                      </a:lvl2pPr>
                      <a:lvl3pPr algn="l">
                        <a:lnSpc>
                          <a:spcPct val="120000"/>
                        </a:lnSpc>
                        <a:spcBef>
                          <a:spcPct val="20000"/>
                        </a:spcBef>
                        <a:buClr>
                          <a:schemeClr val="tx1"/>
                        </a:buClr>
                        <a:defRPr sz="2000" b="1">
                          <a:solidFill>
                            <a:srgbClr val="006600"/>
                          </a:solidFill>
                          <a:effectLst>
                            <a:outerShdw blurRad="38100" dist="38100" dir="2700000" algn="tl">
                              <a:srgbClr val="C0C0C0"/>
                            </a:outerShdw>
                          </a:effectLst>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2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smtClean="0">
                          <a:ln>
                            <a:noFill/>
                          </a:ln>
                          <a:solidFill>
                            <a:srgbClr val="3333FF"/>
                          </a:solidFill>
                          <a:effectLst>
                            <a:outerShdw blurRad="38100" dist="38100" dir="2700000" algn="tl">
                              <a:srgbClr val="C0C0C0"/>
                            </a:outerShdw>
                          </a:effectLst>
                          <a:latin typeface="Arial" charset="0"/>
                          <a:ea typeface="宋体" charset="-122"/>
                        </a:rPr>
                        <a:t>1</a:t>
                      </a:r>
                    </a:p>
                    <a:p>
                      <a:pPr marL="0" marR="0" lvl="0" indent="0" algn="ctr" defTabSz="914400" rtl="0" eaLnBrk="1" fontAlgn="base" latinLnBrk="0" hangingPunct="1">
                        <a:lnSpc>
                          <a:spcPct val="12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smtClean="0">
                          <a:ln>
                            <a:noFill/>
                          </a:ln>
                          <a:solidFill>
                            <a:srgbClr val="3333FF"/>
                          </a:solidFill>
                          <a:effectLst>
                            <a:outerShdw blurRad="38100" dist="38100" dir="2700000" algn="tl">
                              <a:srgbClr val="C0C0C0"/>
                            </a:outerShdw>
                          </a:effectLst>
                          <a:latin typeface="Arial" charset="0"/>
                          <a:ea typeface="宋体" charset="-122"/>
                        </a:rPr>
                        <a:t>2</a:t>
                      </a:r>
                    </a:p>
                    <a:p>
                      <a:pPr marL="0" marR="0" lvl="0" indent="0" algn="ctr" defTabSz="914400" rtl="0" eaLnBrk="1" fontAlgn="base" latinLnBrk="0" hangingPunct="1">
                        <a:lnSpc>
                          <a:spcPct val="12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smtClean="0">
                          <a:ln>
                            <a:noFill/>
                          </a:ln>
                          <a:solidFill>
                            <a:srgbClr val="3333FF"/>
                          </a:solidFill>
                          <a:effectLst>
                            <a:outerShdw blurRad="38100" dist="38100" dir="2700000" algn="tl">
                              <a:srgbClr val="C0C0C0"/>
                            </a:outerShdw>
                          </a:effectLst>
                          <a:latin typeface="Arial" charset="0"/>
                          <a:ea typeface="宋体" charset="-122"/>
                        </a:rPr>
                        <a:t>3</a:t>
                      </a:r>
                    </a:p>
                    <a:p>
                      <a:pPr marL="0" marR="0" lvl="0" indent="0" algn="ctr" defTabSz="914400" rtl="0" eaLnBrk="1" fontAlgn="base" latinLnBrk="0" hangingPunct="1">
                        <a:lnSpc>
                          <a:spcPct val="12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smtClean="0">
                          <a:ln>
                            <a:noFill/>
                          </a:ln>
                          <a:solidFill>
                            <a:srgbClr val="3333FF"/>
                          </a:solidFill>
                          <a:effectLst>
                            <a:outerShdw blurRad="38100" dist="38100" dir="2700000" algn="tl">
                              <a:srgbClr val="C0C0C0"/>
                            </a:outerShdw>
                          </a:effectLst>
                          <a:latin typeface="Arial" charset="0"/>
                          <a:ea typeface="宋体" charset="-122"/>
                        </a:rPr>
                        <a:t>4</a:t>
                      </a:r>
                    </a:p>
                    <a:p>
                      <a:pPr marL="0" marR="0" lvl="0" indent="0" algn="ctr" defTabSz="914400" rtl="0" eaLnBrk="1" fontAlgn="base" latinLnBrk="0" hangingPunct="1">
                        <a:lnSpc>
                          <a:spcPct val="12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smtClean="0">
                          <a:ln>
                            <a:noFill/>
                          </a:ln>
                          <a:solidFill>
                            <a:srgbClr val="3333FF"/>
                          </a:solidFill>
                          <a:effectLst>
                            <a:outerShdw blurRad="38100" dist="38100" dir="2700000" algn="tl">
                              <a:srgbClr val="C0C0C0"/>
                            </a:outerShdw>
                          </a:effectLst>
                          <a:latin typeface="Arial" charset="0"/>
                          <a:ea typeface="宋体" charset="-122"/>
                        </a:rPr>
                        <a:t>5</a:t>
                      </a:r>
                    </a:p>
                    <a:p>
                      <a:pPr marL="0" marR="0" lvl="0" indent="0" algn="ctr" defTabSz="914400" rtl="0" eaLnBrk="1" fontAlgn="base" latinLnBrk="0" hangingPunct="1">
                        <a:lnSpc>
                          <a:spcPct val="12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smtClean="0">
                          <a:ln>
                            <a:noFill/>
                          </a:ln>
                          <a:solidFill>
                            <a:srgbClr val="3333FF"/>
                          </a:solidFill>
                          <a:effectLst>
                            <a:outerShdw blurRad="38100" dist="38100" dir="2700000" algn="tl">
                              <a:srgbClr val="C0C0C0"/>
                            </a:outerShdw>
                          </a:effectLst>
                          <a:latin typeface="Arial" charset="0"/>
                          <a:ea typeface="宋体" charset="-122"/>
                        </a:rPr>
                        <a:t>6</a:t>
                      </a:r>
                    </a:p>
                    <a:p>
                      <a:pPr marL="0" marR="0" lvl="0" indent="0" algn="ctr" defTabSz="914400" rtl="0" eaLnBrk="1" fontAlgn="base" latinLnBrk="0" hangingPunct="1">
                        <a:lnSpc>
                          <a:spcPct val="12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smtClean="0">
                          <a:ln>
                            <a:noFill/>
                          </a:ln>
                          <a:solidFill>
                            <a:srgbClr val="3333FF"/>
                          </a:solidFill>
                          <a:effectLst>
                            <a:outerShdw blurRad="38100" dist="38100" dir="2700000" algn="tl">
                              <a:srgbClr val="C0C0C0"/>
                            </a:outerShdw>
                          </a:effectLst>
                          <a:latin typeface="Arial" charset="0"/>
                          <a:ea typeface="宋体" charset="-122"/>
                        </a:rPr>
                        <a:t>7</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20000"/>
                        </a:lnSpc>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algn="l">
                        <a:lnSpc>
                          <a:spcPct val="120000"/>
                        </a:lnSpc>
                        <a:spcBef>
                          <a:spcPct val="20000"/>
                        </a:spcBef>
                        <a:buClr>
                          <a:schemeClr val="accent1"/>
                        </a:buClr>
                        <a:buFont typeface="Wingdings" pitchFamily="2" charset="2"/>
                        <a:defRPr sz="2000" b="1">
                          <a:solidFill>
                            <a:schemeClr val="tx1"/>
                          </a:solidFill>
                          <a:latin typeface="Arial" charset="0"/>
                        </a:defRPr>
                      </a:lvl2pPr>
                      <a:lvl3pPr algn="l">
                        <a:lnSpc>
                          <a:spcPct val="120000"/>
                        </a:lnSpc>
                        <a:spcBef>
                          <a:spcPct val="20000"/>
                        </a:spcBef>
                        <a:buClr>
                          <a:schemeClr val="tx1"/>
                        </a:buClr>
                        <a:defRPr sz="2000" b="1">
                          <a:solidFill>
                            <a:srgbClr val="006600"/>
                          </a:solidFill>
                          <a:effectLst>
                            <a:outerShdw blurRad="38100" dist="38100" dir="2700000" algn="tl">
                              <a:srgbClr val="C0C0C0"/>
                            </a:outerShdw>
                          </a:effectLst>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20000"/>
                        </a:lnSpc>
                        <a:spcBef>
                          <a:spcPct val="20000"/>
                        </a:spcBef>
                        <a:spcAft>
                          <a:spcPct val="0"/>
                        </a:spcAft>
                        <a:buClr>
                          <a:schemeClr val="hlink"/>
                        </a:buClr>
                        <a:buSzTx/>
                        <a:buFont typeface="Wingdings" pitchFamily="2" charset="2"/>
                        <a:buNone/>
                        <a:tabLst/>
                      </a:pPr>
                      <a:r>
                        <a:rPr kumimoji="0" lang="zh-CN" altLang="en-US" sz="1400" b="1" i="0" u="none" strike="noStrike" cap="none" normalizeH="0" baseline="0" smtClean="0">
                          <a:ln>
                            <a:noFill/>
                          </a:ln>
                          <a:solidFill>
                            <a:srgbClr val="3333FF"/>
                          </a:solidFill>
                          <a:effectLst>
                            <a:outerShdw blurRad="38100" dist="38100" dir="2700000" algn="tl">
                              <a:srgbClr val="C0C0C0"/>
                            </a:outerShdw>
                          </a:effectLst>
                          <a:latin typeface="Arial" charset="0"/>
                          <a:ea typeface="宋体" charset="-122"/>
                        </a:rPr>
                        <a:t>数据库</a:t>
                      </a:r>
                    </a:p>
                    <a:p>
                      <a:pPr marL="0" marR="0" lvl="0" indent="0" algn="ctr" defTabSz="914400" rtl="0" eaLnBrk="1" fontAlgn="base" latinLnBrk="0" hangingPunct="1">
                        <a:lnSpc>
                          <a:spcPct val="120000"/>
                        </a:lnSpc>
                        <a:spcBef>
                          <a:spcPct val="20000"/>
                        </a:spcBef>
                        <a:spcAft>
                          <a:spcPct val="0"/>
                        </a:spcAft>
                        <a:buClr>
                          <a:schemeClr val="hlink"/>
                        </a:buClr>
                        <a:buSzTx/>
                        <a:buFont typeface="Wingdings" pitchFamily="2" charset="2"/>
                        <a:buNone/>
                        <a:tabLst/>
                      </a:pPr>
                      <a:r>
                        <a:rPr kumimoji="0" lang="zh-CN" altLang="en-US" sz="1400" b="1" i="0" u="none" strike="noStrike" cap="none" normalizeH="0" baseline="0" smtClean="0">
                          <a:ln>
                            <a:noFill/>
                          </a:ln>
                          <a:solidFill>
                            <a:srgbClr val="3333FF"/>
                          </a:solidFill>
                          <a:effectLst>
                            <a:outerShdw blurRad="38100" dist="38100" dir="2700000" algn="tl">
                              <a:srgbClr val="C0C0C0"/>
                            </a:outerShdw>
                          </a:effectLst>
                          <a:latin typeface="Arial" charset="0"/>
                          <a:ea typeface="宋体" charset="-122"/>
                        </a:rPr>
                        <a:t>数学</a:t>
                      </a:r>
                    </a:p>
                    <a:p>
                      <a:pPr marL="0" marR="0" lvl="0" indent="0" algn="ctr" defTabSz="914400" rtl="0" eaLnBrk="1" fontAlgn="base" latinLnBrk="0" hangingPunct="1">
                        <a:lnSpc>
                          <a:spcPct val="120000"/>
                        </a:lnSpc>
                        <a:spcBef>
                          <a:spcPct val="20000"/>
                        </a:spcBef>
                        <a:spcAft>
                          <a:spcPct val="0"/>
                        </a:spcAft>
                        <a:buClr>
                          <a:schemeClr val="hlink"/>
                        </a:buClr>
                        <a:buSzTx/>
                        <a:buFont typeface="Wingdings" pitchFamily="2" charset="2"/>
                        <a:buNone/>
                        <a:tabLst/>
                      </a:pPr>
                      <a:r>
                        <a:rPr kumimoji="0" lang="zh-CN" altLang="en-US" sz="1400" b="1" i="0" u="none" strike="noStrike" cap="none" normalizeH="0" baseline="0" smtClean="0">
                          <a:ln>
                            <a:noFill/>
                          </a:ln>
                          <a:solidFill>
                            <a:srgbClr val="3333FF"/>
                          </a:solidFill>
                          <a:effectLst>
                            <a:outerShdw blurRad="38100" dist="38100" dir="2700000" algn="tl">
                              <a:srgbClr val="C0C0C0"/>
                            </a:outerShdw>
                          </a:effectLst>
                          <a:latin typeface="Arial" charset="0"/>
                          <a:ea typeface="宋体" charset="-122"/>
                        </a:rPr>
                        <a:t>信息系统</a:t>
                      </a:r>
                    </a:p>
                    <a:p>
                      <a:pPr marL="0" marR="0" lvl="0" indent="0" algn="ctr" defTabSz="914400" rtl="0" eaLnBrk="1" fontAlgn="base" latinLnBrk="0" hangingPunct="1">
                        <a:lnSpc>
                          <a:spcPct val="120000"/>
                        </a:lnSpc>
                        <a:spcBef>
                          <a:spcPct val="20000"/>
                        </a:spcBef>
                        <a:spcAft>
                          <a:spcPct val="0"/>
                        </a:spcAft>
                        <a:buClr>
                          <a:schemeClr val="hlink"/>
                        </a:buClr>
                        <a:buSzTx/>
                        <a:buFont typeface="Wingdings" pitchFamily="2" charset="2"/>
                        <a:buNone/>
                        <a:tabLst/>
                      </a:pPr>
                      <a:r>
                        <a:rPr kumimoji="0" lang="zh-CN" altLang="en-US" sz="1400" b="1" i="0" u="none" strike="noStrike" cap="none" normalizeH="0" baseline="0" smtClean="0">
                          <a:ln>
                            <a:noFill/>
                          </a:ln>
                          <a:solidFill>
                            <a:srgbClr val="3333FF"/>
                          </a:solidFill>
                          <a:effectLst>
                            <a:outerShdw blurRad="38100" dist="38100" dir="2700000" algn="tl">
                              <a:srgbClr val="C0C0C0"/>
                            </a:outerShdw>
                          </a:effectLst>
                          <a:latin typeface="Arial" charset="0"/>
                          <a:ea typeface="宋体" charset="-122"/>
                        </a:rPr>
                        <a:t>操作系统</a:t>
                      </a:r>
                    </a:p>
                    <a:p>
                      <a:pPr marL="0" marR="0" lvl="0" indent="0" algn="ctr" defTabSz="914400" rtl="0" eaLnBrk="1" fontAlgn="base" latinLnBrk="0" hangingPunct="1">
                        <a:lnSpc>
                          <a:spcPct val="120000"/>
                        </a:lnSpc>
                        <a:spcBef>
                          <a:spcPct val="20000"/>
                        </a:spcBef>
                        <a:spcAft>
                          <a:spcPct val="0"/>
                        </a:spcAft>
                        <a:buClr>
                          <a:schemeClr val="hlink"/>
                        </a:buClr>
                        <a:buSzTx/>
                        <a:buFont typeface="Wingdings" pitchFamily="2" charset="2"/>
                        <a:buNone/>
                        <a:tabLst/>
                      </a:pPr>
                      <a:r>
                        <a:rPr kumimoji="0" lang="zh-CN" altLang="en-US" sz="1400" b="1" i="0" u="none" strike="noStrike" cap="none" normalizeH="0" baseline="0" smtClean="0">
                          <a:ln>
                            <a:noFill/>
                          </a:ln>
                          <a:solidFill>
                            <a:srgbClr val="3333FF"/>
                          </a:solidFill>
                          <a:effectLst>
                            <a:outerShdw blurRad="38100" dist="38100" dir="2700000" algn="tl">
                              <a:srgbClr val="C0C0C0"/>
                            </a:outerShdw>
                          </a:effectLst>
                          <a:latin typeface="Arial" charset="0"/>
                          <a:ea typeface="宋体" charset="-122"/>
                        </a:rPr>
                        <a:t>数据结构</a:t>
                      </a:r>
                    </a:p>
                    <a:p>
                      <a:pPr marL="0" marR="0" lvl="0" indent="0" algn="ctr" defTabSz="914400" rtl="0" eaLnBrk="1" fontAlgn="base" latinLnBrk="0" hangingPunct="1">
                        <a:lnSpc>
                          <a:spcPct val="120000"/>
                        </a:lnSpc>
                        <a:spcBef>
                          <a:spcPct val="20000"/>
                        </a:spcBef>
                        <a:spcAft>
                          <a:spcPct val="0"/>
                        </a:spcAft>
                        <a:buClr>
                          <a:schemeClr val="hlink"/>
                        </a:buClr>
                        <a:buSzTx/>
                        <a:buFont typeface="Wingdings" pitchFamily="2" charset="2"/>
                        <a:buNone/>
                        <a:tabLst/>
                      </a:pPr>
                      <a:r>
                        <a:rPr kumimoji="0" lang="zh-CN" altLang="en-US" sz="1400" b="1" i="0" u="none" strike="noStrike" cap="none" normalizeH="0" baseline="0" smtClean="0">
                          <a:ln>
                            <a:noFill/>
                          </a:ln>
                          <a:solidFill>
                            <a:srgbClr val="3333FF"/>
                          </a:solidFill>
                          <a:effectLst>
                            <a:outerShdw blurRad="38100" dist="38100" dir="2700000" algn="tl">
                              <a:srgbClr val="C0C0C0"/>
                            </a:outerShdw>
                          </a:effectLst>
                          <a:latin typeface="Arial" charset="0"/>
                          <a:ea typeface="宋体" charset="-122"/>
                        </a:rPr>
                        <a:t>数据处理</a:t>
                      </a:r>
                    </a:p>
                    <a:p>
                      <a:pPr marL="0" marR="0" lvl="0" indent="0" algn="ctr" defTabSz="914400" rtl="0" eaLnBrk="1" fontAlgn="base" latinLnBrk="0" hangingPunct="1">
                        <a:lnSpc>
                          <a:spcPct val="12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smtClean="0">
                          <a:ln>
                            <a:noFill/>
                          </a:ln>
                          <a:solidFill>
                            <a:srgbClr val="3333FF"/>
                          </a:solidFill>
                          <a:effectLst>
                            <a:outerShdw blurRad="38100" dist="38100" dir="2700000" algn="tl">
                              <a:srgbClr val="C0C0C0"/>
                            </a:outerShdw>
                          </a:effectLst>
                          <a:latin typeface="Arial" charset="0"/>
                          <a:ea typeface="宋体" charset="-122"/>
                        </a:rPr>
                        <a:t>PASCAL</a:t>
                      </a:r>
                      <a:r>
                        <a:rPr kumimoji="0" lang="zh-CN" altLang="en-US" sz="1400" b="1" i="0" u="none" strike="noStrike" cap="none" normalizeH="0" baseline="0" smtClean="0">
                          <a:ln>
                            <a:noFill/>
                          </a:ln>
                          <a:solidFill>
                            <a:srgbClr val="3333FF"/>
                          </a:solidFill>
                          <a:effectLst>
                            <a:outerShdw blurRad="38100" dist="38100" dir="2700000" algn="tl">
                              <a:srgbClr val="C0C0C0"/>
                            </a:outerShdw>
                          </a:effectLst>
                          <a:latin typeface="Arial" charset="0"/>
                          <a:ea typeface="宋体" charset="-122"/>
                        </a:rPr>
                        <a:t>语言</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20000"/>
                        </a:lnSpc>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algn="l">
                        <a:lnSpc>
                          <a:spcPct val="120000"/>
                        </a:lnSpc>
                        <a:spcBef>
                          <a:spcPct val="20000"/>
                        </a:spcBef>
                        <a:buClr>
                          <a:schemeClr val="accent1"/>
                        </a:buClr>
                        <a:buFont typeface="Wingdings" pitchFamily="2" charset="2"/>
                        <a:defRPr sz="2000" b="1">
                          <a:solidFill>
                            <a:schemeClr val="tx1"/>
                          </a:solidFill>
                          <a:latin typeface="Arial" charset="0"/>
                        </a:defRPr>
                      </a:lvl2pPr>
                      <a:lvl3pPr algn="l">
                        <a:lnSpc>
                          <a:spcPct val="120000"/>
                        </a:lnSpc>
                        <a:spcBef>
                          <a:spcPct val="20000"/>
                        </a:spcBef>
                        <a:buClr>
                          <a:schemeClr val="tx1"/>
                        </a:buClr>
                        <a:defRPr sz="2000" b="1">
                          <a:solidFill>
                            <a:srgbClr val="006600"/>
                          </a:solidFill>
                          <a:effectLst>
                            <a:outerShdw blurRad="38100" dist="38100" dir="2700000" algn="tl">
                              <a:srgbClr val="C0C0C0"/>
                            </a:outerShdw>
                          </a:effectLst>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2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smtClean="0">
                          <a:ln>
                            <a:noFill/>
                          </a:ln>
                          <a:solidFill>
                            <a:srgbClr val="3333FF"/>
                          </a:solidFill>
                          <a:effectLst>
                            <a:outerShdw blurRad="38100" dist="38100" dir="2700000" algn="tl">
                              <a:srgbClr val="C0C0C0"/>
                            </a:outerShdw>
                          </a:effectLst>
                          <a:latin typeface="Arial" charset="0"/>
                          <a:ea typeface="宋体" charset="-122"/>
                        </a:rPr>
                        <a:t>5</a:t>
                      </a:r>
                    </a:p>
                    <a:p>
                      <a:pPr marL="0" marR="0" lvl="0" indent="0" algn="ctr" defTabSz="914400" rtl="0" eaLnBrk="1" fontAlgn="base" latinLnBrk="0" hangingPunct="1">
                        <a:lnSpc>
                          <a:spcPct val="120000"/>
                        </a:lnSpc>
                        <a:spcBef>
                          <a:spcPct val="20000"/>
                        </a:spcBef>
                        <a:spcAft>
                          <a:spcPct val="0"/>
                        </a:spcAft>
                        <a:buClr>
                          <a:schemeClr val="hlink"/>
                        </a:buClr>
                        <a:buSzTx/>
                        <a:buFont typeface="Wingdings" pitchFamily="2" charset="2"/>
                        <a:buNone/>
                        <a:tabLst/>
                      </a:pPr>
                      <a:endParaRPr kumimoji="0" lang="en-US" altLang="zh-CN" sz="1400" b="1" i="0" u="none" strike="noStrike" cap="none" normalizeH="0" baseline="0" smtClean="0">
                        <a:ln>
                          <a:noFill/>
                        </a:ln>
                        <a:solidFill>
                          <a:srgbClr val="3333FF"/>
                        </a:solidFill>
                        <a:effectLst>
                          <a:outerShdw blurRad="38100" dist="38100" dir="2700000" algn="tl">
                            <a:srgbClr val="C0C0C0"/>
                          </a:outerShdw>
                        </a:effectLst>
                        <a:latin typeface="Arial" charset="0"/>
                        <a:ea typeface="宋体" charset="-122"/>
                      </a:endParaRPr>
                    </a:p>
                    <a:p>
                      <a:pPr marL="0" marR="0" lvl="0" indent="0" algn="ctr" defTabSz="914400" rtl="0" eaLnBrk="1" fontAlgn="base" latinLnBrk="0" hangingPunct="1">
                        <a:lnSpc>
                          <a:spcPct val="12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smtClean="0">
                          <a:ln>
                            <a:noFill/>
                          </a:ln>
                          <a:solidFill>
                            <a:srgbClr val="3333FF"/>
                          </a:solidFill>
                          <a:effectLst>
                            <a:outerShdw blurRad="38100" dist="38100" dir="2700000" algn="tl">
                              <a:srgbClr val="C0C0C0"/>
                            </a:outerShdw>
                          </a:effectLst>
                          <a:latin typeface="Arial" charset="0"/>
                          <a:ea typeface="宋体" charset="-122"/>
                        </a:rPr>
                        <a:t>1</a:t>
                      </a:r>
                    </a:p>
                    <a:p>
                      <a:pPr marL="0" marR="0" lvl="0" indent="0" algn="ctr" defTabSz="914400" rtl="0" eaLnBrk="1" fontAlgn="base" latinLnBrk="0" hangingPunct="1">
                        <a:lnSpc>
                          <a:spcPct val="12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smtClean="0">
                          <a:ln>
                            <a:noFill/>
                          </a:ln>
                          <a:solidFill>
                            <a:srgbClr val="3333FF"/>
                          </a:solidFill>
                          <a:effectLst>
                            <a:outerShdw blurRad="38100" dist="38100" dir="2700000" algn="tl">
                              <a:srgbClr val="C0C0C0"/>
                            </a:outerShdw>
                          </a:effectLst>
                          <a:latin typeface="Arial" charset="0"/>
                          <a:ea typeface="宋体" charset="-122"/>
                        </a:rPr>
                        <a:t>6</a:t>
                      </a:r>
                    </a:p>
                    <a:p>
                      <a:pPr marL="0" marR="0" lvl="0" indent="0" algn="ctr" defTabSz="914400" rtl="0" eaLnBrk="1" fontAlgn="base" latinLnBrk="0" hangingPunct="1">
                        <a:lnSpc>
                          <a:spcPct val="12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smtClean="0">
                          <a:ln>
                            <a:noFill/>
                          </a:ln>
                          <a:solidFill>
                            <a:srgbClr val="3333FF"/>
                          </a:solidFill>
                          <a:effectLst>
                            <a:outerShdw blurRad="38100" dist="38100" dir="2700000" algn="tl">
                              <a:srgbClr val="C0C0C0"/>
                            </a:outerShdw>
                          </a:effectLst>
                          <a:latin typeface="Arial" charset="0"/>
                          <a:ea typeface="宋体" charset="-122"/>
                        </a:rPr>
                        <a:t>7</a:t>
                      </a:r>
                    </a:p>
                    <a:p>
                      <a:pPr marL="0" marR="0" lvl="0" indent="0" algn="ctr" defTabSz="914400" rtl="0" eaLnBrk="1" fontAlgn="base" latinLnBrk="0" hangingPunct="1">
                        <a:lnSpc>
                          <a:spcPct val="120000"/>
                        </a:lnSpc>
                        <a:spcBef>
                          <a:spcPct val="20000"/>
                        </a:spcBef>
                        <a:spcAft>
                          <a:spcPct val="0"/>
                        </a:spcAft>
                        <a:buClr>
                          <a:schemeClr val="hlink"/>
                        </a:buClr>
                        <a:buSzTx/>
                        <a:buFont typeface="Wingdings" pitchFamily="2" charset="2"/>
                        <a:buNone/>
                        <a:tabLst/>
                      </a:pPr>
                      <a:endParaRPr kumimoji="0" lang="en-US" altLang="zh-CN" sz="1400" b="1" i="0" u="none" strike="noStrike" cap="none" normalizeH="0" baseline="0" smtClean="0">
                        <a:ln>
                          <a:noFill/>
                        </a:ln>
                        <a:solidFill>
                          <a:srgbClr val="3333FF"/>
                        </a:solidFill>
                        <a:effectLst>
                          <a:outerShdw blurRad="38100" dist="38100" dir="2700000" algn="tl">
                            <a:srgbClr val="C0C0C0"/>
                          </a:outerShdw>
                        </a:effectLst>
                        <a:latin typeface="Arial" charset="0"/>
                        <a:ea typeface="宋体" charset="-122"/>
                      </a:endParaRPr>
                    </a:p>
                    <a:p>
                      <a:pPr marL="0" marR="0" lvl="0" indent="0" algn="ctr" defTabSz="914400" rtl="0" eaLnBrk="1" fontAlgn="base" latinLnBrk="0" hangingPunct="1">
                        <a:lnSpc>
                          <a:spcPct val="12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smtClean="0">
                          <a:ln>
                            <a:noFill/>
                          </a:ln>
                          <a:solidFill>
                            <a:srgbClr val="3333FF"/>
                          </a:solidFill>
                          <a:effectLst>
                            <a:outerShdw blurRad="38100" dist="38100" dir="2700000" algn="tl">
                              <a:srgbClr val="C0C0C0"/>
                            </a:outerShdw>
                          </a:effectLst>
                          <a:latin typeface="Arial" charset="0"/>
                          <a:ea typeface="宋体"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20000"/>
                        </a:lnSpc>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algn="l">
                        <a:lnSpc>
                          <a:spcPct val="120000"/>
                        </a:lnSpc>
                        <a:spcBef>
                          <a:spcPct val="20000"/>
                        </a:spcBef>
                        <a:buClr>
                          <a:schemeClr val="accent1"/>
                        </a:buClr>
                        <a:buFont typeface="Wingdings" pitchFamily="2" charset="2"/>
                        <a:defRPr sz="2000" b="1">
                          <a:solidFill>
                            <a:schemeClr val="tx1"/>
                          </a:solidFill>
                          <a:latin typeface="Arial" charset="0"/>
                        </a:defRPr>
                      </a:lvl2pPr>
                      <a:lvl3pPr algn="l">
                        <a:lnSpc>
                          <a:spcPct val="120000"/>
                        </a:lnSpc>
                        <a:spcBef>
                          <a:spcPct val="20000"/>
                        </a:spcBef>
                        <a:buClr>
                          <a:schemeClr val="tx1"/>
                        </a:buClr>
                        <a:defRPr sz="2000" b="1">
                          <a:solidFill>
                            <a:srgbClr val="006600"/>
                          </a:solidFill>
                          <a:effectLst>
                            <a:outerShdw blurRad="38100" dist="38100" dir="2700000" algn="tl">
                              <a:srgbClr val="C0C0C0"/>
                            </a:outerShdw>
                          </a:effectLst>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2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dirty="0" smtClean="0">
                          <a:ln>
                            <a:noFill/>
                          </a:ln>
                          <a:solidFill>
                            <a:srgbClr val="3333FF"/>
                          </a:solidFill>
                          <a:effectLst>
                            <a:outerShdw blurRad="38100" dist="38100" dir="2700000" algn="tl">
                              <a:srgbClr val="C0C0C0"/>
                            </a:outerShdw>
                          </a:effectLst>
                          <a:latin typeface="Arial" charset="0"/>
                          <a:ea typeface="宋体" charset="-122"/>
                        </a:rPr>
                        <a:t>4</a:t>
                      </a:r>
                    </a:p>
                    <a:p>
                      <a:pPr marL="0" marR="0" lvl="0" indent="0" algn="ctr" defTabSz="914400" rtl="0" eaLnBrk="1" fontAlgn="base" latinLnBrk="0" hangingPunct="1">
                        <a:lnSpc>
                          <a:spcPct val="12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dirty="0" smtClean="0">
                          <a:ln>
                            <a:noFill/>
                          </a:ln>
                          <a:solidFill>
                            <a:srgbClr val="3333FF"/>
                          </a:solidFill>
                          <a:effectLst>
                            <a:outerShdw blurRad="38100" dist="38100" dir="2700000" algn="tl">
                              <a:srgbClr val="C0C0C0"/>
                            </a:outerShdw>
                          </a:effectLst>
                          <a:latin typeface="Arial" charset="0"/>
                          <a:ea typeface="宋体" charset="-122"/>
                        </a:rPr>
                        <a:t>2</a:t>
                      </a:r>
                    </a:p>
                    <a:p>
                      <a:pPr marL="0" marR="0" lvl="0" indent="0" algn="ctr" defTabSz="914400" rtl="0" eaLnBrk="1" fontAlgn="base" latinLnBrk="0" hangingPunct="1">
                        <a:lnSpc>
                          <a:spcPct val="12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dirty="0" smtClean="0">
                          <a:ln>
                            <a:noFill/>
                          </a:ln>
                          <a:solidFill>
                            <a:srgbClr val="3333FF"/>
                          </a:solidFill>
                          <a:effectLst>
                            <a:outerShdw blurRad="38100" dist="38100" dir="2700000" algn="tl">
                              <a:srgbClr val="C0C0C0"/>
                            </a:outerShdw>
                          </a:effectLst>
                          <a:latin typeface="Arial" charset="0"/>
                          <a:ea typeface="宋体" charset="-122"/>
                        </a:rPr>
                        <a:t>4</a:t>
                      </a:r>
                    </a:p>
                    <a:p>
                      <a:pPr marL="0" marR="0" lvl="0" indent="0" algn="ctr" defTabSz="914400" rtl="0" eaLnBrk="1" fontAlgn="base" latinLnBrk="0" hangingPunct="1">
                        <a:lnSpc>
                          <a:spcPct val="12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dirty="0" smtClean="0">
                          <a:ln>
                            <a:noFill/>
                          </a:ln>
                          <a:solidFill>
                            <a:srgbClr val="3333FF"/>
                          </a:solidFill>
                          <a:effectLst>
                            <a:outerShdw blurRad="38100" dist="38100" dir="2700000" algn="tl">
                              <a:srgbClr val="C0C0C0"/>
                            </a:outerShdw>
                          </a:effectLst>
                          <a:latin typeface="Arial" charset="0"/>
                          <a:ea typeface="宋体" charset="-122"/>
                        </a:rPr>
                        <a:t>3</a:t>
                      </a:r>
                    </a:p>
                    <a:p>
                      <a:pPr marL="0" marR="0" lvl="0" indent="0" algn="ctr" defTabSz="914400" rtl="0" eaLnBrk="1" fontAlgn="base" latinLnBrk="0" hangingPunct="1">
                        <a:lnSpc>
                          <a:spcPct val="12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dirty="0" smtClean="0">
                          <a:ln>
                            <a:noFill/>
                          </a:ln>
                          <a:solidFill>
                            <a:srgbClr val="3333FF"/>
                          </a:solidFill>
                          <a:effectLst>
                            <a:outerShdw blurRad="38100" dist="38100" dir="2700000" algn="tl">
                              <a:srgbClr val="C0C0C0"/>
                            </a:outerShdw>
                          </a:effectLst>
                          <a:latin typeface="Arial" charset="0"/>
                          <a:ea typeface="宋体" charset="-122"/>
                        </a:rPr>
                        <a:t>4</a:t>
                      </a:r>
                    </a:p>
                    <a:p>
                      <a:pPr marL="0" marR="0" lvl="0" indent="0" algn="ctr" defTabSz="914400" rtl="0" eaLnBrk="1" fontAlgn="base" latinLnBrk="0" hangingPunct="1">
                        <a:lnSpc>
                          <a:spcPct val="12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dirty="0" smtClean="0">
                          <a:ln>
                            <a:noFill/>
                          </a:ln>
                          <a:solidFill>
                            <a:srgbClr val="3333FF"/>
                          </a:solidFill>
                          <a:effectLst>
                            <a:outerShdw blurRad="38100" dist="38100" dir="2700000" algn="tl">
                              <a:srgbClr val="C0C0C0"/>
                            </a:outerShdw>
                          </a:effectLst>
                          <a:latin typeface="Arial" charset="0"/>
                          <a:ea typeface="宋体" charset="-122"/>
                        </a:rPr>
                        <a:t>2</a:t>
                      </a:r>
                    </a:p>
                    <a:p>
                      <a:pPr marL="0" marR="0" lvl="0" indent="0" algn="ctr" defTabSz="914400" rtl="0" eaLnBrk="1" fontAlgn="base" latinLnBrk="0" hangingPunct="1">
                        <a:lnSpc>
                          <a:spcPct val="12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dirty="0" smtClean="0">
                          <a:ln>
                            <a:noFill/>
                          </a:ln>
                          <a:solidFill>
                            <a:srgbClr val="3333FF"/>
                          </a:solidFill>
                          <a:effectLst>
                            <a:outerShdw blurRad="38100" dist="38100" dir="2700000" algn="tl">
                              <a:srgbClr val="C0C0C0"/>
                            </a:outerShdw>
                          </a:effectLst>
                          <a:latin typeface="Arial" charset="0"/>
                          <a:ea typeface="宋体" charset="-122"/>
                        </a:rPr>
                        <a:t>4</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50750" name="Group 190"/>
          <p:cNvGraphicFramePr>
            <a:graphicFrameLocks noGrp="1"/>
          </p:cNvGraphicFramePr>
          <p:nvPr>
            <p:extLst>
              <p:ext uri="{D42A27DB-BD31-4B8C-83A1-F6EECF244321}">
                <p14:modId xmlns:p14="http://schemas.microsoft.com/office/powerpoint/2010/main" val="965373552"/>
              </p:ext>
            </p:extLst>
          </p:nvPr>
        </p:nvGraphicFramePr>
        <p:xfrm>
          <a:off x="250825" y="1352618"/>
          <a:ext cx="5041900" cy="1582738"/>
        </p:xfrm>
        <a:graphic>
          <a:graphicData uri="http://schemas.openxmlformats.org/drawingml/2006/table">
            <a:tbl>
              <a:tblPr/>
              <a:tblGrid>
                <a:gridCol w="1206500"/>
                <a:gridCol w="993775"/>
                <a:gridCol w="923925"/>
                <a:gridCol w="923925"/>
                <a:gridCol w="993775"/>
              </a:tblGrid>
              <a:tr h="457200">
                <a:tc>
                  <a:txBody>
                    <a:bodyPr/>
                    <a:lstStyle>
                      <a:lvl1pPr indent="266700" algn="l">
                        <a:lnSpc>
                          <a:spcPct val="120000"/>
                        </a:lnSpc>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algn="l">
                        <a:lnSpc>
                          <a:spcPct val="120000"/>
                        </a:lnSpc>
                        <a:spcBef>
                          <a:spcPct val="20000"/>
                        </a:spcBef>
                        <a:buClr>
                          <a:schemeClr val="accent1"/>
                        </a:buClr>
                        <a:buFont typeface="Wingdings" pitchFamily="2" charset="2"/>
                        <a:defRPr sz="2000" b="1">
                          <a:solidFill>
                            <a:schemeClr val="tx1"/>
                          </a:solidFill>
                          <a:latin typeface="Arial" charset="0"/>
                        </a:defRPr>
                      </a:lvl2pPr>
                      <a:lvl3pPr algn="l">
                        <a:lnSpc>
                          <a:spcPct val="120000"/>
                        </a:lnSpc>
                        <a:spcBef>
                          <a:spcPct val="20000"/>
                        </a:spcBef>
                        <a:buClr>
                          <a:schemeClr val="tx1"/>
                        </a:buClr>
                        <a:defRPr sz="2000" b="1">
                          <a:solidFill>
                            <a:srgbClr val="006600"/>
                          </a:solidFill>
                          <a:effectLst>
                            <a:outerShdw blurRad="38100" dist="38100" dir="2700000" algn="tl">
                              <a:srgbClr val="C0C0C0"/>
                            </a:outerShdw>
                          </a:effectLst>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266700" algn="l" defTabSz="914400" rtl="0" eaLnBrk="1" fontAlgn="base" latinLnBrk="0" hangingPunct="1">
                        <a:lnSpc>
                          <a:spcPct val="120000"/>
                        </a:lnSpc>
                        <a:spcBef>
                          <a:spcPct val="0"/>
                        </a:spcBef>
                        <a:spcAft>
                          <a:spcPct val="0"/>
                        </a:spcAft>
                        <a:buClr>
                          <a:schemeClr val="hlink"/>
                        </a:buClr>
                        <a:buSzTx/>
                        <a:buFont typeface="Wingdings" pitchFamily="2" charset="2"/>
                        <a:buNone/>
                        <a:tabLst/>
                      </a:pPr>
                      <a:r>
                        <a:rPr kumimoji="1" lang="zh-CN" altLang="en-US" sz="1400" b="1" i="0" u="none" strike="noStrike" cap="none" normalizeH="0" baseline="0" dirty="0" smtClean="0">
                          <a:ln>
                            <a:noFill/>
                          </a:ln>
                          <a:solidFill>
                            <a:srgbClr val="3333FF"/>
                          </a:solidFill>
                          <a:effectLst>
                            <a:outerShdw blurRad="38100" dist="38100" dir="2700000" algn="tl">
                              <a:srgbClr val="C0C0C0"/>
                            </a:outerShdw>
                          </a:effectLst>
                          <a:latin typeface="Arial" charset="0"/>
                          <a:ea typeface="宋体" charset="-122"/>
                          <a:cs typeface="Times New Roman" pitchFamily="18" charset="0"/>
                        </a:rPr>
                        <a:t>学  号</a:t>
                      </a:r>
                    </a:p>
                  </a:txBody>
                  <a:tcPr anchor="ct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120000"/>
                        </a:lnSpc>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algn="l">
                        <a:lnSpc>
                          <a:spcPct val="120000"/>
                        </a:lnSpc>
                        <a:spcBef>
                          <a:spcPct val="20000"/>
                        </a:spcBef>
                        <a:buClr>
                          <a:schemeClr val="accent1"/>
                        </a:buClr>
                        <a:buFont typeface="Wingdings" pitchFamily="2" charset="2"/>
                        <a:defRPr sz="2000" b="1">
                          <a:solidFill>
                            <a:schemeClr val="tx1"/>
                          </a:solidFill>
                          <a:latin typeface="Arial" charset="0"/>
                        </a:defRPr>
                      </a:lvl2pPr>
                      <a:lvl3pPr algn="l">
                        <a:lnSpc>
                          <a:spcPct val="120000"/>
                        </a:lnSpc>
                        <a:spcBef>
                          <a:spcPct val="20000"/>
                        </a:spcBef>
                        <a:buClr>
                          <a:schemeClr val="tx1"/>
                        </a:buClr>
                        <a:defRPr sz="2000" b="1">
                          <a:solidFill>
                            <a:srgbClr val="006600"/>
                          </a:solidFill>
                          <a:effectLst>
                            <a:outerShdw blurRad="38100" dist="38100" dir="2700000" algn="tl">
                              <a:srgbClr val="C0C0C0"/>
                            </a:outerShdw>
                          </a:effectLst>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20000"/>
                        </a:lnSpc>
                        <a:spcBef>
                          <a:spcPct val="0"/>
                        </a:spcBef>
                        <a:spcAft>
                          <a:spcPct val="0"/>
                        </a:spcAft>
                        <a:buClr>
                          <a:schemeClr val="hlink"/>
                        </a:buClr>
                        <a:buSzTx/>
                        <a:buFont typeface="Wingdings" pitchFamily="2" charset="2"/>
                        <a:buNone/>
                        <a:tabLst/>
                      </a:pPr>
                      <a:r>
                        <a:rPr kumimoji="1" lang="zh-CN" altLang="en-US" sz="1400" b="1" i="0" u="none" strike="noStrike" cap="none" normalizeH="0" baseline="0" dirty="0" smtClean="0">
                          <a:ln>
                            <a:noFill/>
                          </a:ln>
                          <a:solidFill>
                            <a:srgbClr val="3333FF"/>
                          </a:solidFill>
                          <a:effectLst>
                            <a:outerShdw blurRad="38100" dist="38100" dir="2700000" algn="tl">
                              <a:srgbClr val="C0C0C0"/>
                            </a:outerShdw>
                          </a:effectLst>
                          <a:latin typeface="Arial" charset="0"/>
                          <a:ea typeface="宋体" charset="-122"/>
                          <a:cs typeface="Times New Roman" pitchFamily="18" charset="0"/>
                        </a:rPr>
                        <a:t>姓  名</a:t>
                      </a:r>
                      <a:endParaRPr kumimoji="1" lang="en-US" altLang="zh-CN" sz="1400" b="1" i="0" u="none" strike="noStrike" cap="none" normalizeH="0" baseline="0" dirty="0" smtClean="0">
                        <a:ln>
                          <a:noFill/>
                        </a:ln>
                        <a:solidFill>
                          <a:srgbClr val="3333FF"/>
                        </a:solidFill>
                        <a:effectLst>
                          <a:outerShdw blurRad="38100" dist="38100" dir="2700000" algn="tl">
                            <a:srgbClr val="C0C0C0"/>
                          </a:outerShdw>
                        </a:effectLst>
                        <a:latin typeface="Arial" charset="0"/>
                        <a:ea typeface="宋体"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66700" algn="l">
                        <a:lnSpc>
                          <a:spcPct val="120000"/>
                        </a:lnSpc>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algn="l">
                        <a:lnSpc>
                          <a:spcPct val="120000"/>
                        </a:lnSpc>
                        <a:spcBef>
                          <a:spcPct val="20000"/>
                        </a:spcBef>
                        <a:buClr>
                          <a:schemeClr val="accent1"/>
                        </a:buClr>
                        <a:buFont typeface="Wingdings" pitchFamily="2" charset="2"/>
                        <a:defRPr sz="2000" b="1">
                          <a:solidFill>
                            <a:schemeClr val="tx1"/>
                          </a:solidFill>
                          <a:latin typeface="Arial" charset="0"/>
                        </a:defRPr>
                      </a:lvl2pPr>
                      <a:lvl3pPr algn="l">
                        <a:lnSpc>
                          <a:spcPct val="120000"/>
                        </a:lnSpc>
                        <a:spcBef>
                          <a:spcPct val="20000"/>
                        </a:spcBef>
                        <a:buClr>
                          <a:schemeClr val="tx1"/>
                        </a:buClr>
                        <a:defRPr sz="2000" b="1">
                          <a:solidFill>
                            <a:srgbClr val="006600"/>
                          </a:solidFill>
                          <a:effectLst>
                            <a:outerShdw blurRad="38100" dist="38100" dir="2700000" algn="tl">
                              <a:srgbClr val="C0C0C0"/>
                            </a:outerShdw>
                          </a:effectLst>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266700" algn="l" defTabSz="914400" rtl="0" eaLnBrk="1" fontAlgn="base" latinLnBrk="0" hangingPunct="1">
                        <a:lnSpc>
                          <a:spcPct val="120000"/>
                        </a:lnSpc>
                        <a:spcBef>
                          <a:spcPct val="0"/>
                        </a:spcBef>
                        <a:spcAft>
                          <a:spcPct val="0"/>
                        </a:spcAft>
                        <a:buClr>
                          <a:schemeClr val="hlink"/>
                        </a:buClr>
                        <a:buSzTx/>
                        <a:buFont typeface="Wingdings" pitchFamily="2" charset="2"/>
                        <a:buNone/>
                        <a:tabLst/>
                      </a:pPr>
                      <a:r>
                        <a:rPr kumimoji="1" lang="zh-CN" altLang="en-US" sz="1400" b="1" i="0" u="none" strike="noStrike" cap="none" normalizeH="0" baseline="0" dirty="0" smtClean="0">
                          <a:ln>
                            <a:noFill/>
                          </a:ln>
                          <a:solidFill>
                            <a:srgbClr val="3333FF"/>
                          </a:solidFill>
                          <a:effectLst>
                            <a:outerShdw blurRad="38100" dist="38100" dir="2700000" algn="tl">
                              <a:srgbClr val="C0C0C0"/>
                            </a:outerShdw>
                          </a:effectLst>
                          <a:latin typeface="Arial" charset="0"/>
                          <a:ea typeface="宋体" charset="-122"/>
                          <a:cs typeface="Times New Roman" pitchFamily="18" charset="0"/>
                        </a:rPr>
                        <a:t>性  别</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66700" algn="l">
                        <a:lnSpc>
                          <a:spcPct val="120000"/>
                        </a:lnSpc>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algn="l">
                        <a:lnSpc>
                          <a:spcPct val="120000"/>
                        </a:lnSpc>
                        <a:spcBef>
                          <a:spcPct val="20000"/>
                        </a:spcBef>
                        <a:buClr>
                          <a:schemeClr val="accent1"/>
                        </a:buClr>
                        <a:buFont typeface="Wingdings" pitchFamily="2" charset="2"/>
                        <a:defRPr sz="2000" b="1">
                          <a:solidFill>
                            <a:schemeClr val="tx1"/>
                          </a:solidFill>
                          <a:latin typeface="Arial" charset="0"/>
                        </a:defRPr>
                      </a:lvl2pPr>
                      <a:lvl3pPr algn="l">
                        <a:lnSpc>
                          <a:spcPct val="120000"/>
                        </a:lnSpc>
                        <a:spcBef>
                          <a:spcPct val="20000"/>
                        </a:spcBef>
                        <a:buClr>
                          <a:schemeClr val="tx1"/>
                        </a:buClr>
                        <a:defRPr sz="2000" b="1">
                          <a:solidFill>
                            <a:srgbClr val="006600"/>
                          </a:solidFill>
                          <a:effectLst>
                            <a:outerShdw blurRad="38100" dist="38100" dir="2700000" algn="tl">
                              <a:srgbClr val="C0C0C0"/>
                            </a:outerShdw>
                          </a:effectLst>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266700" algn="l" defTabSz="914400" rtl="0" eaLnBrk="1" fontAlgn="base" latinLnBrk="0" hangingPunct="1">
                        <a:lnSpc>
                          <a:spcPct val="120000"/>
                        </a:lnSpc>
                        <a:spcBef>
                          <a:spcPct val="0"/>
                        </a:spcBef>
                        <a:spcAft>
                          <a:spcPct val="0"/>
                        </a:spcAft>
                        <a:buClr>
                          <a:schemeClr val="hlink"/>
                        </a:buClr>
                        <a:buSzTx/>
                        <a:buFont typeface="Wingdings" pitchFamily="2" charset="2"/>
                        <a:buNone/>
                        <a:tabLst/>
                      </a:pPr>
                      <a:r>
                        <a:rPr kumimoji="1" lang="zh-CN" altLang="en-US" sz="1400" b="1" i="0" u="none" strike="noStrike" cap="none" normalizeH="0" baseline="0" dirty="0" smtClean="0">
                          <a:ln>
                            <a:noFill/>
                          </a:ln>
                          <a:solidFill>
                            <a:srgbClr val="3333FF"/>
                          </a:solidFill>
                          <a:effectLst>
                            <a:outerShdw blurRad="38100" dist="38100" dir="2700000" algn="tl">
                              <a:srgbClr val="C0C0C0"/>
                            </a:outerShdw>
                          </a:effectLst>
                          <a:latin typeface="Arial" charset="0"/>
                          <a:ea typeface="宋体" charset="-122"/>
                          <a:cs typeface="Times New Roman" pitchFamily="18" charset="0"/>
                        </a:rPr>
                        <a:t>年  龄</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133350" algn="l">
                        <a:lnSpc>
                          <a:spcPct val="120000"/>
                        </a:lnSpc>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algn="l">
                        <a:lnSpc>
                          <a:spcPct val="120000"/>
                        </a:lnSpc>
                        <a:spcBef>
                          <a:spcPct val="20000"/>
                        </a:spcBef>
                        <a:buClr>
                          <a:schemeClr val="accent1"/>
                        </a:buClr>
                        <a:buFont typeface="Wingdings" pitchFamily="2" charset="2"/>
                        <a:defRPr sz="2000" b="1">
                          <a:solidFill>
                            <a:schemeClr val="tx1"/>
                          </a:solidFill>
                          <a:latin typeface="Arial" charset="0"/>
                        </a:defRPr>
                      </a:lvl2pPr>
                      <a:lvl3pPr algn="l">
                        <a:lnSpc>
                          <a:spcPct val="120000"/>
                        </a:lnSpc>
                        <a:spcBef>
                          <a:spcPct val="20000"/>
                        </a:spcBef>
                        <a:buClr>
                          <a:schemeClr val="tx1"/>
                        </a:buClr>
                        <a:defRPr sz="2000" b="1">
                          <a:solidFill>
                            <a:srgbClr val="006600"/>
                          </a:solidFill>
                          <a:effectLst>
                            <a:outerShdw blurRad="38100" dist="38100" dir="2700000" algn="tl">
                              <a:srgbClr val="C0C0C0"/>
                            </a:outerShdw>
                          </a:effectLst>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133350" algn="l" defTabSz="914400" rtl="0" eaLnBrk="1" fontAlgn="base" latinLnBrk="0" hangingPunct="1">
                        <a:lnSpc>
                          <a:spcPct val="120000"/>
                        </a:lnSpc>
                        <a:spcBef>
                          <a:spcPct val="0"/>
                        </a:spcBef>
                        <a:spcAft>
                          <a:spcPct val="0"/>
                        </a:spcAft>
                        <a:buClr>
                          <a:schemeClr val="hlink"/>
                        </a:buClr>
                        <a:buSzTx/>
                        <a:buFont typeface="Wingdings" pitchFamily="2" charset="2"/>
                        <a:buNone/>
                        <a:tabLst/>
                      </a:pPr>
                      <a:r>
                        <a:rPr kumimoji="1" lang="zh-CN" altLang="en-US" sz="1400" b="1" i="0" u="none" strike="noStrike" cap="none" normalizeH="0" baseline="0" dirty="0" smtClean="0">
                          <a:ln>
                            <a:noFill/>
                          </a:ln>
                          <a:solidFill>
                            <a:srgbClr val="3333FF"/>
                          </a:solidFill>
                          <a:effectLst>
                            <a:outerShdw blurRad="38100" dist="38100" dir="2700000" algn="tl">
                              <a:srgbClr val="C0C0C0"/>
                            </a:outerShdw>
                          </a:effectLst>
                          <a:latin typeface="Arial" charset="0"/>
                          <a:ea typeface="宋体" charset="-122"/>
                          <a:cs typeface="Times New Roman" pitchFamily="18" charset="0"/>
                        </a:rPr>
                        <a:t>所 在 系</a:t>
                      </a:r>
                    </a:p>
                  </a:txBody>
                  <a:tcPr anchor="ct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125538">
                <a:tc>
                  <a:txBody>
                    <a:bodyPr/>
                    <a:lstStyle>
                      <a:lvl1pPr algn="l">
                        <a:lnSpc>
                          <a:spcPct val="120000"/>
                        </a:lnSpc>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algn="l">
                        <a:lnSpc>
                          <a:spcPct val="120000"/>
                        </a:lnSpc>
                        <a:spcBef>
                          <a:spcPct val="20000"/>
                        </a:spcBef>
                        <a:buClr>
                          <a:schemeClr val="accent1"/>
                        </a:buClr>
                        <a:buFont typeface="Wingdings" pitchFamily="2" charset="2"/>
                        <a:defRPr sz="2000" b="1">
                          <a:solidFill>
                            <a:schemeClr val="tx1"/>
                          </a:solidFill>
                          <a:latin typeface="Arial" charset="0"/>
                        </a:defRPr>
                      </a:lvl2pPr>
                      <a:lvl3pPr algn="l">
                        <a:lnSpc>
                          <a:spcPct val="120000"/>
                        </a:lnSpc>
                        <a:spcBef>
                          <a:spcPct val="20000"/>
                        </a:spcBef>
                        <a:buClr>
                          <a:schemeClr val="tx1"/>
                        </a:buClr>
                        <a:defRPr sz="2000" b="1">
                          <a:solidFill>
                            <a:srgbClr val="006600"/>
                          </a:solidFill>
                          <a:effectLst>
                            <a:outerShdw blurRad="38100" dist="38100" dir="2700000" algn="tl">
                              <a:srgbClr val="C0C0C0"/>
                            </a:outerShdw>
                          </a:effectLst>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20000"/>
                        </a:lnSpc>
                        <a:spcBef>
                          <a:spcPct val="0"/>
                        </a:spcBef>
                        <a:spcAft>
                          <a:spcPct val="0"/>
                        </a:spcAft>
                        <a:buClr>
                          <a:schemeClr val="hlink"/>
                        </a:buClr>
                        <a:buSzTx/>
                        <a:buFont typeface="Wingdings" pitchFamily="2" charset="2"/>
                        <a:buNone/>
                        <a:tabLst/>
                      </a:pPr>
                      <a:r>
                        <a:rPr kumimoji="1" lang="en-US" altLang="zh-CN" sz="1400" b="1" i="0" u="none" strike="noStrike" cap="none" normalizeH="0" baseline="0" dirty="0" smtClean="0">
                          <a:ln>
                            <a:noFill/>
                          </a:ln>
                          <a:solidFill>
                            <a:srgbClr val="3333FF"/>
                          </a:solidFill>
                          <a:effectLst>
                            <a:outerShdw blurRad="38100" dist="38100" dir="2700000" algn="tl">
                              <a:srgbClr val="C0C0C0"/>
                            </a:outerShdw>
                          </a:effectLst>
                          <a:latin typeface="Arial" charset="0"/>
                          <a:ea typeface="宋体" charset="-122"/>
                          <a:cs typeface="Times New Roman" pitchFamily="18" charset="0"/>
                        </a:rPr>
                        <a:t>200215121</a:t>
                      </a:r>
                    </a:p>
                    <a:p>
                      <a:pPr marL="0" marR="0" lvl="0" indent="0" algn="ctr" defTabSz="914400" rtl="0" eaLnBrk="0" fontAlgn="base" latinLnBrk="0" hangingPunct="0">
                        <a:lnSpc>
                          <a:spcPct val="120000"/>
                        </a:lnSpc>
                        <a:spcBef>
                          <a:spcPct val="0"/>
                        </a:spcBef>
                        <a:spcAft>
                          <a:spcPct val="0"/>
                        </a:spcAft>
                        <a:buClr>
                          <a:schemeClr val="hlink"/>
                        </a:buClr>
                        <a:buSzTx/>
                        <a:buFont typeface="Wingdings" pitchFamily="2" charset="2"/>
                        <a:buNone/>
                        <a:tabLst/>
                      </a:pPr>
                      <a:r>
                        <a:rPr kumimoji="1" lang="en-US" altLang="zh-CN" sz="1400" b="1" i="0" u="none" strike="noStrike" cap="none" normalizeH="0" baseline="0" dirty="0" smtClean="0">
                          <a:ln>
                            <a:noFill/>
                          </a:ln>
                          <a:solidFill>
                            <a:srgbClr val="3333FF"/>
                          </a:solidFill>
                          <a:effectLst>
                            <a:outerShdw blurRad="38100" dist="38100" dir="2700000" algn="tl">
                              <a:srgbClr val="C0C0C0"/>
                            </a:outerShdw>
                          </a:effectLst>
                          <a:latin typeface="Arial" charset="0"/>
                          <a:ea typeface="宋体" charset="-122"/>
                          <a:cs typeface="Times New Roman" pitchFamily="18" charset="0"/>
                        </a:rPr>
                        <a:t>200215122</a:t>
                      </a:r>
                    </a:p>
                    <a:p>
                      <a:pPr marL="0" marR="0" lvl="0" indent="0" algn="ctr" defTabSz="914400" rtl="0" eaLnBrk="0" fontAlgn="base" latinLnBrk="0" hangingPunct="0">
                        <a:lnSpc>
                          <a:spcPct val="120000"/>
                        </a:lnSpc>
                        <a:spcBef>
                          <a:spcPct val="0"/>
                        </a:spcBef>
                        <a:spcAft>
                          <a:spcPct val="0"/>
                        </a:spcAft>
                        <a:buClr>
                          <a:schemeClr val="hlink"/>
                        </a:buClr>
                        <a:buSzTx/>
                        <a:buFont typeface="Wingdings" pitchFamily="2" charset="2"/>
                        <a:buNone/>
                        <a:tabLst/>
                      </a:pPr>
                      <a:r>
                        <a:rPr kumimoji="1" lang="en-US" altLang="zh-CN" sz="1400" b="1" i="0" u="none" strike="noStrike" cap="none" normalizeH="0" baseline="0" dirty="0" smtClean="0">
                          <a:ln>
                            <a:noFill/>
                          </a:ln>
                          <a:solidFill>
                            <a:srgbClr val="3333FF"/>
                          </a:solidFill>
                          <a:effectLst>
                            <a:outerShdw blurRad="38100" dist="38100" dir="2700000" algn="tl">
                              <a:srgbClr val="C0C0C0"/>
                            </a:outerShdw>
                          </a:effectLst>
                          <a:latin typeface="Arial" charset="0"/>
                          <a:ea typeface="宋体" charset="-122"/>
                          <a:cs typeface="Times New Roman" pitchFamily="18" charset="0"/>
                        </a:rPr>
                        <a:t>200215123</a:t>
                      </a:r>
                    </a:p>
                    <a:p>
                      <a:pPr marL="0" marR="0" lvl="0" indent="0" algn="ctr" defTabSz="914400" rtl="0" eaLnBrk="0" fontAlgn="base" latinLnBrk="0" hangingPunct="0">
                        <a:lnSpc>
                          <a:spcPct val="120000"/>
                        </a:lnSpc>
                        <a:spcBef>
                          <a:spcPct val="0"/>
                        </a:spcBef>
                        <a:spcAft>
                          <a:spcPct val="0"/>
                        </a:spcAft>
                        <a:buClr>
                          <a:schemeClr val="hlink"/>
                        </a:buClr>
                        <a:buSzTx/>
                        <a:buFont typeface="Wingdings" pitchFamily="2" charset="2"/>
                        <a:buNone/>
                        <a:tabLst/>
                      </a:pPr>
                      <a:r>
                        <a:rPr kumimoji="1" lang="en-US" altLang="zh-CN" sz="1400" b="1" i="0" u="none" strike="noStrike" cap="none" normalizeH="0" baseline="0" dirty="0" smtClean="0">
                          <a:ln>
                            <a:noFill/>
                          </a:ln>
                          <a:solidFill>
                            <a:srgbClr val="3333FF"/>
                          </a:solidFill>
                          <a:effectLst>
                            <a:outerShdw blurRad="38100" dist="38100" dir="2700000" algn="tl">
                              <a:srgbClr val="C0C0C0"/>
                            </a:outerShdw>
                          </a:effectLst>
                          <a:latin typeface="Arial" charset="0"/>
                          <a:ea typeface="宋体" charset="-122"/>
                          <a:cs typeface="Times New Roman" pitchFamily="18" charset="0"/>
                        </a:rPr>
                        <a:t>200515125</a:t>
                      </a:r>
                    </a:p>
                  </a:txBody>
                  <a:tcPr anchor="ct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120000"/>
                        </a:lnSpc>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algn="l">
                        <a:lnSpc>
                          <a:spcPct val="120000"/>
                        </a:lnSpc>
                        <a:spcBef>
                          <a:spcPct val="20000"/>
                        </a:spcBef>
                        <a:buClr>
                          <a:schemeClr val="accent1"/>
                        </a:buClr>
                        <a:buFont typeface="Wingdings" pitchFamily="2" charset="2"/>
                        <a:defRPr sz="2000" b="1">
                          <a:solidFill>
                            <a:schemeClr val="tx1"/>
                          </a:solidFill>
                          <a:latin typeface="Arial" charset="0"/>
                        </a:defRPr>
                      </a:lvl2pPr>
                      <a:lvl3pPr algn="l">
                        <a:lnSpc>
                          <a:spcPct val="120000"/>
                        </a:lnSpc>
                        <a:spcBef>
                          <a:spcPct val="20000"/>
                        </a:spcBef>
                        <a:buClr>
                          <a:schemeClr val="tx1"/>
                        </a:buClr>
                        <a:defRPr sz="2000" b="1">
                          <a:solidFill>
                            <a:srgbClr val="006600"/>
                          </a:solidFill>
                          <a:effectLst>
                            <a:outerShdw blurRad="38100" dist="38100" dir="2700000" algn="tl">
                              <a:srgbClr val="C0C0C0"/>
                            </a:outerShdw>
                          </a:effectLst>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20000"/>
                        </a:lnSpc>
                        <a:spcBef>
                          <a:spcPct val="0"/>
                        </a:spcBef>
                        <a:spcAft>
                          <a:spcPct val="0"/>
                        </a:spcAft>
                        <a:buClr>
                          <a:schemeClr val="hlink"/>
                        </a:buClr>
                        <a:buSzTx/>
                        <a:buFont typeface="Wingdings" pitchFamily="2" charset="2"/>
                        <a:buNone/>
                        <a:tabLst/>
                      </a:pPr>
                      <a:r>
                        <a:rPr kumimoji="1" lang="zh-CN" altLang="en-US" sz="1400" b="1" i="0" u="none" strike="noStrike" cap="none" normalizeH="0" baseline="0" smtClean="0">
                          <a:ln>
                            <a:noFill/>
                          </a:ln>
                          <a:solidFill>
                            <a:srgbClr val="3333FF"/>
                          </a:solidFill>
                          <a:effectLst>
                            <a:outerShdw blurRad="38100" dist="38100" dir="2700000" algn="tl">
                              <a:srgbClr val="C0C0C0"/>
                            </a:outerShdw>
                          </a:effectLst>
                          <a:latin typeface="Arial" charset="0"/>
                          <a:ea typeface="宋体" charset="-122"/>
                          <a:cs typeface="Times New Roman" pitchFamily="18" charset="0"/>
                        </a:rPr>
                        <a:t>李勇</a:t>
                      </a:r>
                    </a:p>
                    <a:p>
                      <a:pPr marL="0" marR="0" lvl="0" indent="0" algn="ctr" defTabSz="914400" rtl="0" eaLnBrk="0" fontAlgn="base" latinLnBrk="0" hangingPunct="0">
                        <a:lnSpc>
                          <a:spcPct val="120000"/>
                        </a:lnSpc>
                        <a:spcBef>
                          <a:spcPct val="0"/>
                        </a:spcBef>
                        <a:spcAft>
                          <a:spcPct val="0"/>
                        </a:spcAft>
                        <a:buClr>
                          <a:schemeClr val="hlink"/>
                        </a:buClr>
                        <a:buSzTx/>
                        <a:buFont typeface="Wingdings" pitchFamily="2" charset="2"/>
                        <a:buNone/>
                        <a:tabLst/>
                      </a:pPr>
                      <a:r>
                        <a:rPr kumimoji="1" lang="zh-CN" altLang="en-US" sz="1400" b="1" i="0" u="none" strike="noStrike" cap="none" normalizeH="0" baseline="0" smtClean="0">
                          <a:ln>
                            <a:noFill/>
                          </a:ln>
                          <a:solidFill>
                            <a:srgbClr val="3333FF"/>
                          </a:solidFill>
                          <a:effectLst>
                            <a:outerShdw blurRad="38100" dist="38100" dir="2700000" algn="tl">
                              <a:srgbClr val="C0C0C0"/>
                            </a:outerShdw>
                          </a:effectLst>
                          <a:latin typeface="Arial" charset="0"/>
                          <a:ea typeface="宋体" charset="-122"/>
                          <a:cs typeface="Times New Roman" pitchFamily="18" charset="0"/>
                        </a:rPr>
                        <a:t>刘晨</a:t>
                      </a:r>
                    </a:p>
                    <a:p>
                      <a:pPr marL="0" marR="0" lvl="0" indent="0" algn="ctr" defTabSz="914400" rtl="0" eaLnBrk="0" fontAlgn="base" latinLnBrk="0" hangingPunct="0">
                        <a:lnSpc>
                          <a:spcPct val="120000"/>
                        </a:lnSpc>
                        <a:spcBef>
                          <a:spcPct val="0"/>
                        </a:spcBef>
                        <a:spcAft>
                          <a:spcPct val="0"/>
                        </a:spcAft>
                        <a:buClr>
                          <a:schemeClr val="hlink"/>
                        </a:buClr>
                        <a:buSzTx/>
                        <a:buFont typeface="Wingdings" pitchFamily="2" charset="2"/>
                        <a:buNone/>
                        <a:tabLst/>
                      </a:pPr>
                      <a:r>
                        <a:rPr kumimoji="1" lang="zh-CN" altLang="en-US" sz="1400" b="1" i="0" u="none" strike="noStrike" cap="none" normalizeH="0" baseline="0" smtClean="0">
                          <a:ln>
                            <a:noFill/>
                          </a:ln>
                          <a:solidFill>
                            <a:srgbClr val="3333FF"/>
                          </a:solidFill>
                          <a:effectLst>
                            <a:outerShdw blurRad="38100" dist="38100" dir="2700000" algn="tl">
                              <a:srgbClr val="C0C0C0"/>
                            </a:outerShdw>
                          </a:effectLst>
                          <a:latin typeface="Arial" charset="0"/>
                          <a:ea typeface="宋体" charset="-122"/>
                          <a:cs typeface="Times New Roman" pitchFamily="18" charset="0"/>
                        </a:rPr>
                        <a:t>王敏</a:t>
                      </a:r>
                    </a:p>
                    <a:p>
                      <a:pPr marL="0" marR="0" lvl="0" indent="0" algn="ctr" defTabSz="914400" rtl="0" eaLnBrk="0" fontAlgn="base" latinLnBrk="0" hangingPunct="0">
                        <a:lnSpc>
                          <a:spcPct val="120000"/>
                        </a:lnSpc>
                        <a:spcBef>
                          <a:spcPct val="0"/>
                        </a:spcBef>
                        <a:spcAft>
                          <a:spcPct val="0"/>
                        </a:spcAft>
                        <a:buClr>
                          <a:schemeClr val="hlink"/>
                        </a:buClr>
                        <a:buSzTx/>
                        <a:buFont typeface="Wingdings" pitchFamily="2" charset="2"/>
                        <a:buNone/>
                        <a:tabLst/>
                      </a:pPr>
                      <a:r>
                        <a:rPr kumimoji="1" lang="zh-CN" altLang="en-US" sz="1400" b="1" i="0" u="none" strike="noStrike" cap="none" normalizeH="0" baseline="0" smtClean="0">
                          <a:ln>
                            <a:noFill/>
                          </a:ln>
                          <a:solidFill>
                            <a:srgbClr val="3333FF"/>
                          </a:solidFill>
                          <a:effectLst>
                            <a:outerShdw blurRad="38100" dist="38100" dir="2700000" algn="tl">
                              <a:srgbClr val="C0C0C0"/>
                            </a:outerShdw>
                          </a:effectLst>
                          <a:latin typeface="Arial" charset="0"/>
                          <a:ea typeface="宋体" charset="-122"/>
                          <a:cs typeface="Times New Roman" pitchFamily="18" charset="0"/>
                        </a:rPr>
                        <a:t>张立</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120000"/>
                        </a:lnSpc>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algn="l">
                        <a:lnSpc>
                          <a:spcPct val="120000"/>
                        </a:lnSpc>
                        <a:spcBef>
                          <a:spcPct val="20000"/>
                        </a:spcBef>
                        <a:buClr>
                          <a:schemeClr val="accent1"/>
                        </a:buClr>
                        <a:buFont typeface="Wingdings" pitchFamily="2" charset="2"/>
                        <a:defRPr sz="2000" b="1">
                          <a:solidFill>
                            <a:schemeClr val="tx1"/>
                          </a:solidFill>
                          <a:latin typeface="Arial" charset="0"/>
                        </a:defRPr>
                      </a:lvl2pPr>
                      <a:lvl3pPr algn="l">
                        <a:lnSpc>
                          <a:spcPct val="120000"/>
                        </a:lnSpc>
                        <a:spcBef>
                          <a:spcPct val="20000"/>
                        </a:spcBef>
                        <a:buClr>
                          <a:schemeClr val="tx1"/>
                        </a:buClr>
                        <a:defRPr sz="2000" b="1">
                          <a:solidFill>
                            <a:srgbClr val="006600"/>
                          </a:solidFill>
                          <a:effectLst>
                            <a:outerShdw blurRad="38100" dist="38100" dir="2700000" algn="tl">
                              <a:srgbClr val="C0C0C0"/>
                            </a:outerShdw>
                          </a:effectLst>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20000"/>
                        </a:lnSpc>
                        <a:spcBef>
                          <a:spcPct val="0"/>
                        </a:spcBef>
                        <a:spcAft>
                          <a:spcPct val="0"/>
                        </a:spcAft>
                        <a:buClr>
                          <a:schemeClr val="hlink"/>
                        </a:buClr>
                        <a:buSzTx/>
                        <a:buFont typeface="Wingdings" pitchFamily="2" charset="2"/>
                        <a:buNone/>
                        <a:tabLst/>
                      </a:pPr>
                      <a:r>
                        <a:rPr kumimoji="1" lang="zh-CN" altLang="en-US" sz="1400" b="1" i="0" u="none" strike="noStrike" cap="none" normalizeH="0" baseline="0" smtClean="0">
                          <a:ln>
                            <a:noFill/>
                          </a:ln>
                          <a:solidFill>
                            <a:srgbClr val="3333FF"/>
                          </a:solidFill>
                          <a:effectLst>
                            <a:outerShdw blurRad="38100" dist="38100" dir="2700000" algn="tl">
                              <a:srgbClr val="C0C0C0"/>
                            </a:outerShdw>
                          </a:effectLst>
                          <a:latin typeface="Arial" charset="0"/>
                          <a:ea typeface="宋体" charset="-122"/>
                          <a:cs typeface="Times New Roman" pitchFamily="18" charset="0"/>
                        </a:rPr>
                        <a:t>男</a:t>
                      </a:r>
                    </a:p>
                    <a:p>
                      <a:pPr marL="0" marR="0" lvl="0" indent="0" algn="ctr" defTabSz="914400" rtl="0" eaLnBrk="0" fontAlgn="base" latinLnBrk="0" hangingPunct="0">
                        <a:lnSpc>
                          <a:spcPct val="120000"/>
                        </a:lnSpc>
                        <a:spcBef>
                          <a:spcPct val="0"/>
                        </a:spcBef>
                        <a:spcAft>
                          <a:spcPct val="0"/>
                        </a:spcAft>
                        <a:buClr>
                          <a:schemeClr val="hlink"/>
                        </a:buClr>
                        <a:buSzTx/>
                        <a:buFont typeface="Wingdings" pitchFamily="2" charset="2"/>
                        <a:buNone/>
                        <a:tabLst/>
                      </a:pPr>
                      <a:r>
                        <a:rPr kumimoji="1" lang="zh-CN" altLang="en-US" sz="1400" b="1" i="0" u="none" strike="noStrike" cap="none" normalizeH="0" baseline="0" smtClean="0">
                          <a:ln>
                            <a:noFill/>
                          </a:ln>
                          <a:solidFill>
                            <a:srgbClr val="3333FF"/>
                          </a:solidFill>
                          <a:effectLst>
                            <a:outerShdw blurRad="38100" dist="38100" dir="2700000" algn="tl">
                              <a:srgbClr val="C0C0C0"/>
                            </a:outerShdw>
                          </a:effectLst>
                          <a:latin typeface="Arial" charset="0"/>
                          <a:ea typeface="宋体" charset="-122"/>
                          <a:cs typeface="Times New Roman" pitchFamily="18" charset="0"/>
                        </a:rPr>
                        <a:t>女</a:t>
                      </a:r>
                    </a:p>
                    <a:p>
                      <a:pPr marL="0" marR="0" lvl="0" indent="0" algn="ctr" defTabSz="914400" rtl="0" eaLnBrk="0" fontAlgn="base" latinLnBrk="0" hangingPunct="0">
                        <a:lnSpc>
                          <a:spcPct val="120000"/>
                        </a:lnSpc>
                        <a:spcBef>
                          <a:spcPct val="0"/>
                        </a:spcBef>
                        <a:spcAft>
                          <a:spcPct val="0"/>
                        </a:spcAft>
                        <a:buClr>
                          <a:schemeClr val="hlink"/>
                        </a:buClr>
                        <a:buSzTx/>
                        <a:buFont typeface="Wingdings" pitchFamily="2" charset="2"/>
                        <a:buNone/>
                        <a:tabLst/>
                      </a:pPr>
                      <a:r>
                        <a:rPr kumimoji="1" lang="zh-CN" altLang="en-US" sz="1400" b="1" i="0" u="none" strike="noStrike" cap="none" normalizeH="0" baseline="0" smtClean="0">
                          <a:ln>
                            <a:noFill/>
                          </a:ln>
                          <a:solidFill>
                            <a:srgbClr val="3333FF"/>
                          </a:solidFill>
                          <a:effectLst>
                            <a:outerShdw blurRad="38100" dist="38100" dir="2700000" algn="tl">
                              <a:srgbClr val="C0C0C0"/>
                            </a:outerShdw>
                          </a:effectLst>
                          <a:latin typeface="Arial" charset="0"/>
                          <a:ea typeface="宋体" charset="-122"/>
                          <a:cs typeface="Times New Roman" pitchFamily="18" charset="0"/>
                        </a:rPr>
                        <a:t>女</a:t>
                      </a:r>
                    </a:p>
                    <a:p>
                      <a:pPr marL="0" marR="0" lvl="0" indent="0" algn="ctr" defTabSz="914400" rtl="0" eaLnBrk="0" fontAlgn="base" latinLnBrk="0" hangingPunct="0">
                        <a:lnSpc>
                          <a:spcPct val="120000"/>
                        </a:lnSpc>
                        <a:spcBef>
                          <a:spcPct val="0"/>
                        </a:spcBef>
                        <a:spcAft>
                          <a:spcPct val="0"/>
                        </a:spcAft>
                        <a:buClr>
                          <a:schemeClr val="hlink"/>
                        </a:buClr>
                        <a:buSzTx/>
                        <a:buFont typeface="Wingdings" pitchFamily="2" charset="2"/>
                        <a:buNone/>
                        <a:tabLst/>
                      </a:pPr>
                      <a:r>
                        <a:rPr kumimoji="1" lang="zh-CN" altLang="en-US" sz="1400" b="1" i="0" u="none" strike="noStrike" cap="none" normalizeH="0" baseline="0" smtClean="0">
                          <a:ln>
                            <a:noFill/>
                          </a:ln>
                          <a:solidFill>
                            <a:srgbClr val="3333FF"/>
                          </a:solidFill>
                          <a:effectLst>
                            <a:outerShdw blurRad="38100" dist="38100" dir="2700000" algn="tl">
                              <a:srgbClr val="C0C0C0"/>
                            </a:outerShdw>
                          </a:effectLst>
                          <a:latin typeface="Arial" charset="0"/>
                          <a:ea typeface="宋体" charset="-122"/>
                          <a:cs typeface="Times New Roman" pitchFamily="18" charset="0"/>
                        </a:rPr>
                        <a:t>男</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120000"/>
                        </a:lnSpc>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algn="l">
                        <a:lnSpc>
                          <a:spcPct val="120000"/>
                        </a:lnSpc>
                        <a:spcBef>
                          <a:spcPct val="20000"/>
                        </a:spcBef>
                        <a:buClr>
                          <a:schemeClr val="accent1"/>
                        </a:buClr>
                        <a:buFont typeface="Wingdings" pitchFamily="2" charset="2"/>
                        <a:defRPr sz="2000" b="1">
                          <a:solidFill>
                            <a:schemeClr val="tx1"/>
                          </a:solidFill>
                          <a:latin typeface="Arial" charset="0"/>
                        </a:defRPr>
                      </a:lvl2pPr>
                      <a:lvl3pPr algn="l">
                        <a:lnSpc>
                          <a:spcPct val="120000"/>
                        </a:lnSpc>
                        <a:spcBef>
                          <a:spcPct val="20000"/>
                        </a:spcBef>
                        <a:buClr>
                          <a:schemeClr val="tx1"/>
                        </a:buClr>
                        <a:defRPr sz="2000" b="1">
                          <a:solidFill>
                            <a:srgbClr val="006600"/>
                          </a:solidFill>
                          <a:effectLst>
                            <a:outerShdw blurRad="38100" dist="38100" dir="2700000" algn="tl">
                              <a:srgbClr val="C0C0C0"/>
                            </a:outerShdw>
                          </a:effectLst>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20000"/>
                        </a:lnSpc>
                        <a:spcBef>
                          <a:spcPct val="0"/>
                        </a:spcBef>
                        <a:spcAft>
                          <a:spcPct val="0"/>
                        </a:spcAft>
                        <a:buClr>
                          <a:schemeClr val="hlink"/>
                        </a:buClr>
                        <a:buSzTx/>
                        <a:buFont typeface="Wingdings" pitchFamily="2" charset="2"/>
                        <a:buNone/>
                        <a:tabLst/>
                      </a:pPr>
                      <a:r>
                        <a:rPr kumimoji="1" lang="en-US" altLang="zh-CN" sz="1400" b="1" i="0" u="none" strike="noStrike" cap="none" normalizeH="0" baseline="0" dirty="0" smtClean="0">
                          <a:ln>
                            <a:noFill/>
                          </a:ln>
                          <a:solidFill>
                            <a:srgbClr val="3333FF"/>
                          </a:solidFill>
                          <a:effectLst>
                            <a:outerShdw blurRad="38100" dist="38100" dir="2700000" algn="tl">
                              <a:srgbClr val="C0C0C0"/>
                            </a:outerShdw>
                          </a:effectLst>
                          <a:latin typeface="Arial" charset="0"/>
                          <a:ea typeface="宋体" charset="-122"/>
                          <a:cs typeface="Times New Roman" pitchFamily="18" charset="0"/>
                        </a:rPr>
                        <a:t>20</a:t>
                      </a:r>
                    </a:p>
                    <a:p>
                      <a:pPr marL="0" marR="0" lvl="0" indent="0" algn="ctr" defTabSz="914400" rtl="0" eaLnBrk="0" fontAlgn="base" latinLnBrk="0" hangingPunct="0">
                        <a:lnSpc>
                          <a:spcPct val="120000"/>
                        </a:lnSpc>
                        <a:spcBef>
                          <a:spcPct val="0"/>
                        </a:spcBef>
                        <a:spcAft>
                          <a:spcPct val="0"/>
                        </a:spcAft>
                        <a:buClr>
                          <a:schemeClr val="hlink"/>
                        </a:buClr>
                        <a:buSzTx/>
                        <a:buFont typeface="Wingdings" pitchFamily="2" charset="2"/>
                        <a:buNone/>
                        <a:tabLst/>
                      </a:pPr>
                      <a:r>
                        <a:rPr kumimoji="1" lang="en-US" altLang="zh-CN" sz="1400" b="1" i="0" u="none" strike="noStrike" cap="none" normalizeH="0" baseline="0" dirty="0" smtClean="0">
                          <a:ln>
                            <a:noFill/>
                          </a:ln>
                          <a:solidFill>
                            <a:srgbClr val="3333FF"/>
                          </a:solidFill>
                          <a:effectLst>
                            <a:outerShdw blurRad="38100" dist="38100" dir="2700000" algn="tl">
                              <a:srgbClr val="C0C0C0"/>
                            </a:outerShdw>
                          </a:effectLst>
                          <a:latin typeface="Arial" charset="0"/>
                          <a:ea typeface="宋体" charset="-122"/>
                          <a:cs typeface="Times New Roman" pitchFamily="18" charset="0"/>
                        </a:rPr>
                        <a:t>19</a:t>
                      </a:r>
                    </a:p>
                    <a:p>
                      <a:pPr marL="0" marR="0" lvl="0" indent="0" algn="ctr" defTabSz="914400" rtl="0" eaLnBrk="0" fontAlgn="base" latinLnBrk="0" hangingPunct="0">
                        <a:lnSpc>
                          <a:spcPct val="120000"/>
                        </a:lnSpc>
                        <a:spcBef>
                          <a:spcPct val="0"/>
                        </a:spcBef>
                        <a:spcAft>
                          <a:spcPct val="0"/>
                        </a:spcAft>
                        <a:buClr>
                          <a:schemeClr val="hlink"/>
                        </a:buClr>
                        <a:buSzTx/>
                        <a:buFont typeface="Wingdings" pitchFamily="2" charset="2"/>
                        <a:buNone/>
                        <a:tabLst/>
                      </a:pPr>
                      <a:r>
                        <a:rPr kumimoji="1" lang="en-US" altLang="zh-CN" sz="1400" b="1" i="0" u="none" strike="noStrike" cap="none" normalizeH="0" baseline="0" dirty="0" smtClean="0">
                          <a:ln>
                            <a:noFill/>
                          </a:ln>
                          <a:solidFill>
                            <a:srgbClr val="3333FF"/>
                          </a:solidFill>
                          <a:effectLst>
                            <a:outerShdw blurRad="38100" dist="38100" dir="2700000" algn="tl">
                              <a:srgbClr val="C0C0C0"/>
                            </a:outerShdw>
                          </a:effectLst>
                          <a:latin typeface="Arial" charset="0"/>
                          <a:ea typeface="宋体" charset="-122"/>
                          <a:cs typeface="Times New Roman" pitchFamily="18" charset="0"/>
                        </a:rPr>
                        <a:t>18</a:t>
                      </a:r>
                    </a:p>
                    <a:p>
                      <a:pPr marL="0" marR="0" lvl="0" indent="0" algn="ctr" defTabSz="914400" rtl="0" eaLnBrk="0" fontAlgn="base" latinLnBrk="0" hangingPunct="0">
                        <a:lnSpc>
                          <a:spcPct val="120000"/>
                        </a:lnSpc>
                        <a:spcBef>
                          <a:spcPct val="0"/>
                        </a:spcBef>
                        <a:spcAft>
                          <a:spcPct val="0"/>
                        </a:spcAft>
                        <a:buClr>
                          <a:schemeClr val="hlink"/>
                        </a:buClr>
                        <a:buSzTx/>
                        <a:buFont typeface="Wingdings" pitchFamily="2" charset="2"/>
                        <a:buNone/>
                        <a:tabLst/>
                      </a:pPr>
                      <a:r>
                        <a:rPr kumimoji="1" lang="en-US" altLang="zh-CN" sz="1400" b="1" i="0" u="none" strike="noStrike" cap="none" normalizeH="0" baseline="0" dirty="0" smtClean="0">
                          <a:ln>
                            <a:noFill/>
                          </a:ln>
                          <a:solidFill>
                            <a:srgbClr val="3333FF"/>
                          </a:solidFill>
                          <a:effectLst>
                            <a:outerShdw blurRad="38100" dist="38100" dir="2700000" algn="tl">
                              <a:srgbClr val="C0C0C0"/>
                            </a:outerShdw>
                          </a:effectLst>
                          <a:latin typeface="Arial" charset="0"/>
                          <a:ea typeface="宋体" charset="-122"/>
                          <a:cs typeface="Times New Roman" pitchFamily="18" charset="0"/>
                        </a:rPr>
                        <a:t>19</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120000"/>
                        </a:lnSpc>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algn="l">
                        <a:lnSpc>
                          <a:spcPct val="120000"/>
                        </a:lnSpc>
                        <a:spcBef>
                          <a:spcPct val="20000"/>
                        </a:spcBef>
                        <a:buClr>
                          <a:schemeClr val="accent1"/>
                        </a:buClr>
                        <a:buFont typeface="Wingdings" pitchFamily="2" charset="2"/>
                        <a:defRPr sz="2000" b="1">
                          <a:solidFill>
                            <a:schemeClr val="tx1"/>
                          </a:solidFill>
                          <a:latin typeface="Arial" charset="0"/>
                        </a:defRPr>
                      </a:lvl2pPr>
                      <a:lvl3pPr algn="l">
                        <a:lnSpc>
                          <a:spcPct val="120000"/>
                        </a:lnSpc>
                        <a:spcBef>
                          <a:spcPct val="20000"/>
                        </a:spcBef>
                        <a:buClr>
                          <a:schemeClr val="tx1"/>
                        </a:buClr>
                        <a:defRPr sz="2000" b="1">
                          <a:solidFill>
                            <a:srgbClr val="006600"/>
                          </a:solidFill>
                          <a:effectLst>
                            <a:outerShdw blurRad="38100" dist="38100" dir="2700000" algn="tl">
                              <a:srgbClr val="C0C0C0"/>
                            </a:outerShdw>
                          </a:effectLst>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20000"/>
                        </a:lnSpc>
                        <a:spcBef>
                          <a:spcPct val="0"/>
                        </a:spcBef>
                        <a:spcAft>
                          <a:spcPct val="0"/>
                        </a:spcAft>
                        <a:buClr>
                          <a:schemeClr val="hlink"/>
                        </a:buClr>
                        <a:buSzTx/>
                        <a:buFont typeface="Wingdings" pitchFamily="2" charset="2"/>
                        <a:buNone/>
                        <a:tabLst/>
                      </a:pPr>
                      <a:r>
                        <a:rPr kumimoji="1" lang="en-US" altLang="zh-CN" sz="1400" b="1" i="0" u="none" strike="noStrike" cap="none" normalizeH="0" baseline="0" dirty="0" smtClean="0">
                          <a:ln>
                            <a:noFill/>
                          </a:ln>
                          <a:solidFill>
                            <a:srgbClr val="3333FF"/>
                          </a:solidFill>
                          <a:effectLst>
                            <a:outerShdw blurRad="38100" dist="38100" dir="2700000" algn="tl">
                              <a:srgbClr val="C0C0C0"/>
                            </a:outerShdw>
                          </a:effectLst>
                          <a:latin typeface="Arial" charset="0"/>
                          <a:ea typeface="宋体" charset="-122"/>
                          <a:cs typeface="Times New Roman" pitchFamily="18" charset="0"/>
                        </a:rPr>
                        <a:t>CS</a:t>
                      </a:r>
                    </a:p>
                    <a:p>
                      <a:pPr marL="0" marR="0" lvl="0" indent="0" algn="ctr" defTabSz="914400" rtl="0" eaLnBrk="0" fontAlgn="base" latinLnBrk="0" hangingPunct="0">
                        <a:lnSpc>
                          <a:spcPct val="120000"/>
                        </a:lnSpc>
                        <a:spcBef>
                          <a:spcPct val="0"/>
                        </a:spcBef>
                        <a:spcAft>
                          <a:spcPct val="0"/>
                        </a:spcAft>
                        <a:buClr>
                          <a:schemeClr val="hlink"/>
                        </a:buClr>
                        <a:buSzTx/>
                        <a:buFont typeface="Wingdings" pitchFamily="2" charset="2"/>
                        <a:buNone/>
                        <a:tabLst/>
                      </a:pPr>
                      <a:r>
                        <a:rPr kumimoji="1" lang="en-US" altLang="zh-CN" sz="1400" b="1" i="0" u="none" strike="noStrike" cap="none" normalizeH="0" baseline="0" dirty="0" smtClean="0">
                          <a:ln>
                            <a:noFill/>
                          </a:ln>
                          <a:solidFill>
                            <a:srgbClr val="3333FF"/>
                          </a:solidFill>
                          <a:effectLst>
                            <a:outerShdw blurRad="38100" dist="38100" dir="2700000" algn="tl">
                              <a:srgbClr val="C0C0C0"/>
                            </a:outerShdw>
                          </a:effectLst>
                          <a:latin typeface="Arial" charset="0"/>
                          <a:ea typeface="宋体" charset="-122"/>
                          <a:cs typeface="Times New Roman" pitchFamily="18" charset="0"/>
                        </a:rPr>
                        <a:t>CS</a:t>
                      </a:r>
                    </a:p>
                    <a:p>
                      <a:pPr marL="0" marR="0" lvl="0" indent="0" algn="ctr" defTabSz="914400" rtl="0" eaLnBrk="0" fontAlgn="base" latinLnBrk="0" hangingPunct="0">
                        <a:lnSpc>
                          <a:spcPct val="120000"/>
                        </a:lnSpc>
                        <a:spcBef>
                          <a:spcPct val="0"/>
                        </a:spcBef>
                        <a:spcAft>
                          <a:spcPct val="0"/>
                        </a:spcAft>
                        <a:buClr>
                          <a:schemeClr val="hlink"/>
                        </a:buClr>
                        <a:buSzTx/>
                        <a:buFont typeface="Wingdings" pitchFamily="2" charset="2"/>
                        <a:buNone/>
                        <a:tabLst/>
                      </a:pPr>
                      <a:r>
                        <a:rPr kumimoji="1" lang="en-US" altLang="zh-CN" sz="1400" b="1" i="0" u="none" strike="noStrike" cap="none" normalizeH="0" baseline="0" dirty="0" smtClean="0">
                          <a:ln>
                            <a:noFill/>
                          </a:ln>
                          <a:solidFill>
                            <a:srgbClr val="3333FF"/>
                          </a:solidFill>
                          <a:effectLst>
                            <a:outerShdw blurRad="38100" dist="38100" dir="2700000" algn="tl">
                              <a:srgbClr val="C0C0C0"/>
                            </a:outerShdw>
                          </a:effectLst>
                          <a:latin typeface="Arial" charset="0"/>
                          <a:ea typeface="宋体" charset="-122"/>
                          <a:cs typeface="Times New Roman" pitchFamily="18" charset="0"/>
                        </a:rPr>
                        <a:t>MA</a:t>
                      </a:r>
                    </a:p>
                    <a:p>
                      <a:pPr marL="0" marR="0" lvl="0" indent="0" algn="ctr" defTabSz="914400" rtl="0" eaLnBrk="0" fontAlgn="base" latinLnBrk="0" hangingPunct="0">
                        <a:lnSpc>
                          <a:spcPct val="120000"/>
                        </a:lnSpc>
                        <a:spcBef>
                          <a:spcPct val="0"/>
                        </a:spcBef>
                        <a:spcAft>
                          <a:spcPct val="0"/>
                        </a:spcAft>
                        <a:buClr>
                          <a:schemeClr val="hlink"/>
                        </a:buClr>
                        <a:buSzTx/>
                        <a:buFont typeface="Wingdings" pitchFamily="2" charset="2"/>
                        <a:buNone/>
                        <a:tabLst/>
                      </a:pPr>
                      <a:r>
                        <a:rPr kumimoji="1" lang="en-US" altLang="zh-CN" sz="1400" b="1" i="0" u="none" strike="noStrike" cap="none" normalizeH="0" baseline="0" dirty="0" smtClean="0">
                          <a:ln>
                            <a:noFill/>
                          </a:ln>
                          <a:solidFill>
                            <a:srgbClr val="3333FF"/>
                          </a:solidFill>
                          <a:effectLst>
                            <a:outerShdw blurRad="38100" dist="38100" dir="2700000" algn="tl">
                              <a:srgbClr val="C0C0C0"/>
                            </a:outerShdw>
                          </a:effectLst>
                          <a:latin typeface="Arial" charset="0"/>
                          <a:ea typeface="宋体" charset="-122"/>
                          <a:cs typeface="Times New Roman" pitchFamily="18" charset="0"/>
                        </a:rPr>
                        <a:t>IS</a:t>
                      </a:r>
                    </a:p>
                  </a:txBody>
                  <a:tcPr anchor="ct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450756" name="Group 196"/>
          <p:cNvGraphicFramePr>
            <a:graphicFrameLocks noGrp="1"/>
          </p:cNvGraphicFramePr>
          <p:nvPr>
            <p:ph sz="half" idx="2"/>
            <p:extLst>
              <p:ext uri="{D42A27DB-BD31-4B8C-83A1-F6EECF244321}">
                <p14:modId xmlns:p14="http://schemas.microsoft.com/office/powerpoint/2010/main" val="3643677678"/>
              </p:ext>
            </p:extLst>
          </p:nvPr>
        </p:nvGraphicFramePr>
        <p:xfrm>
          <a:off x="5003800" y="3656080"/>
          <a:ext cx="3529013" cy="1889760"/>
        </p:xfrm>
        <a:graphic>
          <a:graphicData uri="http://schemas.openxmlformats.org/drawingml/2006/table">
            <a:tbl>
              <a:tblPr/>
              <a:tblGrid>
                <a:gridCol w="1433513"/>
                <a:gridCol w="973137"/>
                <a:gridCol w="1122363"/>
              </a:tblGrid>
              <a:tr h="346075">
                <a:tc>
                  <a:txBody>
                    <a:bodyPr/>
                    <a:lstStyle>
                      <a:lvl1pPr algn="l">
                        <a:lnSpc>
                          <a:spcPct val="120000"/>
                        </a:lnSpc>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algn="l">
                        <a:lnSpc>
                          <a:spcPct val="120000"/>
                        </a:lnSpc>
                        <a:spcBef>
                          <a:spcPct val="20000"/>
                        </a:spcBef>
                        <a:buClr>
                          <a:schemeClr val="accent1"/>
                        </a:buClr>
                        <a:buFont typeface="Wingdings" pitchFamily="2" charset="2"/>
                        <a:defRPr sz="2000" b="1">
                          <a:solidFill>
                            <a:schemeClr val="tx1"/>
                          </a:solidFill>
                          <a:latin typeface="Arial" charset="0"/>
                        </a:defRPr>
                      </a:lvl2pPr>
                      <a:lvl3pPr algn="l">
                        <a:lnSpc>
                          <a:spcPct val="120000"/>
                        </a:lnSpc>
                        <a:spcBef>
                          <a:spcPct val="20000"/>
                        </a:spcBef>
                        <a:buClr>
                          <a:schemeClr val="tx1"/>
                        </a:buClr>
                        <a:defRPr sz="2000" b="1">
                          <a:solidFill>
                            <a:srgbClr val="006600"/>
                          </a:solidFill>
                          <a:effectLst>
                            <a:outerShdw blurRad="38100" dist="38100" dir="2700000" algn="tl">
                              <a:srgbClr val="C0C0C0"/>
                            </a:outerShdw>
                          </a:effectLst>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20000"/>
                        </a:lnSpc>
                        <a:spcBef>
                          <a:spcPct val="20000"/>
                        </a:spcBef>
                        <a:spcAft>
                          <a:spcPct val="0"/>
                        </a:spcAft>
                        <a:buClr>
                          <a:schemeClr val="hlink"/>
                        </a:buClr>
                        <a:buSzTx/>
                        <a:buFont typeface="Wingdings" pitchFamily="2" charset="2"/>
                        <a:buNone/>
                        <a:tabLst/>
                      </a:pPr>
                      <a:r>
                        <a:rPr kumimoji="0" lang="zh-CN" altLang="en-US" sz="1400" b="1" i="0" u="none" strike="noStrike" cap="none" normalizeH="0" baseline="0" dirty="0" smtClean="0">
                          <a:ln>
                            <a:noFill/>
                          </a:ln>
                          <a:solidFill>
                            <a:srgbClr val="3333FF"/>
                          </a:solidFill>
                          <a:effectLst>
                            <a:outerShdw blurRad="38100" dist="38100" dir="2700000" algn="tl">
                              <a:srgbClr val="C0C0C0"/>
                            </a:outerShdw>
                          </a:effectLst>
                          <a:latin typeface="Arial" charset="0"/>
                          <a:ea typeface="宋体" charset="-122"/>
                        </a:rPr>
                        <a:t>学 号</a:t>
                      </a:r>
                      <a:endParaRPr kumimoji="0" lang="en-US" altLang="zh-CN" sz="1400" b="1" i="0" u="none" strike="noStrike" cap="none" normalizeH="0" baseline="0" dirty="0" smtClean="0">
                        <a:ln>
                          <a:noFill/>
                        </a:ln>
                        <a:solidFill>
                          <a:srgbClr val="3333FF"/>
                        </a:solidFill>
                        <a:effectLst>
                          <a:outerShdw blurRad="38100" dist="38100" dir="2700000" algn="tl">
                            <a:srgbClr val="C0C0C0"/>
                          </a:outerShdw>
                        </a:effectLst>
                        <a:latin typeface="Arial" charset="0"/>
                        <a:ea typeface="宋体" charset="-122"/>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20000"/>
                        </a:lnSpc>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algn="l">
                        <a:lnSpc>
                          <a:spcPct val="120000"/>
                        </a:lnSpc>
                        <a:spcBef>
                          <a:spcPct val="20000"/>
                        </a:spcBef>
                        <a:buClr>
                          <a:schemeClr val="accent1"/>
                        </a:buClr>
                        <a:buFont typeface="Wingdings" pitchFamily="2" charset="2"/>
                        <a:defRPr sz="2000" b="1">
                          <a:solidFill>
                            <a:schemeClr val="tx1"/>
                          </a:solidFill>
                          <a:latin typeface="Arial" charset="0"/>
                        </a:defRPr>
                      </a:lvl2pPr>
                      <a:lvl3pPr algn="l">
                        <a:lnSpc>
                          <a:spcPct val="120000"/>
                        </a:lnSpc>
                        <a:spcBef>
                          <a:spcPct val="20000"/>
                        </a:spcBef>
                        <a:buClr>
                          <a:schemeClr val="tx1"/>
                        </a:buClr>
                        <a:defRPr sz="2000" b="1">
                          <a:solidFill>
                            <a:srgbClr val="006600"/>
                          </a:solidFill>
                          <a:effectLst>
                            <a:outerShdw blurRad="38100" dist="38100" dir="2700000" algn="tl">
                              <a:srgbClr val="C0C0C0"/>
                            </a:outerShdw>
                          </a:effectLst>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2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dirty="0" smtClean="0">
                          <a:ln>
                            <a:noFill/>
                          </a:ln>
                          <a:solidFill>
                            <a:srgbClr val="3333FF"/>
                          </a:solidFill>
                          <a:effectLst>
                            <a:outerShdw blurRad="38100" dist="38100" dir="2700000" algn="tl">
                              <a:srgbClr val="C0C0C0"/>
                            </a:outerShdw>
                          </a:effectLst>
                          <a:latin typeface="Arial" charset="0"/>
                          <a:ea typeface="宋体" charset="-122"/>
                        </a:rPr>
                        <a:t> </a:t>
                      </a:r>
                      <a:r>
                        <a:rPr kumimoji="0" lang="zh-CN" altLang="en-US" sz="1400" b="1" i="0" u="none" strike="noStrike" cap="none" normalizeH="0" baseline="0" dirty="0" smtClean="0">
                          <a:ln>
                            <a:noFill/>
                          </a:ln>
                          <a:solidFill>
                            <a:srgbClr val="3333FF"/>
                          </a:solidFill>
                          <a:effectLst>
                            <a:outerShdw blurRad="38100" dist="38100" dir="2700000" algn="tl">
                              <a:srgbClr val="C0C0C0"/>
                            </a:outerShdw>
                          </a:effectLst>
                          <a:latin typeface="Arial" charset="0"/>
                          <a:ea typeface="宋体" charset="-122"/>
                        </a:rPr>
                        <a:t>课程号</a:t>
                      </a:r>
                      <a:endParaRPr kumimoji="0" lang="en-US" altLang="zh-CN" sz="1400" b="1" i="0" u="none" strike="noStrike" cap="none" normalizeH="0" baseline="0" dirty="0" smtClean="0">
                        <a:ln>
                          <a:noFill/>
                        </a:ln>
                        <a:solidFill>
                          <a:srgbClr val="3333FF"/>
                        </a:solidFill>
                        <a:effectLst>
                          <a:outerShdw blurRad="38100" dist="38100" dir="2700000" algn="tl">
                            <a:srgbClr val="C0C0C0"/>
                          </a:outerShdw>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20000"/>
                        </a:lnSpc>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algn="l">
                        <a:lnSpc>
                          <a:spcPct val="120000"/>
                        </a:lnSpc>
                        <a:spcBef>
                          <a:spcPct val="20000"/>
                        </a:spcBef>
                        <a:buClr>
                          <a:schemeClr val="accent1"/>
                        </a:buClr>
                        <a:buFont typeface="Wingdings" pitchFamily="2" charset="2"/>
                        <a:defRPr sz="2000" b="1">
                          <a:solidFill>
                            <a:schemeClr val="tx1"/>
                          </a:solidFill>
                          <a:latin typeface="Arial" charset="0"/>
                        </a:defRPr>
                      </a:lvl2pPr>
                      <a:lvl3pPr algn="l">
                        <a:lnSpc>
                          <a:spcPct val="120000"/>
                        </a:lnSpc>
                        <a:spcBef>
                          <a:spcPct val="20000"/>
                        </a:spcBef>
                        <a:buClr>
                          <a:schemeClr val="tx1"/>
                        </a:buClr>
                        <a:defRPr sz="2000" b="1">
                          <a:solidFill>
                            <a:srgbClr val="006600"/>
                          </a:solidFill>
                          <a:effectLst>
                            <a:outerShdw blurRad="38100" dist="38100" dir="2700000" algn="tl">
                              <a:srgbClr val="C0C0C0"/>
                            </a:outerShdw>
                          </a:effectLst>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2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dirty="0" smtClean="0">
                          <a:ln>
                            <a:noFill/>
                          </a:ln>
                          <a:solidFill>
                            <a:srgbClr val="3333FF"/>
                          </a:solidFill>
                          <a:effectLst>
                            <a:outerShdw blurRad="38100" dist="38100" dir="2700000" algn="tl">
                              <a:srgbClr val="C0C0C0"/>
                            </a:outerShdw>
                          </a:effectLst>
                          <a:latin typeface="Arial" charset="0"/>
                          <a:ea typeface="宋体" charset="-122"/>
                        </a:rPr>
                        <a:t>  </a:t>
                      </a:r>
                      <a:r>
                        <a:rPr kumimoji="0" lang="zh-CN" altLang="en-US" sz="1400" b="1" i="0" u="none" strike="noStrike" cap="none" normalizeH="0" baseline="0" dirty="0" smtClean="0">
                          <a:ln>
                            <a:noFill/>
                          </a:ln>
                          <a:solidFill>
                            <a:srgbClr val="3333FF"/>
                          </a:solidFill>
                          <a:effectLst>
                            <a:outerShdw blurRad="38100" dist="38100" dir="2700000" algn="tl">
                              <a:srgbClr val="C0C0C0"/>
                            </a:outerShdw>
                          </a:effectLst>
                          <a:latin typeface="Arial" charset="0"/>
                          <a:ea typeface="宋体" charset="-122"/>
                        </a:rPr>
                        <a:t>成绩</a:t>
                      </a:r>
                      <a:endParaRPr kumimoji="0" lang="en-US" altLang="zh-CN" sz="1400" b="1" i="0" u="none" strike="noStrike" cap="none" normalizeH="0" baseline="0" dirty="0" smtClean="0">
                        <a:ln>
                          <a:noFill/>
                        </a:ln>
                        <a:solidFill>
                          <a:srgbClr val="3333FF"/>
                        </a:solidFill>
                        <a:effectLst>
                          <a:outerShdw blurRad="38100" dist="38100" dir="2700000" algn="tl">
                            <a:srgbClr val="C0C0C0"/>
                          </a:outerShdw>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27175">
                <a:tc>
                  <a:txBody>
                    <a:bodyPr/>
                    <a:lstStyle>
                      <a:lvl1pPr algn="l">
                        <a:lnSpc>
                          <a:spcPct val="120000"/>
                        </a:lnSpc>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algn="l">
                        <a:lnSpc>
                          <a:spcPct val="120000"/>
                        </a:lnSpc>
                        <a:spcBef>
                          <a:spcPct val="20000"/>
                        </a:spcBef>
                        <a:buClr>
                          <a:schemeClr val="accent1"/>
                        </a:buClr>
                        <a:buFont typeface="Wingdings" pitchFamily="2" charset="2"/>
                        <a:defRPr sz="2000" b="1">
                          <a:solidFill>
                            <a:schemeClr val="tx1"/>
                          </a:solidFill>
                          <a:latin typeface="Arial" charset="0"/>
                        </a:defRPr>
                      </a:lvl2pPr>
                      <a:lvl3pPr algn="l">
                        <a:lnSpc>
                          <a:spcPct val="120000"/>
                        </a:lnSpc>
                        <a:spcBef>
                          <a:spcPct val="20000"/>
                        </a:spcBef>
                        <a:buClr>
                          <a:schemeClr val="tx1"/>
                        </a:buClr>
                        <a:defRPr sz="2000" b="1">
                          <a:solidFill>
                            <a:srgbClr val="006600"/>
                          </a:solidFill>
                          <a:effectLst>
                            <a:outerShdw blurRad="38100" dist="38100" dir="2700000" algn="tl">
                              <a:srgbClr val="C0C0C0"/>
                            </a:outerShdw>
                          </a:effectLst>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2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smtClean="0">
                          <a:ln>
                            <a:noFill/>
                          </a:ln>
                          <a:solidFill>
                            <a:srgbClr val="3333FF"/>
                          </a:solidFill>
                          <a:effectLst>
                            <a:outerShdw blurRad="38100" dist="38100" dir="2700000" algn="tl">
                              <a:srgbClr val="C0C0C0"/>
                            </a:outerShdw>
                          </a:effectLst>
                          <a:latin typeface="Arial" charset="0"/>
                          <a:ea typeface="宋体" charset="-122"/>
                        </a:rPr>
                        <a:t>   200215121</a:t>
                      </a:r>
                    </a:p>
                    <a:p>
                      <a:pPr marL="0" marR="0" lvl="0" indent="0" algn="ctr" defTabSz="914400" rtl="0" eaLnBrk="1" fontAlgn="base" latinLnBrk="0" hangingPunct="1">
                        <a:lnSpc>
                          <a:spcPct val="12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smtClean="0">
                          <a:ln>
                            <a:noFill/>
                          </a:ln>
                          <a:solidFill>
                            <a:srgbClr val="3333FF"/>
                          </a:solidFill>
                          <a:effectLst>
                            <a:outerShdw blurRad="38100" dist="38100" dir="2700000" algn="tl">
                              <a:srgbClr val="C0C0C0"/>
                            </a:outerShdw>
                          </a:effectLst>
                          <a:latin typeface="Arial" charset="0"/>
                          <a:ea typeface="宋体" charset="-122"/>
                        </a:rPr>
                        <a:t>   200215121</a:t>
                      </a:r>
                    </a:p>
                    <a:p>
                      <a:pPr marL="0" marR="0" lvl="0" indent="0" algn="ctr" defTabSz="914400" rtl="0" eaLnBrk="1" fontAlgn="base" latinLnBrk="0" hangingPunct="1">
                        <a:lnSpc>
                          <a:spcPct val="12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smtClean="0">
                          <a:ln>
                            <a:noFill/>
                          </a:ln>
                          <a:solidFill>
                            <a:srgbClr val="3333FF"/>
                          </a:solidFill>
                          <a:effectLst>
                            <a:outerShdw blurRad="38100" dist="38100" dir="2700000" algn="tl">
                              <a:srgbClr val="C0C0C0"/>
                            </a:outerShdw>
                          </a:effectLst>
                          <a:latin typeface="Arial" charset="0"/>
                          <a:ea typeface="宋体" charset="-122"/>
                        </a:rPr>
                        <a:t>   200215121</a:t>
                      </a:r>
                    </a:p>
                    <a:p>
                      <a:pPr marL="0" marR="0" lvl="0" indent="0" algn="ctr" defTabSz="914400" rtl="0" eaLnBrk="1" fontAlgn="base" latinLnBrk="0" hangingPunct="1">
                        <a:lnSpc>
                          <a:spcPct val="12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smtClean="0">
                          <a:ln>
                            <a:noFill/>
                          </a:ln>
                          <a:solidFill>
                            <a:srgbClr val="3333FF"/>
                          </a:solidFill>
                          <a:effectLst>
                            <a:outerShdw blurRad="38100" dist="38100" dir="2700000" algn="tl">
                              <a:srgbClr val="C0C0C0"/>
                            </a:outerShdw>
                          </a:effectLst>
                          <a:latin typeface="Arial" charset="0"/>
                          <a:ea typeface="宋体" charset="-122"/>
                        </a:rPr>
                        <a:t>   200215122</a:t>
                      </a:r>
                    </a:p>
                    <a:p>
                      <a:pPr marL="0" marR="0" lvl="0" indent="0" algn="ctr" defTabSz="914400" rtl="0" eaLnBrk="1" fontAlgn="base" latinLnBrk="0" hangingPunct="1">
                        <a:lnSpc>
                          <a:spcPct val="12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smtClean="0">
                          <a:ln>
                            <a:noFill/>
                          </a:ln>
                          <a:solidFill>
                            <a:srgbClr val="3333FF"/>
                          </a:solidFill>
                          <a:effectLst>
                            <a:outerShdw blurRad="38100" dist="38100" dir="2700000" algn="tl">
                              <a:srgbClr val="C0C0C0"/>
                            </a:outerShdw>
                          </a:effectLst>
                          <a:latin typeface="Arial" charset="0"/>
                          <a:ea typeface="宋体" charset="-122"/>
                        </a:rPr>
                        <a:t>   200215122</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20000"/>
                        </a:lnSpc>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algn="l">
                        <a:lnSpc>
                          <a:spcPct val="120000"/>
                        </a:lnSpc>
                        <a:spcBef>
                          <a:spcPct val="20000"/>
                        </a:spcBef>
                        <a:buClr>
                          <a:schemeClr val="accent1"/>
                        </a:buClr>
                        <a:buFont typeface="Wingdings" pitchFamily="2" charset="2"/>
                        <a:defRPr sz="2000" b="1">
                          <a:solidFill>
                            <a:schemeClr val="tx1"/>
                          </a:solidFill>
                          <a:latin typeface="Arial" charset="0"/>
                        </a:defRPr>
                      </a:lvl2pPr>
                      <a:lvl3pPr algn="l">
                        <a:lnSpc>
                          <a:spcPct val="120000"/>
                        </a:lnSpc>
                        <a:spcBef>
                          <a:spcPct val="20000"/>
                        </a:spcBef>
                        <a:buClr>
                          <a:schemeClr val="tx1"/>
                        </a:buClr>
                        <a:defRPr sz="2000" b="1">
                          <a:solidFill>
                            <a:srgbClr val="006600"/>
                          </a:solidFill>
                          <a:effectLst>
                            <a:outerShdw blurRad="38100" dist="38100" dir="2700000" algn="tl">
                              <a:srgbClr val="C0C0C0"/>
                            </a:outerShdw>
                          </a:effectLst>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2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smtClean="0">
                          <a:ln>
                            <a:noFill/>
                          </a:ln>
                          <a:solidFill>
                            <a:srgbClr val="3333FF"/>
                          </a:solidFill>
                          <a:effectLst>
                            <a:outerShdw blurRad="38100" dist="38100" dir="2700000" algn="tl">
                              <a:srgbClr val="C0C0C0"/>
                            </a:outerShdw>
                          </a:effectLst>
                          <a:latin typeface="Arial" charset="0"/>
                          <a:ea typeface="宋体" charset="-122"/>
                        </a:rPr>
                        <a:t>  1</a:t>
                      </a:r>
                    </a:p>
                    <a:p>
                      <a:pPr marL="0" marR="0" lvl="0" indent="0" algn="ctr" defTabSz="914400" rtl="0" eaLnBrk="1" fontAlgn="base" latinLnBrk="0" hangingPunct="1">
                        <a:lnSpc>
                          <a:spcPct val="12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smtClean="0">
                          <a:ln>
                            <a:noFill/>
                          </a:ln>
                          <a:solidFill>
                            <a:srgbClr val="3333FF"/>
                          </a:solidFill>
                          <a:effectLst>
                            <a:outerShdw blurRad="38100" dist="38100" dir="2700000" algn="tl">
                              <a:srgbClr val="C0C0C0"/>
                            </a:outerShdw>
                          </a:effectLst>
                          <a:latin typeface="Arial" charset="0"/>
                          <a:ea typeface="宋体" charset="-122"/>
                        </a:rPr>
                        <a:t>  2</a:t>
                      </a:r>
                    </a:p>
                    <a:p>
                      <a:pPr marL="0" marR="0" lvl="0" indent="0" algn="ctr" defTabSz="914400" rtl="0" eaLnBrk="1" fontAlgn="base" latinLnBrk="0" hangingPunct="1">
                        <a:lnSpc>
                          <a:spcPct val="12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smtClean="0">
                          <a:ln>
                            <a:noFill/>
                          </a:ln>
                          <a:solidFill>
                            <a:srgbClr val="3333FF"/>
                          </a:solidFill>
                          <a:effectLst>
                            <a:outerShdw blurRad="38100" dist="38100" dir="2700000" algn="tl">
                              <a:srgbClr val="C0C0C0"/>
                            </a:outerShdw>
                          </a:effectLst>
                          <a:latin typeface="Arial" charset="0"/>
                          <a:ea typeface="宋体" charset="-122"/>
                        </a:rPr>
                        <a:t>  3</a:t>
                      </a:r>
                    </a:p>
                    <a:p>
                      <a:pPr marL="0" marR="0" lvl="0" indent="0" algn="ctr" defTabSz="914400" rtl="0" eaLnBrk="1" fontAlgn="base" latinLnBrk="0" hangingPunct="1">
                        <a:lnSpc>
                          <a:spcPct val="12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smtClean="0">
                          <a:ln>
                            <a:noFill/>
                          </a:ln>
                          <a:solidFill>
                            <a:srgbClr val="3333FF"/>
                          </a:solidFill>
                          <a:effectLst>
                            <a:outerShdw blurRad="38100" dist="38100" dir="2700000" algn="tl">
                              <a:srgbClr val="C0C0C0"/>
                            </a:outerShdw>
                          </a:effectLst>
                          <a:latin typeface="Arial" charset="0"/>
                          <a:ea typeface="宋体" charset="-122"/>
                        </a:rPr>
                        <a:t>  2</a:t>
                      </a:r>
                    </a:p>
                    <a:p>
                      <a:pPr marL="0" marR="0" lvl="0" indent="0" algn="ctr" defTabSz="914400" rtl="0" eaLnBrk="1" fontAlgn="base" latinLnBrk="0" hangingPunct="1">
                        <a:lnSpc>
                          <a:spcPct val="12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smtClean="0">
                          <a:ln>
                            <a:noFill/>
                          </a:ln>
                          <a:solidFill>
                            <a:srgbClr val="3333FF"/>
                          </a:solidFill>
                          <a:effectLst>
                            <a:outerShdw blurRad="38100" dist="38100" dir="2700000" algn="tl">
                              <a:srgbClr val="C0C0C0"/>
                            </a:outerShdw>
                          </a:effectLst>
                          <a:latin typeface="Arial" charset="0"/>
                          <a:ea typeface="宋体" charset="-122"/>
                        </a:rPr>
                        <a:t>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20000"/>
                        </a:lnSpc>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algn="l">
                        <a:lnSpc>
                          <a:spcPct val="120000"/>
                        </a:lnSpc>
                        <a:spcBef>
                          <a:spcPct val="20000"/>
                        </a:spcBef>
                        <a:buClr>
                          <a:schemeClr val="accent1"/>
                        </a:buClr>
                        <a:buFont typeface="Wingdings" pitchFamily="2" charset="2"/>
                        <a:defRPr sz="2000" b="1">
                          <a:solidFill>
                            <a:schemeClr val="tx1"/>
                          </a:solidFill>
                          <a:latin typeface="Arial" charset="0"/>
                        </a:defRPr>
                      </a:lvl2pPr>
                      <a:lvl3pPr algn="l">
                        <a:lnSpc>
                          <a:spcPct val="120000"/>
                        </a:lnSpc>
                        <a:spcBef>
                          <a:spcPct val="20000"/>
                        </a:spcBef>
                        <a:buClr>
                          <a:schemeClr val="tx1"/>
                        </a:buClr>
                        <a:defRPr sz="2000" b="1">
                          <a:solidFill>
                            <a:srgbClr val="006600"/>
                          </a:solidFill>
                          <a:effectLst>
                            <a:outerShdw blurRad="38100" dist="38100" dir="2700000" algn="tl">
                              <a:srgbClr val="C0C0C0"/>
                            </a:outerShdw>
                          </a:effectLst>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2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smtClean="0">
                          <a:ln>
                            <a:noFill/>
                          </a:ln>
                          <a:solidFill>
                            <a:srgbClr val="3333FF"/>
                          </a:solidFill>
                          <a:effectLst>
                            <a:outerShdw blurRad="38100" dist="38100" dir="2700000" algn="tl">
                              <a:srgbClr val="C0C0C0"/>
                            </a:outerShdw>
                          </a:effectLst>
                          <a:latin typeface="Arial" charset="0"/>
                          <a:ea typeface="宋体" charset="-122"/>
                        </a:rPr>
                        <a:t> 92</a:t>
                      </a:r>
                    </a:p>
                    <a:p>
                      <a:pPr marL="0" marR="0" lvl="0" indent="0" algn="ctr" defTabSz="914400" rtl="0" eaLnBrk="1" fontAlgn="base" latinLnBrk="0" hangingPunct="1">
                        <a:lnSpc>
                          <a:spcPct val="12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smtClean="0">
                          <a:ln>
                            <a:noFill/>
                          </a:ln>
                          <a:solidFill>
                            <a:srgbClr val="3333FF"/>
                          </a:solidFill>
                          <a:effectLst>
                            <a:outerShdw blurRad="38100" dist="38100" dir="2700000" algn="tl">
                              <a:srgbClr val="C0C0C0"/>
                            </a:outerShdw>
                          </a:effectLst>
                          <a:latin typeface="Arial" charset="0"/>
                          <a:ea typeface="宋体" charset="-122"/>
                        </a:rPr>
                        <a:t> 85</a:t>
                      </a:r>
                    </a:p>
                    <a:p>
                      <a:pPr marL="0" marR="0" lvl="0" indent="0" algn="ctr" defTabSz="914400" rtl="0" eaLnBrk="1" fontAlgn="base" latinLnBrk="0" hangingPunct="1">
                        <a:lnSpc>
                          <a:spcPct val="12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smtClean="0">
                          <a:ln>
                            <a:noFill/>
                          </a:ln>
                          <a:solidFill>
                            <a:srgbClr val="3333FF"/>
                          </a:solidFill>
                          <a:effectLst>
                            <a:outerShdw blurRad="38100" dist="38100" dir="2700000" algn="tl">
                              <a:srgbClr val="C0C0C0"/>
                            </a:outerShdw>
                          </a:effectLst>
                          <a:latin typeface="Arial" charset="0"/>
                          <a:ea typeface="宋体" charset="-122"/>
                        </a:rPr>
                        <a:t> 88</a:t>
                      </a:r>
                    </a:p>
                    <a:p>
                      <a:pPr marL="0" marR="0" lvl="0" indent="0" algn="ctr" defTabSz="914400" rtl="0" eaLnBrk="1" fontAlgn="base" latinLnBrk="0" hangingPunct="1">
                        <a:lnSpc>
                          <a:spcPct val="12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smtClean="0">
                          <a:ln>
                            <a:noFill/>
                          </a:ln>
                          <a:solidFill>
                            <a:srgbClr val="3333FF"/>
                          </a:solidFill>
                          <a:effectLst>
                            <a:outerShdw blurRad="38100" dist="38100" dir="2700000" algn="tl">
                              <a:srgbClr val="C0C0C0"/>
                            </a:outerShdw>
                          </a:effectLst>
                          <a:latin typeface="Arial" charset="0"/>
                          <a:ea typeface="宋体" charset="-122"/>
                        </a:rPr>
                        <a:t> 90</a:t>
                      </a:r>
                    </a:p>
                    <a:p>
                      <a:pPr marL="0" marR="0" lvl="0" indent="0" algn="ctr" defTabSz="914400" rtl="0" eaLnBrk="1" fontAlgn="base" latinLnBrk="0" hangingPunct="1">
                        <a:lnSpc>
                          <a:spcPct val="12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smtClean="0">
                          <a:ln>
                            <a:noFill/>
                          </a:ln>
                          <a:solidFill>
                            <a:srgbClr val="3333FF"/>
                          </a:solidFill>
                          <a:effectLst>
                            <a:outerShdw blurRad="38100" dist="38100" dir="2700000" algn="tl">
                              <a:srgbClr val="C0C0C0"/>
                            </a:outerShdw>
                          </a:effectLst>
                          <a:latin typeface="Arial" charset="0"/>
                          <a:ea typeface="宋体" charset="-122"/>
                        </a:rPr>
                        <a:t> 80</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50745" name="Rectangle 185"/>
          <p:cNvSpPr>
            <a:spLocks noChangeArrowheads="1"/>
          </p:cNvSpPr>
          <p:nvPr/>
        </p:nvSpPr>
        <p:spPr bwMode="auto">
          <a:xfrm>
            <a:off x="1187376" y="920818"/>
            <a:ext cx="8034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a:defRPr kumimoji="1" sz="2400">
                <a:solidFill>
                  <a:schemeClr val="tx1"/>
                </a:solidFill>
                <a:latin typeface="Times New Roman" pitchFamily="18" charset="0"/>
                <a:ea typeface="宋体" charset="-122"/>
              </a:defRPr>
            </a:lvl1pPr>
            <a:lvl2pPr algn="l">
              <a:defRPr kumimoji="1" sz="2400">
                <a:solidFill>
                  <a:schemeClr val="tx1"/>
                </a:solidFill>
                <a:latin typeface="Times New Roman" pitchFamily="18" charset="0"/>
                <a:ea typeface="宋体" charset="-122"/>
              </a:defRPr>
            </a:lvl2pPr>
            <a:lvl3pPr algn="l">
              <a:defRPr kumimoji="1" sz="2400">
                <a:solidFill>
                  <a:schemeClr val="tx1"/>
                </a:solidFill>
                <a:latin typeface="Times New Roman" pitchFamily="18" charset="0"/>
                <a:ea typeface="宋体" charset="-122"/>
              </a:defRPr>
            </a:lvl3pPr>
            <a:lvl4pPr algn="l">
              <a:defRPr kumimoji="1" sz="2400">
                <a:solidFill>
                  <a:schemeClr val="tx1"/>
                </a:solidFill>
                <a:latin typeface="Times New Roman" pitchFamily="18" charset="0"/>
                <a:ea typeface="宋体" charset="-122"/>
              </a:defRPr>
            </a:lvl4pPr>
            <a:lvl5pPr algn="l">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b="1" dirty="0" smtClean="0">
                <a:solidFill>
                  <a:srgbClr val="FF0066"/>
                </a:solidFill>
                <a:effectLst/>
              </a:rPr>
              <a:t>学生</a:t>
            </a:r>
            <a:endParaRPr kumimoji="0" lang="en-US" altLang="zh-CN" b="1" dirty="0">
              <a:solidFill>
                <a:srgbClr val="FF0066"/>
              </a:solidFill>
              <a:effectLst/>
            </a:endParaRPr>
          </a:p>
        </p:txBody>
      </p:sp>
      <p:sp>
        <p:nvSpPr>
          <p:cNvPr id="450746" name="Rectangle 186"/>
          <p:cNvSpPr>
            <a:spLocks noChangeArrowheads="1"/>
          </p:cNvSpPr>
          <p:nvPr/>
        </p:nvSpPr>
        <p:spPr bwMode="auto">
          <a:xfrm>
            <a:off x="866701" y="3011578"/>
            <a:ext cx="8034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a:defRPr kumimoji="1" sz="2400">
                <a:solidFill>
                  <a:schemeClr val="tx1"/>
                </a:solidFill>
                <a:latin typeface="Times New Roman" pitchFamily="18" charset="0"/>
                <a:ea typeface="宋体" charset="-122"/>
              </a:defRPr>
            </a:lvl1pPr>
            <a:lvl2pPr algn="l">
              <a:defRPr kumimoji="1" sz="2400">
                <a:solidFill>
                  <a:schemeClr val="tx1"/>
                </a:solidFill>
                <a:latin typeface="Times New Roman" pitchFamily="18" charset="0"/>
                <a:ea typeface="宋体" charset="-122"/>
              </a:defRPr>
            </a:lvl2pPr>
            <a:lvl3pPr algn="l">
              <a:defRPr kumimoji="1" sz="2400">
                <a:solidFill>
                  <a:schemeClr val="tx1"/>
                </a:solidFill>
                <a:latin typeface="Times New Roman" pitchFamily="18" charset="0"/>
                <a:ea typeface="宋体" charset="-122"/>
              </a:defRPr>
            </a:lvl3pPr>
            <a:lvl4pPr algn="l">
              <a:defRPr kumimoji="1" sz="2400">
                <a:solidFill>
                  <a:schemeClr val="tx1"/>
                </a:solidFill>
                <a:latin typeface="Times New Roman" pitchFamily="18" charset="0"/>
                <a:ea typeface="宋体" charset="-122"/>
              </a:defRPr>
            </a:lvl4pPr>
            <a:lvl5pPr algn="l">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b="1" dirty="0" smtClean="0">
                <a:solidFill>
                  <a:srgbClr val="FF0066"/>
                </a:solidFill>
                <a:effectLst/>
              </a:rPr>
              <a:t>课程</a:t>
            </a:r>
            <a:endParaRPr kumimoji="0" lang="en-US" altLang="zh-CN" b="1" dirty="0">
              <a:solidFill>
                <a:srgbClr val="FF0066"/>
              </a:solidFill>
              <a:effectLst/>
            </a:endParaRPr>
          </a:p>
        </p:txBody>
      </p:sp>
      <p:sp>
        <p:nvSpPr>
          <p:cNvPr id="450747" name="Rectangle 187"/>
          <p:cNvSpPr>
            <a:spLocks noChangeArrowheads="1"/>
          </p:cNvSpPr>
          <p:nvPr/>
        </p:nvSpPr>
        <p:spPr bwMode="auto">
          <a:xfrm>
            <a:off x="5867399" y="3213013"/>
            <a:ext cx="114754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kumimoji="1" sz="2400">
                <a:solidFill>
                  <a:schemeClr val="tx1"/>
                </a:solidFill>
                <a:latin typeface="Times New Roman" pitchFamily="18" charset="0"/>
                <a:ea typeface="宋体" charset="-122"/>
              </a:defRPr>
            </a:lvl1pPr>
            <a:lvl2pPr algn="l">
              <a:defRPr kumimoji="1" sz="2400">
                <a:solidFill>
                  <a:schemeClr val="tx1"/>
                </a:solidFill>
                <a:latin typeface="Times New Roman" pitchFamily="18" charset="0"/>
                <a:ea typeface="宋体" charset="-122"/>
              </a:defRPr>
            </a:lvl2pPr>
            <a:lvl3pPr algn="l">
              <a:defRPr kumimoji="1" sz="2400">
                <a:solidFill>
                  <a:schemeClr val="tx1"/>
                </a:solidFill>
                <a:latin typeface="Times New Roman" pitchFamily="18" charset="0"/>
                <a:ea typeface="宋体" charset="-122"/>
              </a:defRPr>
            </a:lvl3pPr>
            <a:lvl4pPr algn="l">
              <a:defRPr kumimoji="1" sz="2400">
                <a:solidFill>
                  <a:schemeClr val="tx1"/>
                </a:solidFill>
                <a:latin typeface="Times New Roman" pitchFamily="18" charset="0"/>
                <a:ea typeface="宋体" charset="-122"/>
              </a:defRPr>
            </a:lvl4pPr>
            <a:lvl5pPr algn="l">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b="1" dirty="0" smtClean="0">
                <a:solidFill>
                  <a:srgbClr val="FF0066"/>
                </a:solidFill>
                <a:effectLst/>
              </a:rPr>
              <a:t>选课</a:t>
            </a:r>
            <a:endParaRPr kumimoji="0" lang="en-US" altLang="zh-CN" b="1" dirty="0">
              <a:solidFill>
                <a:srgbClr val="FF0066"/>
              </a:solidFill>
              <a:effectLst/>
            </a:endParaRPr>
          </a:p>
        </p:txBody>
      </p:sp>
    </p:spTree>
    <p:extLst>
      <p:ext uri="{BB962C8B-B14F-4D97-AF65-F5344CB8AC3E}">
        <p14:creationId xmlns:p14="http://schemas.microsoft.com/office/powerpoint/2010/main" val="30944507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p:cNvSpPr>
            <a:spLocks noGrp="1" noChangeArrowheads="1"/>
          </p:cNvSpPr>
          <p:nvPr>
            <p:ph type="title"/>
          </p:nvPr>
        </p:nvSpPr>
        <p:spPr>
          <a:xfrm>
            <a:off x="301102" y="255944"/>
            <a:ext cx="8392521" cy="748204"/>
          </a:xfrm>
        </p:spPr>
        <p:txBody>
          <a:bodyPr>
            <a:normAutofit/>
          </a:bodyPr>
          <a:lstStyle/>
          <a:p>
            <a:r>
              <a:rPr lang="zh-CN" altLang="en-US" sz="3200" b="1" dirty="0" smtClean="0"/>
              <a:t>关系举例：写出学生关系模式的形式化表示</a:t>
            </a:r>
            <a:endParaRPr lang="zh-CN" altLang="en-US" sz="3200" b="1" dirty="0"/>
          </a:p>
        </p:txBody>
      </p:sp>
      <p:sp>
        <p:nvSpPr>
          <p:cNvPr id="4" name="矩形 3"/>
          <p:cNvSpPr/>
          <p:nvPr/>
        </p:nvSpPr>
        <p:spPr>
          <a:xfrm>
            <a:off x="388960" y="948690"/>
            <a:ext cx="8263721" cy="5262979"/>
          </a:xfrm>
          <a:prstGeom prst="rect">
            <a:avLst/>
          </a:prstGeom>
        </p:spPr>
        <p:txBody>
          <a:bodyPr wrap="square">
            <a:spAutoFit/>
          </a:bodyPr>
          <a:lstStyle/>
          <a:p>
            <a:pPr lvl="1">
              <a:lnSpc>
                <a:spcPct val="150000"/>
              </a:lnSpc>
              <a:buFont typeface="Wingdings" pitchFamily="2" charset="2"/>
              <a:buNone/>
            </a:pPr>
            <a:r>
              <a:rPr lang="zh-CN" altLang="en-US" sz="2800" b="1" dirty="0">
                <a:latin typeface="微软雅黑" panose="020B0503020204020204" pitchFamily="34" charset="-122"/>
                <a:ea typeface="微软雅黑" panose="020B0503020204020204" pitchFamily="34" charset="-122"/>
              </a:rPr>
              <a:t>	</a:t>
            </a:r>
            <a:r>
              <a:rPr lang="zh-CN" altLang="en-US" sz="2800" b="1" dirty="0" smtClean="0">
                <a:latin typeface="微软雅黑" panose="020B0503020204020204" pitchFamily="34" charset="-122"/>
                <a:ea typeface="微软雅黑" panose="020B0503020204020204" pitchFamily="34" charset="-122"/>
              </a:rPr>
              <a:t>学生 </a:t>
            </a:r>
            <a:r>
              <a:rPr lang="en-US" altLang="zh-CN" sz="2800" b="1" dirty="0" smtClean="0">
                <a:latin typeface="微软雅黑" panose="020B0503020204020204" pitchFamily="34" charset="-122"/>
                <a:ea typeface="微软雅黑" panose="020B0503020204020204" pitchFamily="34" charset="-122"/>
              </a:rPr>
              <a:t>(</a:t>
            </a:r>
            <a:r>
              <a:rPr lang="zh-CN" altLang="en-US" sz="2800" b="1" u="sng" dirty="0" smtClean="0">
                <a:solidFill>
                  <a:srgbClr val="FF0066"/>
                </a:solidFill>
                <a:latin typeface="微软雅黑" panose="020B0503020204020204" pitchFamily="34" charset="-122"/>
                <a:ea typeface="微软雅黑" panose="020B0503020204020204" pitchFamily="34" charset="-122"/>
              </a:rPr>
              <a:t>学号</a:t>
            </a:r>
            <a:r>
              <a:rPr lang="en-US" altLang="zh-CN" sz="2800" b="1" dirty="0" smtClean="0">
                <a:solidFill>
                  <a:srgbClr val="3333FF"/>
                </a:solidFill>
                <a:latin typeface="微软雅黑" panose="020B0503020204020204" pitchFamily="34" charset="-122"/>
                <a:ea typeface="微软雅黑" panose="020B0503020204020204" pitchFamily="34" charset="-122"/>
              </a:rPr>
              <a:t>,</a:t>
            </a:r>
            <a:r>
              <a:rPr lang="zh-CN" altLang="en-US" sz="2800" b="1" dirty="0" smtClean="0">
                <a:latin typeface="微软雅黑" panose="020B0503020204020204" pitchFamily="34" charset="-122"/>
                <a:ea typeface="微软雅黑" panose="020B0503020204020204" pitchFamily="34" charset="-122"/>
              </a:rPr>
              <a:t>姓名</a:t>
            </a:r>
            <a:r>
              <a:rPr lang="en-US" altLang="zh-CN" sz="2800" b="1" dirty="0" smtClean="0">
                <a:latin typeface="微软雅黑" panose="020B0503020204020204" pitchFamily="34" charset="-122"/>
                <a:ea typeface="微软雅黑" panose="020B0503020204020204" pitchFamily="34" charset="-122"/>
              </a:rPr>
              <a:t>,</a:t>
            </a:r>
            <a:r>
              <a:rPr lang="zh-CN" altLang="en-US" sz="2800" b="1" dirty="0" smtClean="0">
                <a:latin typeface="微软雅黑" panose="020B0503020204020204" pitchFamily="34" charset="-122"/>
                <a:ea typeface="微软雅黑" panose="020B0503020204020204" pitchFamily="34" charset="-122"/>
              </a:rPr>
              <a:t>性别</a:t>
            </a:r>
            <a:r>
              <a:rPr lang="en-US" altLang="zh-CN" sz="2800" b="1" dirty="0" smtClean="0">
                <a:latin typeface="微软雅黑" panose="020B0503020204020204" pitchFamily="34" charset="-122"/>
                <a:ea typeface="微软雅黑" panose="020B0503020204020204" pitchFamily="34" charset="-122"/>
              </a:rPr>
              <a:t>,</a:t>
            </a:r>
            <a:r>
              <a:rPr lang="zh-CN" altLang="en-US" sz="2800" b="1" dirty="0" smtClean="0">
                <a:latin typeface="微软雅黑" panose="020B0503020204020204" pitchFamily="34" charset="-122"/>
                <a:ea typeface="微软雅黑" panose="020B0503020204020204" pitchFamily="34" charset="-122"/>
              </a:rPr>
              <a:t>年龄</a:t>
            </a:r>
            <a:r>
              <a:rPr lang="en-US" altLang="zh-CN" sz="2800" b="1" dirty="0" smtClean="0">
                <a:latin typeface="微软雅黑" panose="020B0503020204020204" pitchFamily="34" charset="-122"/>
                <a:ea typeface="微软雅黑" panose="020B0503020204020204" pitchFamily="34" charset="-122"/>
              </a:rPr>
              <a:t>,</a:t>
            </a:r>
            <a:r>
              <a:rPr lang="zh-CN" altLang="en-US" sz="2800" b="1" dirty="0" smtClean="0">
                <a:latin typeface="微软雅黑" panose="020B0503020204020204" pitchFamily="34" charset="-122"/>
                <a:ea typeface="微软雅黑" panose="020B0503020204020204" pitchFamily="34" charset="-122"/>
              </a:rPr>
              <a:t>学院</a:t>
            </a:r>
            <a:r>
              <a:rPr lang="en-US" altLang="zh-CN" sz="2800" b="1" dirty="0" smtClean="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a:p>
            <a:pPr lvl="1">
              <a:lnSpc>
                <a:spcPct val="150000"/>
              </a:lnSpc>
              <a:buFont typeface="Wingdings" pitchFamily="2" charset="2"/>
              <a:buNone/>
            </a:pPr>
            <a:r>
              <a:rPr lang="en-US" altLang="zh-CN" sz="2800" b="1" dirty="0" smtClean="0">
                <a:solidFill>
                  <a:srgbClr val="0000FF"/>
                </a:solidFill>
                <a:latin typeface="微软雅黑" panose="020B0503020204020204" pitchFamily="34" charset="-122"/>
                <a:ea typeface="微软雅黑" panose="020B0503020204020204" pitchFamily="34" charset="-122"/>
              </a:rPr>
              <a:t>R</a:t>
            </a:r>
            <a:r>
              <a:rPr lang="zh-CN" altLang="en-US" sz="2800" b="1" dirty="0">
                <a:latin typeface="微软雅黑" panose="020B0503020204020204" pitchFamily="34" charset="-122"/>
                <a:ea typeface="微软雅黑" panose="020B0503020204020204" pitchFamily="34" charset="-122"/>
              </a:rPr>
              <a:t>：学生</a:t>
            </a:r>
            <a:endParaRPr lang="en-US" altLang="zh-CN" sz="2800" b="1" dirty="0" smtClean="0">
              <a:latin typeface="微软雅黑" panose="020B0503020204020204" pitchFamily="34" charset="-122"/>
              <a:ea typeface="微软雅黑" panose="020B0503020204020204" pitchFamily="34" charset="-122"/>
            </a:endParaRPr>
          </a:p>
          <a:p>
            <a:pPr lvl="1">
              <a:lnSpc>
                <a:spcPct val="150000"/>
              </a:lnSpc>
              <a:buFont typeface="Wingdings" pitchFamily="2" charset="2"/>
              <a:buNone/>
            </a:pPr>
            <a:r>
              <a:rPr lang="en-US" altLang="zh-CN" sz="2800" b="1" dirty="0" smtClean="0">
                <a:solidFill>
                  <a:srgbClr val="0000FF"/>
                </a:solidFill>
                <a:latin typeface="微软雅黑" panose="020B0503020204020204" pitchFamily="34" charset="-122"/>
                <a:ea typeface="微软雅黑" panose="020B0503020204020204" pitchFamily="34" charset="-122"/>
              </a:rPr>
              <a:t>U</a:t>
            </a:r>
            <a:r>
              <a:rPr lang="zh-CN" altLang="en-US" sz="2800" b="1" dirty="0">
                <a:latin typeface="微软雅黑" panose="020B0503020204020204" pitchFamily="34" charset="-122"/>
                <a:ea typeface="微软雅黑" panose="020B0503020204020204" pitchFamily="34" charset="-122"/>
              </a:rPr>
              <a:t>：学号</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姓名</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性别</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年龄</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学院</a:t>
            </a:r>
            <a:endParaRPr lang="en-US" altLang="zh-CN" sz="2800" b="1" dirty="0" smtClean="0">
              <a:latin typeface="微软雅黑" panose="020B0503020204020204" pitchFamily="34" charset="-122"/>
              <a:ea typeface="微软雅黑" panose="020B0503020204020204" pitchFamily="34" charset="-122"/>
            </a:endParaRPr>
          </a:p>
          <a:p>
            <a:pPr lvl="1">
              <a:lnSpc>
                <a:spcPct val="150000"/>
              </a:lnSpc>
              <a:buFont typeface="Wingdings" pitchFamily="2" charset="2"/>
              <a:buNone/>
            </a:pPr>
            <a:r>
              <a:rPr lang="en-US" altLang="zh-CN" sz="2800" b="1" dirty="0" smtClean="0">
                <a:solidFill>
                  <a:srgbClr val="0000FF"/>
                </a:solidFill>
                <a:latin typeface="微软雅黑" panose="020B0503020204020204" pitchFamily="34" charset="-122"/>
                <a:ea typeface="微软雅黑" panose="020B0503020204020204" pitchFamily="34" charset="-122"/>
              </a:rPr>
              <a:t>D</a:t>
            </a:r>
            <a:r>
              <a:rPr lang="zh-CN" altLang="en-US" sz="2800" b="1" dirty="0" smtClean="0">
                <a:latin typeface="微软雅黑" panose="020B0503020204020204" pitchFamily="34" charset="-122"/>
                <a:ea typeface="微软雅黑" panose="020B0503020204020204" pitchFamily="34" charset="-122"/>
              </a:rPr>
              <a:t>：</a:t>
            </a:r>
            <a:r>
              <a:rPr lang="en-US" altLang="zh-CN" sz="2800" b="1" dirty="0" smtClean="0">
                <a:latin typeface="微软雅黑" panose="020B0503020204020204" pitchFamily="34" charset="-122"/>
                <a:ea typeface="微软雅黑" panose="020B0503020204020204" pitchFamily="34" charset="-122"/>
              </a:rPr>
              <a:t>D1={200215121,…}</a:t>
            </a:r>
            <a:r>
              <a:rPr lang="zh-CN" altLang="en-US" sz="2800" b="1" dirty="0" smtClean="0">
                <a:latin typeface="微软雅黑" panose="020B0503020204020204" pitchFamily="34" charset="-122"/>
                <a:ea typeface="微软雅黑" panose="020B0503020204020204" pitchFamily="34" charset="-122"/>
              </a:rPr>
              <a:t>，</a:t>
            </a:r>
            <a:r>
              <a:rPr lang="en-US" altLang="zh-CN" sz="2800" b="1" dirty="0" smtClean="0">
                <a:latin typeface="微软雅黑" panose="020B0503020204020204" pitchFamily="34" charset="-122"/>
                <a:ea typeface="微软雅黑" panose="020B0503020204020204" pitchFamily="34" charset="-122"/>
              </a:rPr>
              <a:t>D2={</a:t>
            </a:r>
            <a:r>
              <a:rPr lang="zh-CN" altLang="en-US" sz="2800" b="1" dirty="0" smtClean="0">
                <a:latin typeface="微软雅黑" panose="020B0503020204020204" pitchFamily="34" charset="-122"/>
                <a:ea typeface="微软雅黑" panose="020B0503020204020204" pitchFamily="34" charset="-122"/>
              </a:rPr>
              <a:t>李勇</a:t>
            </a:r>
            <a:r>
              <a:rPr lang="en-US" altLang="zh-CN" sz="2800" b="1" dirty="0" smtClean="0">
                <a:latin typeface="微软雅黑" panose="020B0503020204020204" pitchFamily="34" charset="-122"/>
                <a:ea typeface="微软雅黑" panose="020B0503020204020204" pitchFamily="34" charset="-122"/>
              </a:rPr>
              <a:t>,…}</a:t>
            </a:r>
            <a:r>
              <a:rPr lang="zh-CN" altLang="en-US" sz="2800" b="1" dirty="0" smtClean="0">
                <a:latin typeface="微软雅黑" panose="020B0503020204020204" pitchFamily="34" charset="-122"/>
                <a:ea typeface="微软雅黑" panose="020B0503020204020204" pitchFamily="34" charset="-122"/>
              </a:rPr>
              <a:t>，</a:t>
            </a:r>
            <a:r>
              <a:rPr lang="en-US" altLang="zh-CN" sz="2800" b="1" dirty="0" smtClean="0">
                <a:latin typeface="微软雅黑" panose="020B0503020204020204" pitchFamily="34" charset="-122"/>
                <a:ea typeface="微软雅黑" panose="020B0503020204020204" pitchFamily="34" charset="-122"/>
              </a:rPr>
              <a:t>D3={</a:t>
            </a:r>
            <a:r>
              <a:rPr lang="zh-CN" altLang="en-US" sz="2800" b="1" dirty="0" smtClean="0">
                <a:latin typeface="微软雅黑" panose="020B0503020204020204" pitchFamily="34" charset="-122"/>
                <a:ea typeface="微软雅黑" panose="020B0503020204020204" pitchFamily="34" charset="-122"/>
              </a:rPr>
              <a:t>男，女</a:t>
            </a:r>
            <a:r>
              <a:rPr lang="en-US" altLang="zh-CN" sz="2800" b="1" dirty="0" smtClean="0">
                <a:latin typeface="微软雅黑" panose="020B0503020204020204" pitchFamily="34" charset="-122"/>
                <a:ea typeface="微软雅黑" panose="020B0503020204020204" pitchFamily="34" charset="-122"/>
              </a:rPr>
              <a:t>}</a:t>
            </a:r>
            <a:r>
              <a:rPr lang="zh-CN" altLang="en-US" sz="2800" b="1" dirty="0" smtClean="0">
                <a:latin typeface="微软雅黑" panose="020B0503020204020204" pitchFamily="34" charset="-122"/>
                <a:ea typeface="微软雅黑" panose="020B0503020204020204" pitchFamily="34" charset="-122"/>
              </a:rPr>
              <a:t> ，</a:t>
            </a:r>
            <a:r>
              <a:rPr lang="en-US" altLang="zh-CN" sz="2800" b="1" dirty="0" smtClean="0">
                <a:latin typeface="微软雅黑" panose="020B0503020204020204" pitchFamily="34" charset="-122"/>
                <a:ea typeface="微软雅黑" panose="020B0503020204020204" pitchFamily="34" charset="-122"/>
              </a:rPr>
              <a:t>D4=[18,25],D5=</a:t>
            </a:r>
            <a:r>
              <a:rPr lang="zh-CN" altLang="en-US" sz="2800" b="1" dirty="0" smtClean="0">
                <a:latin typeface="微软雅黑" panose="020B0503020204020204" pitchFamily="34" charset="-122"/>
                <a:ea typeface="微软雅黑" panose="020B0503020204020204" pitchFamily="34" charset="-122"/>
              </a:rPr>
              <a:t> </a:t>
            </a:r>
            <a:r>
              <a:rPr lang="en-US" altLang="zh-CN" sz="2800" b="1" dirty="0" smtClean="0">
                <a:latin typeface="微软雅黑" panose="020B0503020204020204" pitchFamily="34" charset="-122"/>
                <a:ea typeface="微软雅黑" panose="020B0503020204020204" pitchFamily="34" charset="-122"/>
              </a:rPr>
              <a:t>{CS,MA,…}</a:t>
            </a:r>
            <a:r>
              <a:rPr lang="zh-CN" altLang="en-US" sz="2800" b="1" dirty="0">
                <a:latin typeface="微软雅黑" panose="020B0503020204020204" pitchFamily="34" charset="-122"/>
                <a:ea typeface="微软雅黑" panose="020B0503020204020204" pitchFamily="34" charset="-122"/>
              </a:rPr>
              <a:t> </a:t>
            </a:r>
            <a:endParaRPr lang="en-US" altLang="zh-CN" sz="2800" b="1" dirty="0" smtClean="0">
              <a:latin typeface="微软雅黑" panose="020B0503020204020204" pitchFamily="34" charset="-122"/>
              <a:ea typeface="微软雅黑" panose="020B0503020204020204" pitchFamily="34" charset="-122"/>
            </a:endParaRPr>
          </a:p>
          <a:p>
            <a:pPr lvl="1">
              <a:lnSpc>
                <a:spcPct val="150000"/>
              </a:lnSpc>
              <a:buFont typeface="Wingdings" pitchFamily="2" charset="2"/>
              <a:buNone/>
            </a:pPr>
            <a:r>
              <a:rPr lang="en-US" altLang="zh-CN" sz="2800" b="1" dirty="0">
                <a:solidFill>
                  <a:srgbClr val="0000FF"/>
                </a:solidFill>
                <a:latin typeface="微软雅黑" pitchFamily="34" charset="-122"/>
                <a:ea typeface="微软雅黑" pitchFamily="34" charset="-122"/>
              </a:rPr>
              <a:t>Dom</a:t>
            </a:r>
            <a:r>
              <a:rPr lang="en-US" altLang="zh-CN" sz="2800" b="1" dirty="0">
                <a:latin typeface="微软雅黑" pitchFamily="34" charset="-122"/>
                <a:ea typeface="微软雅黑" pitchFamily="34" charset="-122"/>
              </a:rPr>
              <a:t> </a:t>
            </a:r>
            <a:r>
              <a:rPr lang="zh-CN" altLang="en-US" sz="2800" b="1" dirty="0" smtClean="0">
                <a:latin typeface="微软雅黑" panose="020B0503020204020204" pitchFamily="34" charset="-122"/>
                <a:ea typeface="微软雅黑" panose="020B0503020204020204" pitchFamily="34" charset="-122"/>
              </a:rPr>
              <a:t>：</a:t>
            </a:r>
            <a:r>
              <a:rPr lang="en-US" altLang="zh-CN" sz="2800" b="1" dirty="0" err="1" smtClean="0">
                <a:latin typeface="微软雅黑" panose="020B0503020204020204" pitchFamily="34" charset="-122"/>
                <a:ea typeface="微软雅黑" panose="020B0503020204020204" pitchFamily="34" charset="-122"/>
              </a:rPr>
              <a:t>dom</a:t>
            </a:r>
            <a:r>
              <a:rPr lang="en-US" altLang="zh-CN" sz="2800" b="1" dirty="0" smtClean="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学号</a:t>
            </a:r>
            <a:r>
              <a:rPr lang="en-US" altLang="zh-CN" sz="2800" b="1" dirty="0" smtClean="0">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 </a:t>
            </a:r>
            <a:r>
              <a:rPr lang="en-US" altLang="zh-CN" sz="2800" b="1" dirty="0" smtClean="0">
                <a:latin typeface="微软雅黑" panose="020B0503020204020204" pitchFamily="34" charset="-122"/>
                <a:ea typeface="微软雅黑" panose="020B0503020204020204" pitchFamily="34" charset="-122"/>
              </a:rPr>
              <a:t>D1, </a:t>
            </a:r>
            <a:r>
              <a:rPr lang="en-US" altLang="zh-CN" sz="2800" b="1" dirty="0" err="1" smtClean="0">
                <a:latin typeface="微软雅黑" panose="020B0503020204020204" pitchFamily="34" charset="-122"/>
                <a:ea typeface="微软雅黑" panose="020B0503020204020204" pitchFamily="34" charset="-122"/>
              </a:rPr>
              <a:t>dom</a:t>
            </a:r>
            <a:r>
              <a:rPr lang="en-US" altLang="zh-CN" sz="2800" b="1" dirty="0" smtClean="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姓名</a:t>
            </a:r>
            <a:r>
              <a:rPr lang="en-US" altLang="zh-CN" sz="2800" b="1" dirty="0" smtClean="0">
                <a:latin typeface="微软雅黑" panose="020B0503020204020204" pitchFamily="34" charset="-122"/>
                <a:ea typeface="微软雅黑" panose="020B0503020204020204" pitchFamily="34" charset="-122"/>
              </a:rPr>
              <a:t>)= D2,</a:t>
            </a:r>
            <a:endParaRPr lang="en-US" altLang="zh-CN" sz="2800" b="1" dirty="0">
              <a:latin typeface="微软雅黑" panose="020B0503020204020204" pitchFamily="34" charset="-122"/>
              <a:ea typeface="微软雅黑" panose="020B0503020204020204" pitchFamily="34" charset="-122"/>
            </a:endParaRPr>
          </a:p>
          <a:p>
            <a:pPr lvl="1">
              <a:lnSpc>
                <a:spcPct val="150000"/>
              </a:lnSpc>
            </a:pPr>
            <a:r>
              <a:rPr lang="en-US" altLang="zh-CN" sz="2800" b="1" dirty="0" smtClean="0">
                <a:latin typeface="微软雅黑" panose="020B0503020204020204" pitchFamily="34" charset="-122"/>
                <a:ea typeface="微软雅黑" panose="020B0503020204020204" pitchFamily="34" charset="-122"/>
              </a:rPr>
              <a:t>          </a:t>
            </a:r>
            <a:r>
              <a:rPr lang="en-US" altLang="zh-CN" sz="2800" b="1" dirty="0" err="1" smtClean="0">
                <a:latin typeface="微软雅黑" panose="020B0503020204020204" pitchFamily="34" charset="-122"/>
                <a:ea typeface="微软雅黑" panose="020B0503020204020204" pitchFamily="34" charset="-122"/>
              </a:rPr>
              <a:t>dom</a:t>
            </a:r>
            <a:r>
              <a:rPr lang="en-US" altLang="zh-CN" sz="2800" b="1" dirty="0" smtClean="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性别</a:t>
            </a:r>
            <a:r>
              <a:rPr lang="en-US" altLang="zh-CN" sz="2800" b="1" dirty="0" smtClean="0">
                <a:latin typeface="微软雅黑" panose="020B0503020204020204" pitchFamily="34" charset="-122"/>
                <a:ea typeface="微软雅黑" panose="020B0503020204020204" pitchFamily="34" charset="-122"/>
              </a:rPr>
              <a:t>)= D3,</a:t>
            </a:r>
            <a:r>
              <a:rPr lang="en-US" altLang="zh-CN" sz="2800" b="1" dirty="0">
                <a:latin typeface="微软雅黑" panose="020B0503020204020204" pitchFamily="34" charset="-122"/>
                <a:ea typeface="微软雅黑" panose="020B0503020204020204" pitchFamily="34" charset="-122"/>
              </a:rPr>
              <a:t> …</a:t>
            </a:r>
          </a:p>
          <a:p>
            <a:pPr lvl="1">
              <a:lnSpc>
                <a:spcPct val="150000"/>
              </a:lnSpc>
              <a:buFont typeface="Wingdings" pitchFamily="2" charset="2"/>
              <a:buNone/>
            </a:pPr>
            <a:r>
              <a:rPr lang="en-US" altLang="zh-CN" sz="2800" b="1" dirty="0">
                <a:solidFill>
                  <a:srgbClr val="0000FF"/>
                </a:solidFill>
                <a:latin typeface="微软雅黑" panose="020B0503020204020204" pitchFamily="34" charset="-122"/>
                <a:ea typeface="微软雅黑" panose="020B0503020204020204" pitchFamily="34" charset="-122"/>
              </a:rPr>
              <a:t>F</a:t>
            </a:r>
            <a:r>
              <a:rPr lang="zh-CN" altLang="en-US" sz="2800" b="1" dirty="0" smtClean="0">
                <a:latin typeface="微软雅黑" pitchFamily="34" charset="-122"/>
                <a:ea typeface="微软雅黑" pitchFamily="34" charset="-122"/>
              </a:rPr>
              <a:t>：</a:t>
            </a:r>
            <a:r>
              <a:rPr lang="en-US" altLang="zh-CN" sz="2800" b="1" dirty="0" smtClean="0">
                <a:latin typeface="微软雅黑" pitchFamily="34" charset="-122"/>
                <a:ea typeface="微软雅黑" pitchFamily="34" charset="-122"/>
              </a:rPr>
              <a:t>{</a:t>
            </a:r>
            <a:r>
              <a:rPr lang="zh-CN" altLang="en-US" sz="2800" b="1" dirty="0">
                <a:latin typeface="微软雅黑" panose="020B0503020204020204" pitchFamily="34" charset="-122"/>
                <a:ea typeface="微软雅黑" panose="020B0503020204020204" pitchFamily="34" charset="-122"/>
              </a:rPr>
              <a:t>学</a:t>
            </a:r>
            <a:r>
              <a:rPr lang="zh-CN" altLang="en-US" sz="2800" b="1" dirty="0" smtClean="0">
                <a:latin typeface="微软雅黑" panose="020B0503020204020204" pitchFamily="34" charset="-122"/>
                <a:ea typeface="微软雅黑" panose="020B0503020204020204" pitchFamily="34" charset="-122"/>
              </a:rPr>
              <a:t>号</a:t>
            </a:r>
            <a:r>
              <a:rPr lang="en-US" altLang="zh-CN" sz="2800" b="1" dirty="0" smtClean="0">
                <a:latin typeface="宋体"/>
                <a:ea typeface="宋体"/>
              </a:rPr>
              <a:t>→</a:t>
            </a:r>
            <a:r>
              <a:rPr lang="zh-CN" altLang="en-US" sz="2800" b="1" dirty="0" smtClean="0">
                <a:latin typeface="微软雅黑" panose="020B0503020204020204" pitchFamily="34" charset="-122"/>
                <a:ea typeface="微软雅黑" panose="020B0503020204020204" pitchFamily="34" charset="-122"/>
              </a:rPr>
              <a:t>姓名，</a:t>
            </a:r>
            <a:r>
              <a:rPr lang="zh-CN" altLang="en-US" sz="2800" b="1" dirty="0">
                <a:latin typeface="微软雅黑" panose="020B0503020204020204" pitchFamily="34" charset="-122"/>
                <a:ea typeface="微软雅黑" panose="020B0503020204020204" pitchFamily="34" charset="-122"/>
              </a:rPr>
              <a:t>学号</a:t>
            </a:r>
            <a:r>
              <a:rPr lang="en-US" altLang="zh-CN" sz="2800" b="1" dirty="0" smtClean="0">
                <a:latin typeface="宋体"/>
              </a:rPr>
              <a:t>→</a:t>
            </a:r>
            <a:r>
              <a:rPr lang="zh-CN" altLang="en-US" sz="2800" b="1" dirty="0">
                <a:latin typeface="微软雅黑" panose="020B0503020204020204" pitchFamily="34" charset="-122"/>
                <a:ea typeface="微软雅黑" panose="020B0503020204020204" pitchFamily="34" charset="-122"/>
              </a:rPr>
              <a:t>性别</a:t>
            </a:r>
            <a:r>
              <a:rPr lang="en-US" altLang="zh-CN" sz="2800" b="1" dirty="0" smtClean="0">
                <a:latin typeface="微软雅黑" panose="020B0503020204020204" pitchFamily="34" charset="-122"/>
                <a:ea typeface="微软雅黑" panose="020B0503020204020204" pitchFamily="34" charset="-122"/>
              </a:rPr>
              <a:t>, </a:t>
            </a:r>
            <a:r>
              <a:rPr lang="en-US" altLang="zh-CN" sz="2800" b="1" dirty="0">
                <a:latin typeface="微软雅黑" panose="020B0503020204020204" pitchFamily="34" charset="-122"/>
                <a:ea typeface="微软雅黑" panose="020B0503020204020204" pitchFamily="34" charset="-122"/>
              </a:rPr>
              <a:t>…</a:t>
            </a:r>
            <a:r>
              <a:rPr lang="en-US" altLang="zh-CN" sz="2800" b="1" dirty="0" smtClean="0">
                <a:latin typeface="宋体"/>
              </a:rPr>
              <a:t>    </a:t>
            </a:r>
            <a:r>
              <a:rPr lang="en-US" altLang="zh-CN" sz="2800" b="1" dirty="0" smtClean="0">
                <a:latin typeface="微软雅黑" pitchFamily="34" charset="-122"/>
                <a:ea typeface="微软雅黑" pitchFamily="34" charset="-122"/>
              </a:rPr>
              <a:t>}</a:t>
            </a:r>
            <a:endParaRPr lang="en-US" altLang="zh-CN" sz="2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245426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fld id="{6DD9384D-5237-441E-82DD-E88A253D6A24}" type="slidenum">
              <a:rPr lang="en-US" altLang="zh-CN"/>
              <a:pPr/>
              <a:t>25</a:t>
            </a:fld>
            <a:endParaRPr lang="en-US" altLang="zh-CN"/>
          </a:p>
        </p:txBody>
      </p:sp>
      <p:sp>
        <p:nvSpPr>
          <p:cNvPr id="373762" name="Rectangle 2"/>
          <p:cNvSpPr>
            <a:spLocks noGrp="1" noChangeArrowheads="1"/>
          </p:cNvSpPr>
          <p:nvPr>
            <p:ph type="title"/>
          </p:nvPr>
        </p:nvSpPr>
        <p:spPr/>
        <p:txBody>
          <a:bodyPr/>
          <a:lstStyle/>
          <a:p>
            <a:r>
              <a:rPr lang="zh-CN" altLang="en-US" b="1" dirty="0"/>
              <a:t>关系模式的形式化</a:t>
            </a:r>
            <a:r>
              <a:rPr lang="zh-CN" altLang="en-US" b="1" dirty="0" smtClean="0"/>
              <a:t>表示</a:t>
            </a:r>
            <a:endParaRPr lang="en-US" altLang="zh-CN" b="1" dirty="0"/>
          </a:p>
        </p:txBody>
      </p:sp>
      <p:sp>
        <p:nvSpPr>
          <p:cNvPr id="373763" name="Rectangle 3"/>
          <p:cNvSpPr>
            <a:spLocks noGrp="1" noChangeArrowheads="1"/>
          </p:cNvSpPr>
          <p:nvPr>
            <p:ph type="body" idx="1"/>
          </p:nvPr>
        </p:nvSpPr>
        <p:spPr/>
        <p:txBody>
          <a:bodyPr>
            <a:normAutofit/>
          </a:bodyPr>
          <a:lstStyle/>
          <a:p>
            <a:pPr>
              <a:buFont typeface="Wingdings" pitchFamily="2" charset="2"/>
              <a:buNone/>
            </a:pPr>
            <a:r>
              <a:rPr lang="zh-CN" altLang="en-US" sz="2800" b="1" dirty="0"/>
              <a:t>关系模式通常可以简记</a:t>
            </a:r>
            <a:r>
              <a:rPr lang="zh-CN" altLang="en-US" sz="2800" b="1" dirty="0" smtClean="0"/>
              <a:t>为：</a:t>
            </a:r>
            <a:endParaRPr lang="zh-CN" altLang="en-US" sz="2800" b="1" dirty="0"/>
          </a:p>
          <a:p>
            <a:pPr>
              <a:buFont typeface="Wingdings" pitchFamily="2" charset="2"/>
              <a:buNone/>
            </a:pPr>
            <a:r>
              <a:rPr lang="zh-CN" altLang="en-US" sz="2800" b="1" dirty="0"/>
              <a:t> 	</a:t>
            </a:r>
            <a:r>
              <a:rPr lang="en-US" altLang="zh-CN" sz="2800" b="1" dirty="0">
                <a:solidFill>
                  <a:srgbClr val="FF0000"/>
                </a:solidFill>
              </a:rPr>
              <a:t>R (U)    </a:t>
            </a:r>
            <a:r>
              <a:rPr lang="zh-CN" altLang="en-US" sz="2800" b="1" dirty="0">
                <a:solidFill>
                  <a:srgbClr val="FF0000"/>
                </a:solidFill>
              </a:rPr>
              <a:t>或    </a:t>
            </a:r>
            <a:r>
              <a:rPr lang="en-US" altLang="zh-CN" sz="2800" b="1" dirty="0">
                <a:solidFill>
                  <a:srgbClr val="FF0000"/>
                </a:solidFill>
              </a:rPr>
              <a:t>R (A</a:t>
            </a:r>
            <a:r>
              <a:rPr lang="en-US" altLang="zh-CN" sz="2800" b="1" baseline="-25000" dirty="0">
                <a:solidFill>
                  <a:srgbClr val="FF0000"/>
                </a:solidFill>
              </a:rPr>
              <a:t>1</a:t>
            </a:r>
            <a:r>
              <a:rPr lang="zh-CN" altLang="en-US" sz="2800" b="1" dirty="0">
                <a:solidFill>
                  <a:srgbClr val="FF0000"/>
                </a:solidFill>
              </a:rPr>
              <a:t>，</a:t>
            </a:r>
            <a:r>
              <a:rPr lang="en-US" altLang="zh-CN" sz="2800" b="1" dirty="0">
                <a:solidFill>
                  <a:srgbClr val="FF0000"/>
                </a:solidFill>
              </a:rPr>
              <a:t>A</a:t>
            </a:r>
            <a:r>
              <a:rPr lang="en-US" altLang="zh-CN" sz="2800" b="1" baseline="-25000" dirty="0">
                <a:solidFill>
                  <a:srgbClr val="FF0000"/>
                </a:solidFill>
              </a:rPr>
              <a:t>2</a:t>
            </a:r>
            <a:r>
              <a:rPr lang="zh-CN" altLang="en-US" sz="2800" b="1" dirty="0">
                <a:solidFill>
                  <a:srgbClr val="FF0000"/>
                </a:solidFill>
              </a:rPr>
              <a:t>，</a:t>
            </a:r>
            <a:r>
              <a:rPr lang="en-US" altLang="zh-CN" sz="2800" b="1" dirty="0">
                <a:solidFill>
                  <a:srgbClr val="FF0000"/>
                </a:solidFill>
              </a:rPr>
              <a:t>…</a:t>
            </a:r>
            <a:r>
              <a:rPr lang="zh-CN" altLang="en-US" sz="2800" b="1" dirty="0">
                <a:solidFill>
                  <a:srgbClr val="FF0000"/>
                </a:solidFill>
              </a:rPr>
              <a:t>，</a:t>
            </a:r>
            <a:r>
              <a:rPr lang="en-US" altLang="zh-CN" sz="2800" b="1" dirty="0">
                <a:solidFill>
                  <a:srgbClr val="FF0000"/>
                </a:solidFill>
              </a:rPr>
              <a:t>A</a:t>
            </a:r>
            <a:r>
              <a:rPr lang="en-US" altLang="zh-CN" sz="2800" b="1" baseline="-25000" dirty="0">
                <a:solidFill>
                  <a:srgbClr val="FF0000"/>
                </a:solidFill>
              </a:rPr>
              <a:t>n</a:t>
            </a:r>
            <a:r>
              <a:rPr lang="en-US" altLang="zh-CN" sz="2800" b="1" dirty="0">
                <a:solidFill>
                  <a:srgbClr val="FF0000"/>
                </a:solidFill>
              </a:rPr>
              <a:t>)</a:t>
            </a:r>
          </a:p>
          <a:p>
            <a:pPr lvl="1">
              <a:lnSpc>
                <a:spcPct val="130000"/>
              </a:lnSpc>
              <a:buSzPct val="85000"/>
              <a:buFont typeface="Wingdings" pitchFamily="2" charset="2"/>
              <a:buChar char="n"/>
            </a:pPr>
            <a:r>
              <a:rPr lang="en-US" altLang="zh-CN" sz="2800" b="1" i="1" dirty="0"/>
              <a:t>R: </a:t>
            </a:r>
            <a:r>
              <a:rPr lang="zh-CN" altLang="en-US" sz="2800" b="1" dirty="0"/>
              <a:t>关系名</a:t>
            </a:r>
          </a:p>
          <a:p>
            <a:pPr lvl="1">
              <a:lnSpc>
                <a:spcPct val="130000"/>
              </a:lnSpc>
              <a:buSzPct val="75000"/>
              <a:buFont typeface="Wingdings" pitchFamily="2" charset="2"/>
              <a:buChar char="n"/>
            </a:pPr>
            <a:r>
              <a:rPr lang="en-US" altLang="zh-CN" sz="2800" b="1" i="1" dirty="0"/>
              <a:t>A</a:t>
            </a:r>
            <a:r>
              <a:rPr lang="en-US" altLang="zh-CN" sz="2800" b="1" baseline="-25000" dirty="0"/>
              <a:t>1</a:t>
            </a:r>
            <a:r>
              <a:rPr lang="zh-CN" altLang="en-US" sz="2800" b="1" dirty="0"/>
              <a:t>，</a:t>
            </a:r>
            <a:r>
              <a:rPr lang="en-US" altLang="zh-CN" sz="2800" b="1" i="1" dirty="0"/>
              <a:t>A</a:t>
            </a:r>
            <a:r>
              <a:rPr lang="en-US" altLang="zh-CN" sz="2800" b="1" baseline="-25000" dirty="0"/>
              <a:t>2</a:t>
            </a:r>
            <a:r>
              <a:rPr lang="zh-CN" altLang="en-US" sz="2800" b="1" dirty="0"/>
              <a:t>，</a:t>
            </a:r>
            <a:r>
              <a:rPr lang="en-US" altLang="zh-CN" sz="2800" b="1" dirty="0"/>
              <a:t>…</a:t>
            </a:r>
            <a:r>
              <a:rPr lang="zh-CN" altLang="en-US" sz="2800" b="1" dirty="0"/>
              <a:t>，</a:t>
            </a:r>
            <a:r>
              <a:rPr lang="en-US" altLang="zh-CN" sz="2800" b="1" i="1" dirty="0"/>
              <a:t>A</a:t>
            </a:r>
            <a:r>
              <a:rPr lang="en-US" altLang="zh-CN" sz="2800" b="1" i="1" baseline="-25000" dirty="0"/>
              <a:t>n  </a:t>
            </a:r>
            <a:r>
              <a:rPr lang="en-US" altLang="zh-CN" sz="2800" b="1" dirty="0"/>
              <a:t>: </a:t>
            </a:r>
            <a:r>
              <a:rPr lang="zh-CN" altLang="en-US" sz="2800" b="1" dirty="0"/>
              <a:t>属性名</a:t>
            </a:r>
          </a:p>
          <a:p>
            <a:endParaRPr lang="en-US" altLang="zh-CN" sz="2800" b="1" dirty="0"/>
          </a:p>
        </p:txBody>
      </p:sp>
      <p:sp>
        <p:nvSpPr>
          <p:cNvPr id="5" name="AutoShape 4"/>
          <p:cNvSpPr>
            <a:spLocks noChangeArrowheads="1"/>
          </p:cNvSpPr>
          <p:nvPr/>
        </p:nvSpPr>
        <p:spPr bwMode="auto">
          <a:xfrm>
            <a:off x="5022956" y="1314377"/>
            <a:ext cx="338138" cy="325438"/>
          </a:xfrm>
          <a:prstGeom prst="star5">
            <a:avLst/>
          </a:prstGeom>
          <a:solidFill>
            <a:srgbClr val="FF3300"/>
          </a:solidFill>
          <a:ln w="254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7401362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p:cNvSpPr>
            <a:spLocks noGrp="1" noChangeArrowheads="1"/>
          </p:cNvSpPr>
          <p:nvPr>
            <p:ph type="title"/>
          </p:nvPr>
        </p:nvSpPr>
        <p:spPr>
          <a:xfrm>
            <a:off x="301103" y="255944"/>
            <a:ext cx="7886700" cy="748204"/>
          </a:xfrm>
        </p:spPr>
        <p:txBody>
          <a:bodyPr/>
          <a:lstStyle/>
          <a:p>
            <a:r>
              <a:rPr lang="zh-CN" altLang="en-US" sz="3200" b="1" dirty="0" smtClean="0"/>
              <a:t>关系举例：写出三个关系的关系模式</a:t>
            </a:r>
            <a:endParaRPr lang="zh-CN" altLang="en-US" sz="3200" b="1" dirty="0"/>
          </a:p>
        </p:txBody>
      </p:sp>
      <p:sp>
        <p:nvSpPr>
          <p:cNvPr id="4" name="矩形 3"/>
          <p:cNvSpPr/>
          <p:nvPr/>
        </p:nvSpPr>
        <p:spPr>
          <a:xfrm>
            <a:off x="388960" y="1061747"/>
            <a:ext cx="7895231" cy="2677656"/>
          </a:xfrm>
          <a:prstGeom prst="rect">
            <a:avLst/>
          </a:prstGeom>
        </p:spPr>
        <p:txBody>
          <a:bodyPr wrap="square">
            <a:spAutoFit/>
          </a:bodyPr>
          <a:lstStyle/>
          <a:p>
            <a:pPr>
              <a:lnSpc>
                <a:spcPct val="150000"/>
              </a:lnSpc>
              <a:buFont typeface="Wingdings" pitchFamily="2" charset="2"/>
              <a:buNone/>
            </a:pPr>
            <a:r>
              <a:rPr lang="zh-CN" altLang="en-US" sz="2800" b="1" dirty="0">
                <a:latin typeface="微软雅黑" panose="020B0503020204020204" pitchFamily="34" charset="-122"/>
                <a:ea typeface="微软雅黑" panose="020B0503020204020204" pitchFamily="34" charset="-122"/>
              </a:rPr>
              <a:t>关系</a:t>
            </a:r>
            <a:r>
              <a:rPr lang="zh-CN" altLang="en-US" sz="2800" b="1" dirty="0" smtClean="0">
                <a:latin typeface="微软雅黑" panose="020B0503020204020204" pitchFamily="34" charset="-122"/>
                <a:ea typeface="微软雅黑" panose="020B0503020204020204" pitchFamily="34" charset="-122"/>
              </a:rPr>
              <a:t>模式分别是：</a:t>
            </a:r>
            <a:endParaRPr lang="zh-CN" altLang="en-US" sz="2800" b="1" dirty="0">
              <a:latin typeface="微软雅黑" panose="020B0503020204020204" pitchFamily="34" charset="-122"/>
              <a:ea typeface="微软雅黑" panose="020B0503020204020204" pitchFamily="34" charset="-122"/>
            </a:endParaRPr>
          </a:p>
          <a:p>
            <a:pPr lvl="1">
              <a:lnSpc>
                <a:spcPct val="150000"/>
              </a:lnSpc>
              <a:buFont typeface="Wingdings" pitchFamily="2" charset="2"/>
              <a:buNone/>
            </a:pPr>
            <a:r>
              <a:rPr lang="zh-CN" altLang="en-US" sz="2800" b="1" dirty="0">
                <a:latin typeface="微软雅黑" panose="020B0503020204020204" pitchFamily="34" charset="-122"/>
                <a:ea typeface="微软雅黑" panose="020B0503020204020204" pitchFamily="34" charset="-122"/>
              </a:rPr>
              <a:t>	</a:t>
            </a:r>
            <a:r>
              <a:rPr lang="zh-CN" altLang="en-US" sz="2800" b="1" dirty="0" smtClean="0">
                <a:latin typeface="微软雅黑" panose="020B0503020204020204" pitchFamily="34" charset="-122"/>
                <a:ea typeface="微软雅黑" panose="020B0503020204020204" pitchFamily="34" charset="-122"/>
              </a:rPr>
              <a:t>学生 </a:t>
            </a:r>
            <a:r>
              <a:rPr lang="en-US" altLang="zh-CN" sz="2800" b="1" dirty="0" smtClean="0">
                <a:latin typeface="微软雅黑" panose="020B0503020204020204" pitchFamily="34" charset="-122"/>
                <a:ea typeface="微软雅黑" panose="020B0503020204020204" pitchFamily="34" charset="-122"/>
              </a:rPr>
              <a:t>(</a:t>
            </a:r>
            <a:r>
              <a:rPr lang="zh-CN" altLang="en-US" sz="2800" b="1" u="sng" dirty="0" smtClean="0">
                <a:solidFill>
                  <a:srgbClr val="FF0066"/>
                </a:solidFill>
                <a:latin typeface="微软雅黑" panose="020B0503020204020204" pitchFamily="34" charset="-122"/>
                <a:ea typeface="微软雅黑" panose="020B0503020204020204" pitchFamily="34" charset="-122"/>
              </a:rPr>
              <a:t>学号</a:t>
            </a:r>
            <a:r>
              <a:rPr lang="en-US" altLang="zh-CN" sz="2800" b="1" dirty="0" smtClean="0">
                <a:solidFill>
                  <a:srgbClr val="3333FF"/>
                </a:solidFill>
                <a:latin typeface="微软雅黑" panose="020B0503020204020204" pitchFamily="34" charset="-122"/>
                <a:ea typeface="微软雅黑" panose="020B0503020204020204" pitchFamily="34" charset="-122"/>
              </a:rPr>
              <a:t>,</a:t>
            </a:r>
            <a:r>
              <a:rPr lang="zh-CN" altLang="en-US" sz="2800" b="1" dirty="0" smtClean="0">
                <a:latin typeface="微软雅黑" panose="020B0503020204020204" pitchFamily="34" charset="-122"/>
                <a:ea typeface="微软雅黑" panose="020B0503020204020204" pitchFamily="34" charset="-122"/>
              </a:rPr>
              <a:t>姓名</a:t>
            </a:r>
            <a:r>
              <a:rPr lang="en-US" altLang="zh-CN" sz="2800" b="1" dirty="0" smtClean="0">
                <a:latin typeface="微软雅黑" panose="020B0503020204020204" pitchFamily="34" charset="-122"/>
                <a:ea typeface="微软雅黑" panose="020B0503020204020204" pitchFamily="34" charset="-122"/>
              </a:rPr>
              <a:t>,</a:t>
            </a:r>
            <a:r>
              <a:rPr lang="zh-CN" altLang="en-US" sz="2800" b="1" dirty="0" smtClean="0">
                <a:latin typeface="微软雅黑" panose="020B0503020204020204" pitchFamily="34" charset="-122"/>
                <a:ea typeface="微软雅黑" panose="020B0503020204020204" pitchFamily="34" charset="-122"/>
              </a:rPr>
              <a:t>性别</a:t>
            </a:r>
            <a:r>
              <a:rPr lang="en-US" altLang="zh-CN" sz="2800" b="1" dirty="0" smtClean="0">
                <a:latin typeface="微软雅黑" panose="020B0503020204020204" pitchFamily="34" charset="-122"/>
                <a:ea typeface="微软雅黑" panose="020B0503020204020204" pitchFamily="34" charset="-122"/>
              </a:rPr>
              <a:t>,</a:t>
            </a:r>
            <a:r>
              <a:rPr lang="zh-CN" altLang="en-US" sz="2800" b="1" dirty="0" smtClean="0">
                <a:latin typeface="微软雅黑" panose="020B0503020204020204" pitchFamily="34" charset="-122"/>
                <a:ea typeface="微软雅黑" panose="020B0503020204020204" pitchFamily="34" charset="-122"/>
              </a:rPr>
              <a:t>年龄</a:t>
            </a:r>
            <a:r>
              <a:rPr lang="en-US" altLang="zh-CN" sz="2800" b="1" dirty="0" smtClean="0">
                <a:latin typeface="微软雅黑" panose="020B0503020204020204" pitchFamily="34" charset="-122"/>
                <a:ea typeface="微软雅黑" panose="020B0503020204020204" pitchFamily="34" charset="-122"/>
              </a:rPr>
              <a:t>,</a:t>
            </a:r>
            <a:r>
              <a:rPr lang="zh-CN" altLang="en-US" sz="2800" b="1" dirty="0" smtClean="0">
                <a:latin typeface="微软雅黑" panose="020B0503020204020204" pitchFamily="34" charset="-122"/>
                <a:ea typeface="微软雅黑" panose="020B0503020204020204" pitchFamily="34" charset="-122"/>
              </a:rPr>
              <a:t>学院</a:t>
            </a:r>
            <a:r>
              <a:rPr lang="en-US" altLang="zh-CN" sz="2800" b="1" dirty="0" smtClean="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a:p>
            <a:pPr lvl="1">
              <a:lnSpc>
                <a:spcPct val="150000"/>
              </a:lnSpc>
              <a:buFont typeface="Wingdings" pitchFamily="2" charset="2"/>
              <a:buNone/>
            </a:pPr>
            <a:r>
              <a:rPr lang="en-US" altLang="zh-CN" sz="2800" b="1" dirty="0">
                <a:latin typeface="微软雅黑" panose="020B0503020204020204" pitchFamily="34" charset="-122"/>
                <a:ea typeface="微软雅黑" panose="020B0503020204020204" pitchFamily="34" charset="-122"/>
              </a:rPr>
              <a:t>    </a:t>
            </a:r>
            <a:r>
              <a:rPr lang="zh-CN" altLang="en-US" sz="2800" b="1" dirty="0" smtClean="0">
                <a:latin typeface="微软雅黑" panose="020B0503020204020204" pitchFamily="34" charset="-122"/>
                <a:ea typeface="微软雅黑" panose="020B0503020204020204" pitchFamily="34" charset="-122"/>
              </a:rPr>
              <a:t>课程</a:t>
            </a:r>
            <a:r>
              <a:rPr lang="en-US" altLang="zh-CN" sz="2800" b="1" dirty="0" smtClean="0">
                <a:latin typeface="微软雅黑" panose="020B0503020204020204" pitchFamily="34" charset="-122"/>
                <a:ea typeface="微软雅黑" panose="020B0503020204020204" pitchFamily="34" charset="-122"/>
              </a:rPr>
              <a:t>(</a:t>
            </a:r>
            <a:r>
              <a:rPr lang="zh-CN" altLang="en-US" sz="2800" b="1" u="sng" dirty="0" smtClean="0">
                <a:solidFill>
                  <a:srgbClr val="FF0000"/>
                </a:solidFill>
                <a:latin typeface="微软雅黑" panose="020B0503020204020204" pitchFamily="34" charset="-122"/>
                <a:ea typeface="微软雅黑" panose="020B0503020204020204" pitchFamily="34" charset="-122"/>
              </a:rPr>
              <a:t>课程号</a:t>
            </a:r>
            <a:r>
              <a:rPr lang="en-US" altLang="zh-CN" sz="2800" b="1" dirty="0" smtClean="0">
                <a:latin typeface="微软雅黑" panose="020B0503020204020204" pitchFamily="34" charset="-122"/>
                <a:ea typeface="微软雅黑" panose="020B0503020204020204" pitchFamily="34" charset="-122"/>
              </a:rPr>
              <a:t>,</a:t>
            </a:r>
            <a:r>
              <a:rPr lang="zh-CN" altLang="en-US" sz="2800" b="1" dirty="0" smtClean="0">
                <a:latin typeface="微软雅黑" panose="020B0503020204020204" pitchFamily="34" charset="-122"/>
                <a:ea typeface="微软雅黑" panose="020B0503020204020204" pitchFamily="34" charset="-122"/>
              </a:rPr>
              <a:t>课程名</a:t>
            </a:r>
            <a:r>
              <a:rPr lang="en-US" altLang="zh-CN" sz="2800" b="1" dirty="0" smtClean="0">
                <a:latin typeface="微软雅黑" panose="020B0503020204020204" pitchFamily="34" charset="-122"/>
                <a:ea typeface="微软雅黑" panose="020B0503020204020204" pitchFamily="34" charset="-122"/>
              </a:rPr>
              <a:t>,</a:t>
            </a:r>
            <a:r>
              <a:rPr lang="zh-CN" altLang="en-US" sz="2800" b="1" dirty="0" smtClean="0">
                <a:latin typeface="微软雅黑" panose="020B0503020204020204" pitchFamily="34" charset="-122"/>
                <a:ea typeface="微软雅黑" panose="020B0503020204020204" pitchFamily="34" charset="-122"/>
              </a:rPr>
              <a:t>先行课</a:t>
            </a:r>
            <a:r>
              <a:rPr lang="en-US" altLang="zh-CN" sz="2800" b="1" dirty="0" smtClean="0">
                <a:latin typeface="微软雅黑" panose="020B0503020204020204" pitchFamily="34" charset="-122"/>
                <a:ea typeface="微软雅黑" panose="020B0503020204020204" pitchFamily="34" charset="-122"/>
              </a:rPr>
              <a:t>,</a:t>
            </a:r>
            <a:r>
              <a:rPr lang="zh-CN" altLang="en-US" sz="2800" b="1" dirty="0" smtClean="0">
                <a:latin typeface="微软雅黑" panose="020B0503020204020204" pitchFamily="34" charset="-122"/>
                <a:ea typeface="微软雅黑" panose="020B0503020204020204" pitchFamily="34" charset="-122"/>
              </a:rPr>
              <a:t>学分</a:t>
            </a:r>
            <a:r>
              <a:rPr lang="en-US" altLang="zh-CN" sz="2800" b="1" dirty="0" smtClean="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a:p>
            <a:pPr lvl="1">
              <a:lnSpc>
                <a:spcPct val="150000"/>
              </a:lnSpc>
              <a:buFont typeface="Wingdings" pitchFamily="2" charset="2"/>
              <a:buNone/>
            </a:pPr>
            <a:r>
              <a:rPr lang="en-US" altLang="zh-CN" sz="2800" b="1" dirty="0">
                <a:latin typeface="微软雅黑" panose="020B0503020204020204" pitchFamily="34" charset="-122"/>
                <a:ea typeface="微软雅黑" panose="020B0503020204020204" pitchFamily="34" charset="-122"/>
              </a:rPr>
              <a:t>    </a:t>
            </a:r>
            <a:r>
              <a:rPr lang="zh-CN" altLang="en-US" sz="2800" b="1" dirty="0" smtClean="0">
                <a:latin typeface="微软雅黑" panose="020B0503020204020204" pitchFamily="34" charset="-122"/>
                <a:ea typeface="微软雅黑" panose="020B0503020204020204" pitchFamily="34" charset="-122"/>
              </a:rPr>
              <a:t>选课</a:t>
            </a:r>
            <a:r>
              <a:rPr lang="en-US" altLang="zh-CN" sz="2800" b="1" dirty="0" smtClean="0">
                <a:latin typeface="微软雅黑" panose="020B0503020204020204" pitchFamily="34" charset="-122"/>
                <a:ea typeface="微软雅黑" panose="020B0503020204020204" pitchFamily="34" charset="-122"/>
              </a:rPr>
              <a:t>(</a:t>
            </a:r>
            <a:r>
              <a:rPr lang="zh-CN" altLang="en-US" sz="2800" b="1" u="sng" dirty="0">
                <a:solidFill>
                  <a:srgbClr val="FF0066"/>
                </a:solidFill>
                <a:latin typeface="微软雅黑" panose="020B0503020204020204" pitchFamily="34" charset="-122"/>
                <a:ea typeface="微软雅黑" panose="020B0503020204020204" pitchFamily="34" charset="-122"/>
              </a:rPr>
              <a:t>学号</a:t>
            </a:r>
            <a:r>
              <a:rPr lang="en-US" altLang="zh-CN" sz="2800" b="1" u="sng" dirty="0" smtClean="0">
                <a:solidFill>
                  <a:srgbClr val="3333FF"/>
                </a:solidFill>
                <a:latin typeface="微软雅黑" panose="020B0503020204020204" pitchFamily="34" charset="-122"/>
                <a:ea typeface="微软雅黑" panose="020B0503020204020204" pitchFamily="34" charset="-122"/>
              </a:rPr>
              <a:t>,</a:t>
            </a:r>
            <a:r>
              <a:rPr lang="zh-CN" altLang="en-US" sz="2800" b="1" u="sng" dirty="0">
                <a:solidFill>
                  <a:srgbClr val="FF0000"/>
                </a:solidFill>
                <a:latin typeface="微软雅黑" panose="020B0503020204020204" pitchFamily="34" charset="-122"/>
                <a:ea typeface="微软雅黑" panose="020B0503020204020204" pitchFamily="34" charset="-122"/>
              </a:rPr>
              <a:t>课程号</a:t>
            </a:r>
            <a:r>
              <a:rPr lang="en-US" altLang="zh-CN" sz="2800" b="1" dirty="0" smtClean="0">
                <a:latin typeface="微软雅黑" panose="020B0503020204020204" pitchFamily="34" charset="-122"/>
                <a:ea typeface="微软雅黑" panose="020B0503020204020204" pitchFamily="34" charset="-122"/>
              </a:rPr>
              <a:t>,</a:t>
            </a:r>
            <a:r>
              <a:rPr lang="zh-CN" altLang="en-US" sz="2800" b="1" dirty="0" smtClean="0">
                <a:latin typeface="微软雅黑" panose="020B0503020204020204" pitchFamily="34" charset="-122"/>
                <a:ea typeface="微软雅黑" panose="020B0503020204020204" pitchFamily="34" charset="-122"/>
              </a:rPr>
              <a:t>成绩</a:t>
            </a:r>
            <a:r>
              <a:rPr lang="en-US" altLang="zh-CN" sz="2800" b="1" dirty="0" smtClean="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p:txBody>
      </p:sp>
      <p:sp>
        <p:nvSpPr>
          <p:cNvPr id="2" name="椭圆形标注 1"/>
          <p:cNvSpPr/>
          <p:nvPr/>
        </p:nvSpPr>
        <p:spPr>
          <a:xfrm>
            <a:off x="4162567" y="3739403"/>
            <a:ext cx="4312693" cy="1392072"/>
          </a:xfrm>
          <a:prstGeom prst="wedgeEllipseCallout">
            <a:avLst>
              <a:gd name="adj1" fmla="val -81285"/>
              <a:gd name="adj2" fmla="val -55478"/>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rgbClr val="000000"/>
                </a:solidFill>
              </a:rPr>
              <a:t>这是通常的表示</a:t>
            </a:r>
            <a:endParaRPr lang="zh-CN" altLang="en-US" sz="2800" b="1" dirty="0">
              <a:solidFill>
                <a:srgbClr val="000000"/>
              </a:solidFill>
            </a:endParaRPr>
          </a:p>
        </p:txBody>
      </p:sp>
    </p:spTree>
    <p:extLst>
      <p:ext uri="{BB962C8B-B14F-4D97-AF65-F5344CB8AC3E}">
        <p14:creationId xmlns:p14="http://schemas.microsoft.com/office/powerpoint/2010/main" val="3802600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7088" y="1142439"/>
            <a:ext cx="8682201" cy="2031325"/>
          </a:xfrm>
          <a:prstGeom prst="rect">
            <a:avLst/>
          </a:prstGeom>
        </p:spPr>
        <p:txBody>
          <a:bodyPr wrap="square">
            <a:spAutoFit/>
          </a:bodyPr>
          <a:lstStyle/>
          <a:p>
            <a:pPr indent="457200">
              <a:lnSpc>
                <a:spcPct val="150000"/>
              </a:lnSpc>
            </a:pPr>
            <a:r>
              <a:rPr lang="zh-CN" altLang="en-US" sz="2800" b="1" dirty="0" smtClean="0">
                <a:solidFill>
                  <a:srgbClr val="FF0000"/>
                </a:solidFill>
                <a:latin typeface="微软雅黑" pitchFamily="34" charset="-122"/>
                <a:ea typeface="微软雅黑" pitchFamily="34" charset="-122"/>
              </a:rPr>
              <a:t>关系</a:t>
            </a:r>
            <a:r>
              <a:rPr lang="zh-CN" altLang="en-US" sz="2800" b="1" dirty="0">
                <a:solidFill>
                  <a:srgbClr val="FF0000"/>
                </a:solidFill>
                <a:latin typeface="微软雅黑" pitchFamily="34" charset="-122"/>
                <a:ea typeface="微软雅黑" pitchFamily="34" charset="-122"/>
              </a:rPr>
              <a:t>是关系模式在某一时刻的状态或内容</a:t>
            </a:r>
            <a:r>
              <a:rPr lang="zh-CN" altLang="en-US" sz="2800" b="1" dirty="0" smtClean="0">
                <a:latin typeface="微软雅黑" pitchFamily="34" charset="-122"/>
                <a:ea typeface="微软雅黑" pitchFamily="34" charset="-122"/>
              </a:rPr>
              <a:t>。</a:t>
            </a:r>
            <a:endParaRPr lang="en-US" altLang="zh-CN" sz="2800" b="1" dirty="0" smtClean="0">
              <a:latin typeface="微软雅黑" pitchFamily="34" charset="-122"/>
              <a:ea typeface="微软雅黑" pitchFamily="34" charset="-122"/>
            </a:endParaRPr>
          </a:p>
          <a:p>
            <a:pPr indent="457200">
              <a:lnSpc>
                <a:spcPct val="150000"/>
              </a:lnSpc>
            </a:pPr>
            <a:r>
              <a:rPr lang="zh-CN" altLang="en-US" sz="2800" b="1" dirty="0" smtClean="0">
                <a:solidFill>
                  <a:srgbClr val="0000FF"/>
                </a:solidFill>
                <a:latin typeface="微软雅黑" pitchFamily="34" charset="-122"/>
                <a:ea typeface="微软雅黑" pitchFamily="34" charset="-122"/>
              </a:rPr>
              <a:t>关系</a:t>
            </a:r>
            <a:r>
              <a:rPr lang="zh-CN" altLang="en-US" sz="2800" b="1" dirty="0">
                <a:solidFill>
                  <a:srgbClr val="0000FF"/>
                </a:solidFill>
                <a:latin typeface="微软雅黑" pitchFamily="34" charset="-122"/>
                <a:ea typeface="微软雅黑" pitchFamily="34" charset="-122"/>
              </a:rPr>
              <a:t>模式</a:t>
            </a:r>
            <a:r>
              <a:rPr lang="zh-CN" altLang="en-US" sz="2800" b="1" dirty="0">
                <a:latin typeface="微软雅黑" pitchFamily="34" charset="-122"/>
                <a:ea typeface="微软雅黑" pitchFamily="34" charset="-122"/>
              </a:rPr>
              <a:t>是</a:t>
            </a:r>
            <a:r>
              <a:rPr lang="zh-CN" altLang="en-US" sz="2800" b="1" dirty="0">
                <a:solidFill>
                  <a:srgbClr val="0000FF"/>
                </a:solidFill>
                <a:latin typeface="微软雅黑" pitchFamily="34" charset="-122"/>
                <a:ea typeface="微软雅黑" pitchFamily="34" charset="-122"/>
              </a:rPr>
              <a:t>静态的、稳定的</a:t>
            </a:r>
            <a:r>
              <a:rPr lang="zh-CN" altLang="en-US" sz="2800" b="1" dirty="0">
                <a:latin typeface="微软雅黑" pitchFamily="34" charset="-122"/>
                <a:ea typeface="微软雅黑" pitchFamily="34" charset="-122"/>
              </a:rPr>
              <a:t>，而</a:t>
            </a:r>
            <a:r>
              <a:rPr lang="zh-CN" altLang="en-US" sz="2800" b="1" dirty="0">
                <a:solidFill>
                  <a:srgbClr val="0000FF"/>
                </a:solidFill>
                <a:latin typeface="微软雅黑" pitchFamily="34" charset="-122"/>
                <a:ea typeface="微软雅黑" pitchFamily="34" charset="-122"/>
              </a:rPr>
              <a:t>关系</a:t>
            </a:r>
            <a:r>
              <a:rPr lang="zh-CN" altLang="en-US" sz="2800" b="1" dirty="0">
                <a:latin typeface="微软雅黑" pitchFamily="34" charset="-122"/>
                <a:ea typeface="微软雅黑" pitchFamily="34" charset="-122"/>
              </a:rPr>
              <a:t>是</a:t>
            </a:r>
            <a:r>
              <a:rPr lang="zh-CN" altLang="en-US" sz="2800" b="1" dirty="0">
                <a:solidFill>
                  <a:srgbClr val="0000FF"/>
                </a:solidFill>
                <a:latin typeface="微软雅黑" pitchFamily="34" charset="-122"/>
                <a:ea typeface="微软雅黑" pitchFamily="34" charset="-122"/>
              </a:rPr>
              <a:t>动态的、随时间不断变化</a:t>
            </a:r>
            <a:r>
              <a:rPr lang="zh-CN" altLang="en-US" sz="2800" b="1" dirty="0" smtClean="0">
                <a:solidFill>
                  <a:srgbClr val="0000FF"/>
                </a:solidFill>
                <a:latin typeface="微软雅黑" pitchFamily="34" charset="-122"/>
                <a:ea typeface="微软雅黑" pitchFamily="34" charset="-122"/>
              </a:rPr>
              <a:t>的。</a:t>
            </a:r>
            <a:endParaRPr lang="zh-CN" altLang="en-US" sz="2800" b="1" dirty="0">
              <a:solidFill>
                <a:srgbClr val="0000FF"/>
              </a:solidFill>
              <a:latin typeface="微软雅黑" pitchFamily="34" charset="-122"/>
              <a:ea typeface="微软雅黑" pitchFamily="34" charset="-122"/>
            </a:endParaRPr>
          </a:p>
        </p:txBody>
      </p:sp>
      <p:sp>
        <p:nvSpPr>
          <p:cNvPr id="2" name="矩形 1"/>
          <p:cNvSpPr/>
          <p:nvPr/>
        </p:nvSpPr>
        <p:spPr>
          <a:xfrm>
            <a:off x="723837" y="432895"/>
            <a:ext cx="3467616" cy="584775"/>
          </a:xfrm>
          <a:prstGeom prst="rect">
            <a:avLst/>
          </a:prstGeom>
        </p:spPr>
        <p:txBody>
          <a:bodyPr wrap="none">
            <a:spAutoFit/>
          </a:bodyPr>
          <a:lstStyle/>
          <a:p>
            <a:r>
              <a:rPr lang="zh-CN" altLang="en-US" sz="3200" b="1" dirty="0" smtClean="0">
                <a:solidFill>
                  <a:srgbClr val="FF0000"/>
                </a:solidFill>
                <a:latin typeface="微软雅黑" panose="020B0503020204020204" pitchFamily="34" charset="-122"/>
                <a:ea typeface="微软雅黑" panose="020B0503020204020204" pitchFamily="34" charset="-122"/>
              </a:rPr>
              <a:t>关系与关系模式：</a:t>
            </a:r>
            <a:endParaRPr lang="zh-CN" altLang="en-US" sz="3200" b="1" dirty="0">
              <a:solidFill>
                <a:srgbClr val="FF0000"/>
              </a:solidFill>
              <a:latin typeface="微软雅黑" panose="020B0503020204020204" pitchFamily="34" charset="-122"/>
              <a:ea typeface="微软雅黑" panose="020B0503020204020204" pitchFamily="34" charset="-122"/>
            </a:endParaRPr>
          </a:p>
        </p:txBody>
      </p:sp>
      <p:sp>
        <p:nvSpPr>
          <p:cNvPr id="5" name="矩形 4"/>
          <p:cNvSpPr/>
          <p:nvPr/>
        </p:nvSpPr>
        <p:spPr>
          <a:xfrm>
            <a:off x="434695" y="3287413"/>
            <a:ext cx="8326985" cy="738664"/>
          </a:xfrm>
          <a:prstGeom prst="rect">
            <a:avLst/>
          </a:prstGeom>
          <a:solidFill>
            <a:srgbClr val="FFFF00"/>
          </a:solidFill>
        </p:spPr>
        <p:txBody>
          <a:bodyPr wrap="square">
            <a:spAutoFit/>
          </a:bodyPr>
          <a:lstStyle/>
          <a:p>
            <a:pPr indent="457200">
              <a:lnSpc>
                <a:spcPct val="150000"/>
              </a:lnSpc>
            </a:pPr>
            <a:r>
              <a:rPr lang="zh-CN" altLang="en-US" sz="2800" b="1" dirty="0" smtClean="0">
                <a:solidFill>
                  <a:srgbClr val="0000FF"/>
                </a:solidFill>
                <a:latin typeface="微软雅黑" pitchFamily="34" charset="-122"/>
                <a:ea typeface="微软雅黑" pitchFamily="34" charset="-122"/>
              </a:rPr>
              <a:t>通常用关系模式表示关系</a:t>
            </a:r>
            <a:r>
              <a:rPr lang="zh-CN" altLang="en-US" sz="2800" b="1" dirty="0" smtClean="0">
                <a:latin typeface="微软雅黑" pitchFamily="34" charset="-122"/>
                <a:ea typeface="微软雅黑" pitchFamily="34" charset="-122"/>
              </a:rPr>
              <a:t>。</a:t>
            </a:r>
            <a:endParaRPr lang="zh-CN" altLang="en-US" sz="2800" b="1" dirty="0">
              <a:solidFill>
                <a:srgbClr val="FF0000"/>
              </a:solidFill>
              <a:latin typeface="微软雅黑" pitchFamily="34" charset="-122"/>
              <a:ea typeface="微软雅黑" pitchFamily="34" charset="-122"/>
            </a:endParaRPr>
          </a:p>
        </p:txBody>
      </p:sp>
      <p:sp>
        <p:nvSpPr>
          <p:cNvPr id="6" name="AutoShape 4"/>
          <p:cNvSpPr>
            <a:spLocks noChangeArrowheads="1"/>
          </p:cNvSpPr>
          <p:nvPr/>
        </p:nvSpPr>
        <p:spPr bwMode="auto">
          <a:xfrm>
            <a:off x="7543326" y="1464502"/>
            <a:ext cx="338138" cy="325438"/>
          </a:xfrm>
          <a:prstGeom prst="star5">
            <a:avLst/>
          </a:prstGeom>
          <a:solidFill>
            <a:srgbClr val="FF3300"/>
          </a:solidFill>
          <a:ln w="254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AutoShape 4"/>
          <p:cNvSpPr>
            <a:spLocks noChangeArrowheads="1"/>
          </p:cNvSpPr>
          <p:nvPr/>
        </p:nvSpPr>
        <p:spPr bwMode="auto">
          <a:xfrm>
            <a:off x="5149672" y="3494026"/>
            <a:ext cx="338138" cy="325438"/>
          </a:xfrm>
          <a:prstGeom prst="star5">
            <a:avLst/>
          </a:prstGeom>
          <a:solidFill>
            <a:srgbClr val="FF3300"/>
          </a:solidFill>
          <a:ln w="254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AutoShape 4"/>
          <p:cNvSpPr>
            <a:spLocks noChangeArrowheads="1"/>
          </p:cNvSpPr>
          <p:nvPr/>
        </p:nvSpPr>
        <p:spPr bwMode="auto">
          <a:xfrm>
            <a:off x="3176042" y="2488084"/>
            <a:ext cx="338138" cy="325438"/>
          </a:xfrm>
          <a:prstGeom prst="star5">
            <a:avLst/>
          </a:prstGeom>
          <a:solidFill>
            <a:srgbClr val="FF3300"/>
          </a:solidFill>
          <a:ln w="254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1074632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fld id="{C403EB43-CB07-4014-A02F-7A42A8BFC848}" type="slidenum">
              <a:rPr lang="en-US" altLang="zh-CN"/>
              <a:pPr/>
              <a:t>28</a:t>
            </a:fld>
            <a:endParaRPr lang="en-US" altLang="zh-CN"/>
          </a:p>
        </p:txBody>
      </p:sp>
      <p:sp>
        <p:nvSpPr>
          <p:cNvPr id="376834" name="Rectangle 2"/>
          <p:cNvSpPr>
            <a:spLocks noGrp="1" noChangeArrowheads="1"/>
          </p:cNvSpPr>
          <p:nvPr>
            <p:ph type="title"/>
          </p:nvPr>
        </p:nvSpPr>
        <p:spPr/>
        <p:txBody>
          <a:bodyPr>
            <a:normAutofit/>
          </a:bodyPr>
          <a:lstStyle/>
          <a:p>
            <a:r>
              <a:rPr lang="zh-CN" altLang="en-US" b="1" dirty="0"/>
              <a:t>关系</a:t>
            </a:r>
            <a:r>
              <a:rPr lang="zh-CN" altLang="en-US" b="1" dirty="0" smtClean="0"/>
              <a:t>模型、关系数据库</a:t>
            </a:r>
            <a:endParaRPr lang="zh-CN" altLang="en-US" b="1" dirty="0"/>
          </a:p>
        </p:txBody>
      </p:sp>
      <p:sp>
        <p:nvSpPr>
          <p:cNvPr id="376835" name="Rectangle 3"/>
          <p:cNvSpPr>
            <a:spLocks noGrp="1" noChangeArrowheads="1"/>
          </p:cNvSpPr>
          <p:nvPr>
            <p:ph type="body" idx="1"/>
          </p:nvPr>
        </p:nvSpPr>
        <p:spPr>
          <a:xfrm>
            <a:off x="468313" y="1268413"/>
            <a:ext cx="8198015" cy="4968875"/>
          </a:xfrm>
        </p:spPr>
        <p:txBody>
          <a:bodyPr/>
          <a:lstStyle/>
          <a:p>
            <a:pPr algn="just">
              <a:lnSpc>
                <a:spcPts val="3800"/>
              </a:lnSpc>
              <a:spcBef>
                <a:spcPts val="0"/>
              </a:spcBef>
            </a:pPr>
            <a:r>
              <a:rPr lang="zh-CN" altLang="en-US" sz="2400" b="1" dirty="0">
                <a:solidFill>
                  <a:srgbClr val="FF0000"/>
                </a:solidFill>
              </a:rPr>
              <a:t>关系数据库</a:t>
            </a:r>
          </a:p>
          <a:p>
            <a:pPr lvl="1" algn="just">
              <a:lnSpc>
                <a:spcPts val="3800"/>
              </a:lnSpc>
              <a:spcBef>
                <a:spcPts val="0"/>
              </a:spcBef>
            </a:pPr>
            <a:r>
              <a:rPr lang="zh-CN" altLang="en-US" b="1" dirty="0"/>
              <a:t>在一个给定的应用领域中，</a:t>
            </a:r>
            <a:r>
              <a:rPr lang="zh-CN" altLang="en-US" b="1" dirty="0">
                <a:solidFill>
                  <a:srgbClr val="FF0000"/>
                </a:solidFill>
              </a:rPr>
              <a:t>所有关系的集合构成一个关系数据库</a:t>
            </a:r>
          </a:p>
          <a:p>
            <a:pPr algn="just">
              <a:lnSpc>
                <a:spcPts val="3800"/>
              </a:lnSpc>
              <a:spcBef>
                <a:spcPts val="0"/>
              </a:spcBef>
            </a:pPr>
            <a:endParaRPr lang="en-US" altLang="zh-CN" b="1" dirty="0" smtClean="0"/>
          </a:p>
          <a:p>
            <a:pPr algn="just">
              <a:lnSpc>
                <a:spcPts val="3800"/>
              </a:lnSpc>
              <a:spcBef>
                <a:spcPts val="0"/>
              </a:spcBef>
            </a:pPr>
            <a:r>
              <a:rPr lang="zh-CN" altLang="en-US" b="1" dirty="0" smtClean="0">
                <a:solidFill>
                  <a:srgbClr val="FF0000"/>
                </a:solidFill>
              </a:rPr>
              <a:t>关系</a:t>
            </a:r>
            <a:r>
              <a:rPr lang="zh-CN" altLang="en-US" b="1" dirty="0">
                <a:solidFill>
                  <a:srgbClr val="FF0000"/>
                </a:solidFill>
              </a:rPr>
              <a:t>模型</a:t>
            </a:r>
          </a:p>
          <a:p>
            <a:pPr lvl="1" algn="just">
              <a:lnSpc>
                <a:spcPts val="3800"/>
              </a:lnSpc>
              <a:spcBef>
                <a:spcPts val="0"/>
              </a:spcBef>
            </a:pPr>
            <a:r>
              <a:rPr lang="zh-CN" altLang="en-US" b="1" dirty="0"/>
              <a:t>由构成该数据库的所有关系模式组成</a:t>
            </a:r>
          </a:p>
          <a:p>
            <a:pPr algn="just">
              <a:lnSpc>
                <a:spcPts val="3800"/>
              </a:lnSpc>
              <a:spcBef>
                <a:spcPts val="0"/>
              </a:spcBef>
            </a:pPr>
            <a:endParaRPr lang="en-US" altLang="zh-CN" sz="2400" b="1" dirty="0" smtClean="0"/>
          </a:p>
          <a:p>
            <a:pPr algn="just">
              <a:lnSpc>
                <a:spcPts val="3800"/>
              </a:lnSpc>
              <a:spcBef>
                <a:spcPts val="0"/>
              </a:spcBef>
            </a:pPr>
            <a:r>
              <a:rPr lang="zh-CN" altLang="en-US" sz="2400" b="1" dirty="0" smtClean="0"/>
              <a:t>关系数据库模式</a:t>
            </a:r>
            <a:r>
              <a:rPr lang="zh-CN" altLang="en-US" b="1" u="sng" dirty="0" smtClean="0">
                <a:solidFill>
                  <a:srgbClr val="FF0000"/>
                </a:solidFill>
              </a:rPr>
              <a:t>（也称为数据库的关系模型）</a:t>
            </a:r>
            <a:endParaRPr lang="zh-CN" altLang="en-US" b="1" dirty="0" smtClean="0"/>
          </a:p>
        </p:txBody>
      </p:sp>
      <p:sp>
        <p:nvSpPr>
          <p:cNvPr id="376836" name="AutoShape 4"/>
          <p:cNvSpPr>
            <a:spLocks noChangeArrowheads="1"/>
          </p:cNvSpPr>
          <p:nvPr/>
        </p:nvSpPr>
        <p:spPr bwMode="auto">
          <a:xfrm>
            <a:off x="2502196" y="1345229"/>
            <a:ext cx="338137" cy="287337"/>
          </a:xfrm>
          <a:prstGeom prst="star5">
            <a:avLst/>
          </a:prstGeom>
          <a:solidFill>
            <a:srgbClr val="FF3300"/>
          </a:solidFill>
          <a:ln w="254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微软雅黑" panose="020B0503020204020204" pitchFamily="34" charset="-122"/>
              <a:ea typeface="微软雅黑" panose="020B0503020204020204" pitchFamily="34" charset="-122"/>
            </a:endParaRPr>
          </a:p>
        </p:txBody>
      </p:sp>
      <p:sp>
        <p:nvSpPr>
          <p:cNvPr id="376837" name="AutoShape 5"/>
          <p:cNvSpPr>
            <a:spLocks noChangeArrowheads="1"/>
          </p:cNvSpPr>
          <p:nvPr/>
        </p:nvSpPr>
        <p:spPr bwMode="auto">
          <a:xfrm>
            <a:off x="2386806" y="3276861"/>
            <a:ext cx="338138" cy="287337"/>
          </a:xfrm>
          <a:prstGeom prst="star5">
            <a:avLst/>
          </a:prstGeom>
          <a:solidFill>
            <a:srgbClr val="FF3300"/>
          </a:solidFill>
          <a:ln w="254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微软雅黑" panose="020B0503020204020204" pitchFamily="34" charset="-122"/>
              <a:ea typeface="微软雅黑" panose="020B0503020204020204" pitchFamily="34" charset="-122"/>
            </a:endParaRPr>
          </a:p>
        </p:txBody>
      </p:sp>
      <p:sp>
        <p:nvSpPr>
          <p:cNvPr id="2" name="矩形 1"/>
          <p:cNvSpPr/>
          <p:nvPr/>
        </p:nvSpPr>
        <p:spPr>
          <a:xfrm>
            <a:off x="341194" y="2784143"/>
            <a:ext cx="6769290" cy="1678675"/>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859167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82137" y="312325"/>
            <a:ext cx="8543500" cy="5078313"/>
          </a:xfrm>
          <a:prstGeom prst="rect">
            <a:avLst/>
          </a:prstGeom>
        </p:spPr>
        <p:txBody>
          <a:bodyPr wrap="square">
            <a:spAutoFit/>
          </a:bodyPr>
          <a:lstStyle/>
          <a:p>
            <a:pPr indent="457200">
              <a:lnSpc>
                <a:spcPct val="150000"/>
              </a:lnSpc>
            </a:pPr>
            <a:r>
              <a:rPr lang="en-US" altLang="zh-CN" sz="3600" b="1" dirty="0" smtClean="0">
                <a:solidFill>
                  <a:srgbClr val="00B050"/>
                </a:solidFill>
                <a:latin typeface="微软雅黑" pitchFamily="34" charset="-122"/>
                <a:ea typeface="微软雅黑" pitchFamily="34" charset="-122"/>
              </a:rPr>
              <a:t>3.1.3 </a:t>
            </a:r>
            <a:r>
              <a:rPr lang="zh-CN" altLang="en-US" sz="3600" b="1" dirty="0" smtClean="0">
                <a:solidFill>
                  <a:srgbClr val="00B050"/>
                </a:solidFill>
                <a:latin typeface="微软雅黑" pitchFamily="34" charset="-122"/>
                <a:ea typeface="微软雅黑" pitchFamily="34" charset="-122"/>
              </a:rPr>
              <a:t> 关系的完整性</a:t>
            </a:r>
            <a:endParaRPr lang="en-US" altLang="zh-CN" sz="3600" b="1" dirty="0" smtClean="0">
              <a:solidFill>
                <a:srgbClr val="00B050"/>
              </a:solidFill>
              <a:latin typeface="微软雅黑" pitchFamily="34" charset="-122"/>
              <a:ea typeface="微软雅黑" pitchFamily="34" charset="-122"/>
            </a:endParaRPr>
          </a:p>
          <a:p>
            <a:pPr indent="457200">
              <a:lnSpc>
                <a:spcPct val="150000"/>
              </a:lnSpc>
            </a:pPr>
            <a:r>
              <a:rPr lang="zh-CN" altLang="en-US" sz="2800" b="1" dirty="0" smtClean="0">
                <a:latin typeface="微软雅黑" pitchFamily="34" charset="-122"/>
                <a:ea typeface="微软雅黑" pitchFamily="34" charset="-122"/>
              </a:rPr>
              <a:t>关系</a:t>
            </a:r>
            <a:r>
              <a:rPr lang="zh-CN" altLang="en-US" sz="2800" b="1" dirty="0">
                <a:latin typeface="微软雅黑" pitchFamily="34" charset="-122"/>
                <a:ea typeface="微软雅黑" pitchFamily="34" charset="-122"/>
              </a:rPr>
              <a:t>模型允许定义 </a:t>
            </a:r>
            <a:r>
              <a:rPr lang="en-US" altLang="zh-CN" sz="2800" b="1" dirty="0">
                <a:latin typeface="微软雅黑" pitchFamily="34" charset="-122"/>
                <a:ea typeface="微软雅黑" pitchFamily="34" charset="-122"/>
              </a:rPr>
              <a:t>3 </a:t>
            </a:r>
            <a:r>
              <a:rPr lang="zh-CN" altLang="en-US" sz="2800" b="1" dirty="0">
                <a:latin typeface="微软雅黑" pitchFamily="34" charset="-122"/>
                <a:ea typeface="微软雅黑" pitchFamily="34" charset="-122"/>
              </a:rPr>
              <a:t>类完整性约束</a:t>
            </a:r>
            <a:r>
              <a:rPr lang="zh-CN" altLang="en-US" sz="2800" b="1" dirty="0" smtClean="0">
                <a:latin typeface="微软雅黑" pitchFamily="34" charset="-122"/>
                <a:ea typeface="微软雅黑" pitchFamily="34" charset="-122"/>
              </a:rPr>
              <a:t>：</a:t>
            </a:r>
            <a:r>
              <a:rPr lang="zh-CN" altLang="en-US" sz="2800" b="1" dirty="0" smtClean="0">
                <a:solidFill>
                  <a:srgbClr val="FF0000"/>
                </a:solidFill>
                <a:latin typeface="微软雅黑" pitchFamily="34" charset="-122"/>
                <a:ea typeface="微软雅黑" pitchFamily="34" charset="-122"/>
              </a:rPr>
              <a:t>实体完整性</a:t>
            </a:r>
            <a:r>
              <a:rPr lang="zh-CN" altLang="en-US" sz="2800" b="1" dirty="0">
                <a:solidFill>
                  <a:srgbClr val="FF0000"/>
                </a:solidFill>
                <a:latin typeface="微软雅黑" pitchFamily="34" charset="-122"/>
                <a:ea typeface="微软雅黑" pitchFamily="34" charset="-122"/>
              </a:rPr>
              <a:t>、参照完整性和用户自定义的完整性</a:t>
            </a:r>
            <a:r>
              <a:rPr lang="zh-CN" altLang="en-US" sz="2800" b="1" dirty="0" smtClean="0">
                <a:latin typeface="微软雅黑" pitchFamily="34" charset="-122"/>
                <a:ea typeface="微软雅黑" pitchFamily="34" charset="-122"/>
              </a:rPr>
              <a:t>。</a:t>
            </a:r>
            <a:endParaRPr lang="en-US" altLang="zh-CN" sz="2800" b="1" dirty="0" smtClean="0">
              <a:latin typeface="微软雅黑" pitchFamily="34" charset="-122"/>
              <a:ea typeface="微软雅黑" pitchFamily="34" charset="-122"/>
            </a:endParaRPr>
          </a:p>
          <a:p>
            <a:pPr indent="457200">
              <a:lnSpc>
                <a:spcPct val="150000"/>
              </a:lnSpc>
            </a:pPr>
            <a:endParaRPr lang="zh-CN" altLang="en-US" sz="2800" b="1" dirty="0">
              <a:latin typeface="微软雅黑" pitchFamily="34" charset="-122"/>
              <a:ea typeface="微软雅黑" pitchFamily="34" charset="-122"/>
            </a:endParaRPr>
          </a:p>
          <a:p>
            <a:pPr indent="457200">
              <a:lnSpc>
                <a:spcPct val="150000"/>
              </a:lnSpc>
            </a:pPr>
            <a:r>
              <a:rPr lang="zh-CN" altLang="en-US" sz="2400" b="1" dirty="0" smtClean="0">
                <a:solidFill>
                  <a:srgbClr val="0000FF"/>
                </a:solidFill>
                <a:latin typeface="微软雅黑" pitchFamily="34" charset="-122"/>
                <a:ea typeface="微软雅黑" pitchFamily="34" charset="-122"/>
              </a:rPr>
              <a:t>实体完整性</a:t>
            </a:r>
            <a:r>
              <a:rPr lang="zh-CN" altLang="en-US" sz="2400" b="1" dirty="0">
                <a:solidFill>
                  <a:srgbClr val="0000FF"/>
                </a:solidFill>
                <a:latin typeface="微软雅黑" pitchFamily="34" charset="-122"/>
                <a:ea typeface="微软雅黑" pitchFamily="34" charset="-122"/>
              </a:rPr>
              <a:t>和参照完整性</a:t>
            </a:r>
            <a:r>
              <a:rPr lang="zh-CN" altLang="en-US" sz="2400" b="1" dirty="0">
                <a:latin typeface="微软雅黑" pitchFamily="34" charset="-122"/>
                <a:ea typeface="微软雅黑" pitchFamily="34" charset="-122"/>
              </a:rPr>
              <a:t>是关系模型必须满足的完整性约束条件</a:t>
            </a:r>
            <a:r>
              <a:rPr lang="zh-CN" altLang="en-US" sz="2400" b="1" dirty="0" smtClean="0">
                <a:latin typeface="微软雅黑" pitchFamily="34" charset="-122"/>
                <a:ea typeface="微软雅黑" pitchFamily="34" charset="-122"/>
              </a:rPr>
              <a:t>，应该</a:t>
            </a:r>
            <a:r>
              <a:rPr lang="zh-CN" altLang="en-US" sz="2400" b="1" dirty="0">
                <a:latin typeface="微软雅黑" pitchFamily="34" charset="-122"/>
                <a:ea typeface="微软雅黑" pitchFamily="34" charset="-122"/>
              </a:rPr>
              <a:t>由关系系统自动支持</a:t>
            </a:r>
            <a:r>
              <a:rPr lang="zh-CN" altLang="en-US" sz="2400" b="1" dirty="0" smtClean="0">
                <a:latin typeface="微软雅黑" pitchFamily="34" charset="-122"/>
                <a:ea typeface="微软雅黑" pitchFamily="34" charset="-122"/>
              </a:rPr>
              <a:t>；</a:t>
            </a:r>
            <a:endParaRPr lang="en-US" altLang="zh-CN" sz="2400" b="1" dirty="0" smtClean="0">
              <a:latin typeface="微软雅黑" pitchFamily="34" charset="-122"/>
              <a:ea typeface="微软雅黑" pitchFamily="34" charset="-122"/>
            </a:endParaRPr>
          </a:p>
          <a:p>
            <a:pPr indent="457200">
              <a:lnSpc>
                <a:spcPct val="150000"/>
              </a:lnSpc>
            </a:pPr>
            <a:r>
              <a:rPr lang="zh-CN" altLang="en-US" sz="2400" b="1" dirty="0" smtClean="0">
                <a:solidFill>
                  <a:srgbClr val="0000FF"/>
                </a:solidFill>
                <a:latin typeface="微软雅黑" pitchFamily="34" charset="-122"/>
                <a:ea typeface="微软雅黑" pitchFamily="34" charset="-122"/>
              </a:rPr>
              <a:t>用户</a:t>
            </a:r>
            <a:r>
              <a:rPr lang="zh-CN" altLang="en-US" sz="2400" b="1" dirty="0">
                <a:solidFill>
                  <a:srgbClr val="0000FF"/>
                </a:solidFill>
                <a:latin typeface="微软雅黑" pitchFamily="34" charset="-122"/>
                <a:ea typeface="微软雅黑" pitchFamily="34" charset="-122"/>
              </a:rPr>
              <a:t>自定义的完整性</a:t>
            </a:r>
            <a:r>
              <a:rPr lang="zh-CN" altLang="en-US" sz="2400" b="1" dirty="0">
                <a:latin typeface="微软雅黑" pitchFamily="34" charset="-122"/>
                <a:ea typeface="微软雅黑" pitchFamily="34" charset="-122"/>
              </a:rPr>
              <a:t>是应用领域需要遵循的约束条件，体现了具体领域中的语义约束</a:t>
            </a:r>
            <a:r>
              <a:rPr lang="zh-CN" altLang="en-US" sz="2400" b="1" dirty="0" smtClean="0">
                <a:latin typeface="微软雅黑" pitchFamily="34" charset="-122"/>
                <a:ea typeface="微软雅黑" pitchFamily="34" charset="-122"/>
              </a:rPr>
              <a:t>。</a:t>
            </a:r>
            <a:endParaRPr lang="zh-CN" altLang="en-US" sz="2400" b="1" dirty="0">
              <a:latin typeface="微软雅黑" pitchFamily="34" charset="-122"/>
              <a:ea typeface="微软雅黑" pitchFamily="34" charset="-122"/>
            </a:endParaRPr>
          </a:p>
        </p:txBody>
      </p:sp>
      <p:sp>
        <p:nvSpPr>
          <p:cNvPr id="4" name="AutoShape 4"/>
          <p:cNvSpPr>
            <a:spLocks noChangeArrowheads="1"/>
          </p:cNvSpPr>
          <p:nvPr/>
        </p:nvSpPr>
        <p:spPr bwMode="auto">
          <a:xfrm>
            <a:off x="405735" y="1345229"/>
            <a:ext cx="338137" cy="287337"/>
          </a:xfrm>
          <a:prstGeom prst="star5">
            <a:avLst/>
          </a:prstGeom>
          <a:solidFill>
            <a:srgbClr val="FF3300"/>
          </a:solidFill>
          <a:ln w="254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33012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9270" y="298676"/>
            <a:ext cx="8806366" cy="3877985"/>
          </a:xfrm>
          <a:prstGeom prst="rect">
            <a:avLst/>
          </a:prstGeom>
        </p:spPr>
        <p:txBody>
          <a:bodyPr wrap="square">
            <a:spAutoFit/>
          </a:bodyPr>
          <a:lstStyle/>
          <a:p>
            <a:pPr indent="457200">
              <a:lnSpc>
                <a:spcPct val="150000"/>
              </a:lnSpc>
            </a:pPr>
            <a:r>
              <a:rPr lang="en-US" altLang="zh-CN" sz="3600" b="1" dirty="0" smtClean="0">
                <a:solidFill>
                  <a:srgbClr val="00B050"/>
                </a:solidFill>
                <a:latin typeface="微软雅黑" pitchFamily="34" charset="-122"/>
                <a:ea typeface="微软雅黑" pitchFamily="34" charset="-122"/>
              </a:rPr>
              <a:t>3.2.1 </a:t>
            </a:r>
            <a:r>
              <a:rPr lang="zh-CN" altLang="en-US" sz="3600" b="1" dirty="0" smtClean="0">
                <a:solidFill>
                  <a:srgbClr val="00B050"/>
                </a:solidFill>
                <a:latin typeface="微软雅黑" pitchFamily="34" charset="-122"/>
                <a:ea typeface="微软雅黑" pitchFamily="34" charset="-122"/>
              </a:rPr>
              <a:t>关系的基本概念</a:t>
            </a:r>
            <a:endParaRPr lang="en-US" altLang="zh-CN" sz="3600" b="1" dirty="0" smtClean="0">
              <a:solidFill>
                <a:srgbClr val="00B050"/>
              </a:solidFill>
              <a:latin typeface="微软雅黑" pitchFamily="34" charset="-122"/>
              <a:ea typeface="微软雅黑" pitchFamily="34" charset="-122"/>
            </a:endParaRPr>
          </a:p>
          <a:p>
            <a:pPr indent="457200">
              <a:lnSpc>
                <a:spcPct val="150000"/>
              </a:lnSpc>
            </a:pPr>
            <a:r>
              <a:rPr lang="zh-CN" altLang="en-US" sz="2800" b="1" dirty="0" smtClean="0">
                <a:solidFill>
                  <a:srgbClr val="FF0066"/>
                </a:solidFill>
                <a:latin typeface="微软雅黑" pitchFamily="34" charset="-122"/>
                <a:ea typeface="微软雅黑" pitchFamily="34" charset="-122"/>
              </a:rPr>
              <a:t>（</a:t>
            </a:r>
            <a:r>
              <a:rPr lang="en-US" altLang="zh-CN" sz="2800" b="1" dirty="0">
                <a:solidFill>
                  <a:srgbClr val="FF0066"/>
                </a:solidFill>
                <a:latin typeface="微软雅黑" pitchFamily="34" charset="-122"/>
                <a:ea typeface="微软雅黑" pitchFamily="34" charset="-122"/>
              </a:rPr>
              <a:t>1</a:t>
            </a:r>
            <a:r>
              <a:rPr lang="zh-CN" altLang="en-US" sz="2800" b="1" dirty="0" smtClean="0">
                <a:solidFill>
                  <a:srgbClr val="FF0066"/>
                </a:solidFill>
                <a:latin typeface="微软雅黑" pitchFamily="34" charset="-122"/>
                <a:ea typeface="微软雅黑" pitchFamily="34" charset="-122"/>
              </a:rPr>
              <a:t>）域</a:t>
            </a:r>
            <a:endParaRPr lang="en-US" altLang="zh-CN" sz="2800" b="1" dirty="0" smtClean="0">
              <a:solidFill>
                <a:srgbClr val="FF0066"/>
              </a:solidFill>
              <a:latin typeface="微软雅黑" pitchFamily="34" charset="-122"/>
              <a:ea typeface="微软雅黑" pitchFamily="34" charset="-122"/>
            </a:endParaRPr>
          </a:p>
          <a:p>
            <a:pPr indent="457200">
              <a:lnSpc>
                <a:spcPct val="150000"/>
              </a:lnSpc>
            </a:pPr>
            <a:r>
              <a:rPr lang="zh-CN" altLang="en-US" sz="2800" b="1" dirty="0" smtClean="0">
                <a:solidFill>
                  <a:srgbClr val="0000FF"/>
                </a:solidFill>
                <a:latin typeface="微软雅黑" pitchFamily="34" charset="-122"/>
                <a:ea typeface="微软雅黑" pitchFamily="34" charset="-122"/>
              </a:rPr>
              <a:t>域</a:t>
            </a:r>
            <a:r>
              <a:rPr lang="zh-CN" altLang="en-US" sz="2800" b="1" dirty="0">
                <a:solidFill>
                  <a:srgbClr val="0000FF"/>
                </a:solidFill>
                <a:latin typeface="微软雅黑" pitchFamily="34" charset="-122"/>
                <a:ea typeface="微软雅黑" pitchFamily="34" charset="-122"/>
              </a:rPr>
              <a:t>是一组具有相同数据类型的值的集合。</a:t>
            </a:r>
          </a:p>
          <a:p>
            <a:pPr indent="457200">
              <a:lnSpc>
                <a:spcPct val="150000"/>
              </a:lnSpc>
            </a:pPr>
            <a:r>
              <a:rPr lang="zh-CN" altLang="en-US" sz="2400" b="1" dirty="0">
                <a:latin typeface="微软雅黑" pitchFamily="34" charset="-122"/>
                <a:ea typeface="微软雅黑" pitchFamily="34" charset="-122"/>
              </a:rPr>
              <a:t>例如，自然数、整数、实数、一个字符串、</a:t>
            </a:r>
            <a:r>
              <a:rPr lang="en-US" altLang="zh-CN" sz="2400" b="1" dirty="0">
                <a:latin typeface="微软雅黑" pitchFamily="34" charset="-122"/>
                <a:ea typeface="微软雅黑" pitchFamily="34" charset="-122"/>
              </a:rPr>
              <a:t>{</a:t>
            </a:r>
            <a:r>
              <a:rPr lang="zh-CN" altLang="en-US" sz="2400" b="1" dirty="0">
                <a:latin typeface="微软雅黑" pitchFamily="34" charset="-122"/>
                <a:ea typeface="微软雅黑" pitchFamily="34" charset="-122"/>
              </a:rPr>
              <a:t>男，女</a:t>
            </a:r>
            <a:r>
              <a:rPr lang="en-US" altLang="zh-CN" sz="2400" b="1" dirty="0">
                <a:latin typeface="微软雅黑" pitchFamily="34" charset="-122"/>
                <a:ea typeface="微软雅黑" pitchFamily="34" charset="-122"/>
              </a:rPr>
              <a:t>}</a:t>
            </a:r>
            <a:r>
              <a:rPr lang="zh-CN" altLang="en-US" sz="2400" b="1" dirty="0">
                <a:latin typeface="微软雅黑" pitchFamily="34" charset="-122"/>
                <a:ea typeface="微软雅黑" pitchFamily="34" charset="-122"/>
              </a:rPr>
              <a:t>，大于 </a:t>
            </a:r>
            <a:r>
              <a:rPr lang="en-US" altLang="zh-CN" sz="2400" b="1" dirty="0">
                <a:latin typeface="微软雅黑" pitchFamily="34" charset="-122"/>
                <a:ea typeface="微软雅黑" pitchFamily="34" charset="-122"/>
              </a:rPr>
              <a:t>10 </a:t>
            </a:r>
            <a:r>
              <a:rPr lang="zh-CN" altLang="en-US" sz="2400" b="1" dirty="0">
                <a:latin typeface="微软雅黑" pitchFamily="34" charset="-122"/>
                <a:ea typeface="微软雅黑" pitchFamily="34" charset="-122"/>
              </a:rPr>
              <a:t>小于等于 </a:t>
            </a:r>
            <a:r>
              <a:rPr lang="en-US" altLang="zh-CN" sz="2400" b="1" dirty="0">
                <a:latin typeface="微软雅黑" pitchFamily="34" charset="-122"/>
                <a:ea typeface="微软雅黑" pitchFamily="34" charset="-122"/>
              </a:rPr>
              <a:t>90 </a:t>
            </a:r>
            <a:r>
              <a:rPr lang="zh-CN" altLang="en-US" sz="2400" b="1" dirty="0">
                <a:latin typeface="微软雅黑" pitchFamily="34" charset="-122"/>
                <a:ea typeface="微软雅黑" pitchFamily="34" charset="-122"/>
              </a:rPr>
              <a:t>的正整数等都可以是</a:t>
            </a:r>
            <a:r>
              <a:rPr lang="zh-CN" altLang="en-US" sz="2400" b="1" dirty="0" smtClean="0">
                <a:latin typeface="微软雅黑" pitchFamily="34" charset="-122"/>
                <a:ea typeface="微软雅黑" pitchFamily="34" charset="-122"/>
              </a:rPr>
              <a:t>域。</a:t>
            </a:r>
            <a:endParaRPr lang="zh-CN" altLang="en-US" sz="2400" b="1" dirty="0">
              <a:latin typeface="微软雅黑" pitchFamily="34" charset="-122"/>
              <a:ea typeface="微软雅黑" pitchFamily="34" charset="-122"/>
            </a:endParaRPr>
          </a:p>
          <a:p>
            <a:pPr indent="457200">
              <a:lnSpc>
                <a:spcPct val="150000"/>
              </a:lnSpc>
            </a:pPr>
            <a:endParaRPr lang="zh-CN" altLang="en-US" sz="2400" b="1" dirty="0">
              <a:latin typeface="微软雅黑" pitchFamily="34" charset="-122"/>
              <a:ea typeface="微软雅黑" pitchFamily="34" charset="-122"/>
            </a:endParaRPr>
          </a:p>
        </p:txBody>
      </p:sp>
    </p:spTree>
    <p:extLst>
      <p:ext uri="{BB962C8B-B14F-4D97-AF65-F5344CB8AC3E}">
        <p14:creationId xmlns:p14="http://schemas.microsoft.com/office/powerpoint/2010/main" val="3898395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 calcmode="lin" valueType="num">
                                      <p:cBhvr additive="base">
                                        <p:cTn id="7"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23081" y="339621"/>
            <a:ext cx="8243247" cy="4339650"/>
          </a:xfrm>
          <a:prstGeom prst="rect">
            <a:avLst/>
          </a:prstGeom>
        </p:spPr>
        <p:txBody>
          <a:bodyPr wrap="square">
            <a:spAutoFit/>
          </a:bodyPr>
          <a:lstStyle/>
          <a:p>
            <a:pPr indent="457200">
              <a:lnSpc>
                <a:spcPct val="150000"/>
              </a:lnSpc>
            </a:pPr>
            <a:r>
              <a:rPr lang="zh-CN" altLang="en-US" sz="2800" b="1" dirty="0" smtClean="0">
                <a:solidFill>
                  <a:srgbClr val="FF0000"/>
                </a:solidFill>
                <a:latin typeface="微软雅黑" pitchFamily="34" charset="-122"/>
                <a:ea typeface="微软雅黑" pitchFamily="34" charset="-122"/>
              </a:rPr>
              <a:t>（</a:t>
            </a:r>
            <a:r>
              <a:rPr lang="en-US" altLang="zh-CN" sz="2800" b="1" dirty="0" smtClean="0">
                <a:solidFill>
                  <a:srgbClr val="FF0000"/>
                </a:solidFill>
                <a:latin typeface="微软雅黑" pitchFamily="34" charset="-122"/>
                <a:ea typeface="微软雅黑" pitchFamily="34" charset="-122"/>
              </a:rPr>
              <a:t>1</a:t>
            </a:r>
            <a:r>
              <a:rPr lang="zh-CN" altLang="en-US" sz="2800" b="1" dirty="0" smtClean="0">
                <a:solidFill>
                  <a:srgbClr val="FF0000"/>
                </a:solidFill>
                <a:latin typeface="微软雅黑" pitchFamily="34" charset="-122"/>
                <a:ea typeface="微软雅黑" pitchFamily="34" charset="-122"/>
              </a:rPr>
              <a:t>）实体完整性</a:t>
            </a:r>
            <a:r>
              <a:rPr lang="en-US" altLang="zh-CN" sz="2800" b="1" dirty="0">
                <a:solidFill>
                  <a:srgbClr val="FF0000"/>
                </a:solidFill>
                <a:latin typeface="微软雅黑" pitchFamily="34" charset="-122"/>
                <a:ea typeface="微软雅黑" pitchFamily="34" charset="-122"/>
              </a:rPr>
              <a:t>(Entity Integrity)</a:t>
            </a:r>
          </a:p>
          <a:p>
            <a:pPr indent="457200">
              <a:lnSpc>
                <a:spcPct val="150000"/>
              </a:lnSpc>
            </a:pPr>
            <a:r>
              <a:rPr lang="zh-CN" altLang="en-US" sz="2800" b="1" dirty="0">
                <a:latin typeface="微软雅黑" pitchFamily="34" charset="-122"/>
                <a:ea typeface="微软雅黑" pitchFamily="34" charset="-122"/>
              </a:rPr>
              <a:t>实体完整性规则</a:t>
            </a:r>
            <a:r>
              <a:rPr lang="zh-CN" altLang="en-US" sz="2800" b="1" dirty="0" smtClean="0">
                <a:latin typeface="微软雅黑" pitchFamily="34" charset="-122"/>
                <a:ea typeface="微软雅黑" pitchFamily="34" charset="-122"/>
              </a:rPr>
              <a:t>：</a:t>
            </a:r>
            <a:endParaRPr lang="en-US" altLang="zh-CN" sz="2800" b="1" dirty="0" smtClean="0">
              <a:latin typeface="微软雅黑" pitchFamily="34" charset="-122"/>
              <a:ea typeface="微软雅黑" pitchFamily="34" charset="-122"/>
            </a:endParaRPr>
          </a:p>
          <a:p>
            <a:pPr indent="457200">
              <a:lnSpc>
                <a:spcPct val="150000"/>
              </a:lnSpc>
            </a:pPr>
            <a:r>
              <a:rPr lang="zh-CN" altLang="en-US" sz="2800" b="1" dirty="0" smtClean="0">
                <a:solidFill>
                  <a:srgbClr val="0000FF"/>
                </a:solidFill>
                <a:latin typeface="微软雅黑" pitchFamily="34" charset="-122"/>
                <a:ea typeface="微软雅黑" pitchFamily="34" charset="-122"/>
              </a:rPr>
              <a:t>若属性 </a:t>
            </a:r>
            <a:r>
              <a:rPr lang="en-US" altLang="zh-CN" sz="2800" b="1" dirty="0" smtClean="0">
                <a:solidFill>
                  <a:srgbClr val="0000FF"/>
                </a:solidFill>
                <a:latin typeface="微软雅黑" pitchFamily="34" charset="-122"/>
                <a:ea typeface="微软雅黑" pitchFamily="34" charset="-122"/>
              </a:rPr>
              <a:t>A </a:t>
            </a:r>
            <a:r>
              <a:rPr lang="zh-CN" altLang="en-US" sz="2800" b="1" dirty="0" smtClean="0">
                <a:solidFill>
                  <a:srgbClr val="0000FF"/>
                </a:solidFill>
                <a:latin typeface="微软雅黑" pitchFamily="34" charset="-122"/>
                <a:ea typeface="微软雅黑" pitchFamily="34" charset="-122"/>
              </a:rPr>
              <a:t>是基本关系 </a:t>
            </a:r>
            <a:r>
              <a:rPr lang="en-US" altLang="zh-CN" sz="2800" b="1" dirty="0" smtClean="0">
                <a:solidFill>
                  <a:srgbClr val="0000FF"/>
                </a:solidFill>
                <a:latin typeface="微软雅黑" pitchFamily="34" charset="-122"/>
                <a:ea typeface="微软雅黑" pitchFamily="34" charset="-122"/>
              </a:rPr>
              <a:t>R </a:t>
            </a:r>
            <a:r>
              <a:rPr lang="zh-CN" altLang="en-US" sz="2800" b="1" dirty="0" smtClean="0">
                <a:solidFill>
                  <a:srgbClr val="0000FF"/>
                </a:solidFill>
                <a:latin typeface="微软雅黑" pitchFamily="34" charset="-122"/>
                <a:ea typeface="微软雅黑" pitchFamily="34" charset="-122"/>
              </a:rPr>
              <a:t>的主属性，则属性 </a:t>
            </a:r>
            <a:r>
              <a:rPr lang="en-US" altLang="zh-CN" sz="2800" b="1" dirty="0" smtClean="0">
                <a:solidFill>
                  <a:srgbClr val="0000FF"/>
                </a:solidFill>
                <a:latin typeface="微软雅黑" pitchFamily="34" charset="-122"/>
                <a:ea typeface="微软雅黑" pitchFamily="34" charset="-122"/>
              </a:rPr>
              <a:t>A </a:t>
            </a:r>
            <a:r>
              <a:rPr lang="zh-CN" altLang="en-US" sz="2800" b="1" dirty="0" smtClean="0">
                <a:solidFill>
                  <a:srgbClr val="0000FF"/>
                </a:solidFill>
                <a:latin typeface="微软雅黑" pitchFamily="34" charset="-122"/>
                <a:ea typeface="微软雅黑" pitchFamily="34" charset="-122"/>
              </a:rPr>
              <a:t>不能取空值。</a:t>
            </a:r>
          </a:p>
          <a:p>
            <a:pPr indent="457200">
              <a:lnSpc>
                <a:spcPct val="150000"/>
              </a:lnSpc>
            </a:pPr>
            <a:r>
              <a:rPr lang="zh-CN" altLang="en-US" sz="2400" b="1" dirty="0" smtClean="0">
                <a:latin typeface="微软雅黑" pitchFamily="34" charset="-122"/>
                <a:ea typeface="微软雅黑" pitchFamily="34" charset="-122"/>
              </a:rPr>
              <a:t>例如</a:t>
            </a:r>
            <a:r>
              <a:rPr lang="zh-CN" altLang="en-US" sz="2400" b="1" dirty="0">
                <a:latin typeface="微软雅黑" pitchFamily="34" charset="-122"/>
                <a:ea typeface="微软雅黑" pitchFamily="34" charset="-122"/>
              </a:rPr>
              <a:t>，学生关系“学生</a:t>
            </a:r>
            <a:r>
              <a:rPr lang="en-US" altLang="zh-CN" sz="2400" b="1" dirty="0">
                <a:latin typeface="微软雅黑" pitchFamily="34" charset="-122"/>
                <a:ea typeface="微软雅黑" pitchFamily="34" charset="-122"/>
              </a:rPr>
              <a:t>(</a:t>
            </a:r>
            <a:r>
              <a:rPr lang="zh-CN" altLang="en-US" sz="2400" b="1" dirty="0">
                <a:latin typeface="微软雅黑" pitchFamily="34" charset="-122"/>
                <a:ea typeface="微软雅黑" pitchFamily="34" charset="-122"/>
              </a:rPr>
              <a:t>学号，姓名，性别，专业号，年龄</a:t>
            </a:r>
            <a:r>
              <a:rPr lang="en-US" altLang="zh-CN" sz="2400" b="1" dirty="0">
                <a:latin typeface="微软雅黑" pitchFamily="34" charset="-122"/>
                <a:ea typeface="微软雅黑" pitchFamily="34" charset="-122"/>
              </a:rPr>
              <a:t>)”</a:t>
            </a:r>
            <a:r>
              <a:rPr lang="zh-CN" altLang="en-US" sz="2400" b="1" dirty="0">
                <a:latin typeface="微软雅黑" pitchFamily="34" charset="-122"/>
                <a:ea typeface="微软雅黑" pitchFamily="34" charset="-122"/>
              </a:rPr>
              <a:t>中，“学号”为主码，则“学号”不能取空值</a:t>
            </a:r>
            <a:r>
              <a:rPr lang="zh-CN" altLang="en-US" sz="2400" b="1" dirty="0" smtClean="0">
                <a:latin typeface="微软雅黑" pitchFamily="34" charset="-122"/>
                <a:ea typeface="微软雅黑" pitchFamily="34" charset="-122"/>
              </a:rPr>
              <a:t>。</a:t>
            </a:r>
            <a:endParaRPr lang="en-US" altLang="zh-CN" sz="2400" b="1" dirty="0" smtClean="0">
              <a:latin typeface="微软雅黑" pitchFamily="34" charset="-122"/>
              <a:ea typeface="微软雅黑" pitchFamily="34" charset="-122"/>
            </a:endParaRPr>
          </a:p>
          <a:p>
            <a:pPr indent="457200">
              <a:lnSpc>
                <a:spcPct val="150000"/>
              </a:lnSpc>
            </a:pPr>
            <a:r>
              <a:rPr lang="zh-CN" altLang="en-US" sz="2400" b="1" dirty="0" smtClean="0">
                <a:solidFill>
                  <a:srgbClr val="008000"/>
                </a:solidFill>
                <a:latin typeface="微软雅黑" pitchFamily="34" charset="-122"/>
                <a:ea typeface="微软雅黑" pitchFamily="34" charset="-122"/>
              </a:rPr>
              <a:t>选课关系的主码？实体完整性？</a:t>
            </a:r>
            <a:endParaRPr lang="zh-CN" altLang="en-US" sz="3200" b="1" dirty="0">
              <a:latin typeface="微软雅黑" pitchFamily="34" charset="-122"/>
              <a:ea typeface="微软雅黑" pitchFamily="34" charset="-122"/>
            </a:endParaRPr>
          </a:p>
        </p:txBody>
      </p:sp>
      <p:sp>
        <p:nvSpPr>
          <p:cNvPr id="4" name="矩形 3"/>
          <p:cNvSpPr/>
          <p:nvPr/>
        </p:nvSpPr>
        <p:spPr>
          <a:xfrm>
            <a:off x="863223" y="4724366"/>
            <a:ext cx="4493538" cy="523220"/>
          </a:xfrm>
          <a:prstGeom prst="rect">
            <a:avLst/>
          </a:prstGeom>
          <a:solidFill>
            <a:srgbClr val="FFFF00"/>
          </a:solidFill>
        </p:spPr>
        <p:txBody>
          <a:bodyPr wrap="none">
            <a:spAutoFit/>
          </a:bodyPr>
          <a:lstStyle/>
          <a:p>
            <a:r>
              <a:rPr lang="zh-CN" altLang="en-US" sz="2800" b="1" dirty="0">
                <a:solidFill>
                  <a:srgbClr val="0000FF"/>
                </a:solidFill>
                <a:ea typeface="微软雅黑" pitchFamily="34" charset="-122"/>
              </a:rPr>
              <a:t>关系中的</a:t>
            </a:r>
            <a:r>
              <a:rPr lang="zh-CN" altLang="en-US" sz="2800" b="1" dirty="0" smtClean="0">
                <a:solidFill>
                  <a:srgbClr val="0000FF"/>
                </a:solidFill>
                <a:ea typeface="微软雅黑" pitchFamily="34" charset="-122"/>
              </a:rPr>
              <a:t>主码列不能取空值</a:t>
            </a:r>
            <a:endParaRPr lang="zh-CN" altLang="en-US" sz="2800" dirty="0">
              <a:solidFill>
                <a:srgbClr val="0000FF"/>
              </a:solidFill>
            </a:endParaRPr>
          </a:p>
        </p:txBody>
      </p:sp>
      <p:sp>
        <p:nvSpPr>
          <p:cNvPr id="5" name="AutoShape 4"/>
          <p:cNvSpPr>
            <a:spLocks noChangeArrowheads="1"/>
          </p:cNvSpPr>
          <p:nvPr/>
        </p:nvSpPr>
        <p:spPr bwMode="auto">
          <a:xfrm>
            <a:off x="2406662" y="2409754"/>
            <a:ext cx="338137" cy="287337"/>
          </a:xfrm>
          <a:prstGeom prst="star5">
            <a:avLst/>
          </a:prstGeom>
          <a:solidFill>
            <a:srgbClr val="FF3300"/>
          </a:solidFill>
          <a:ln w="254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微软雅黑" panose="020B0503020204020204" pitchFamily="34" charset="-122"/>
              <a:ea typeface="微软雅黑" panose="020B0503020204020204" pitchFamily="34" charset="-122"/>
            </a:endParaRPr>
          </a:p>
        </p:txBody>
      </p:sp>
      <p:sp>
        <p:nvSpPr>
          <p:cNvPr id="2" name="矩形 1"/>
          <p:cNvSpPr/>
          <p:nvPr/>
        </p:nvSpPr>
        <p:spPr>
          <a:xfrm>
            <a:off x="423080" y="5417934"/>
            <a:ext cx="8243247" cy="830997"/>
          </a:xfrm>
          <a:prstGeom prst="rect">
            <a:avLst/>
          </a:prstGeom>
          <a:solidFill>
            <a:srgbClr val="FFFF00"/>
          </a:solidFill>
        </p:spPr>
        <p:txBody>
          <a:bodyPr wrap="square">
            <a:spAutoFit/>
          </a:bodyPr>
          <a:lstStyle/>
          <a:p>
            <a:r>
              <a:rPr lang="zh-CN" altLang="en-US" sz="2400" b="1" dirty="0" smtClean="0">
                <a:latin typeface="楷体" panose="02010609060101010101" pitchFamily="49" charset="-122"/>
                <a:ea typeface="楷体" panose="02010609060101010101" pitchFamily="49" charset="-122"/>
              </a:rPr>
              <a:t>空值是一种值，表示“不确定”或“不知道”的值，表示为</a:t>
            </a:r>
            <a:r>
              <a:rPr lang="en-US" altLang="zh-CN" sz="2400" b="1" dirty="0" smtClean="0">
                <a:latin typeface="楷体" panose="02010609060101010101" pitchFamily="49" charset="-122"/>
                <a:ea typeface="楷体" panose="02010609060101010101" pitchFamily="49" charset="-122"/>
              </a:rPr>
              <a:t>null</a:t>
            </a:r>
            <a:r>
              <a:rPr lang="zh-CN" altLang="en-US" sz="2400" b="1" dirty="0" smtClean="0">
                <a:latin typeface="楷体" panose="02010609060101010101" pitchFamily="49" charset="-122"/>
                <a:ea typeface="楷体" panose="02010609060101010101" pitchFamily="49" charset="-122"/>
              </a:rPr>
              <a:t>或</a:t>
            </a:r>
            <a:r>
              <a:rPr lang="en-US" altLang="zh-CN" sz="2400" b="1" dirty="0" smtClean="0">
                <a:latin typeface="楷体" panose="02010609060101010101" pitchFamily="49" charset="-122"/>
                <a:ea typeface="楷体" panose="02010609060101010101" pitchFamily="49" charset="-122"/>
              </a:rPr>
              <a:t>NULL</a:t>
            </a:r>
            <a:r>
              <a:rPr lang="zh-CN" altLang="en-US" sz="2400" b="1" dirty="0" smtClean="0">
                <a:latin typeface="楷体" panose="02010609060101010101" pitchFamily="49" charset="-122"/>
                <a:ea typeface="楷体" panose="02010609060101010101" pitchFamily="49" charset="-122"/>
              </a:rPr>
              <a:t>。空值不等价于空串或零。不能比较空值的大小。</a:t>
            </a:r>
            <a:endParaRPr lang="zh-CN" altLang="en-US" sz="24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790818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normAutofit/>
          </a:bodyPr>
          <a:lstStyle/>
          <a:p>
            <a:pPr>
              <a:defRPr/>
            </a:pPr>
            <a:r>
              <a:rPr lang="zh-CN" altLang="en-US" sz="2400" b="1" dirty="0" smtClean="0"/>
              <a:t>缺少主码值数据示例</a:t>
            </a:r>
          </a:p>
        </p:txBody>
      </p:sp>
      <p:graphicFrame>
        <p:nvGraphicFramePr>
          <p:cNvPr id="4" name="表格 3"/>
          <p:cNvGraphicFramePr>
            <a:graphicFrameLocks noGrp="1"/>
          </p:cNvGraphicFramePr>
          <p:nvPr>
            <p:extLst>
              <p:ext uri="{D42A27DB-BD31-4B8C-83A1-F6EECF244321}">
                <p14:modId xmlns:p14="http://schemas.microsoft.com/office/powerpoint/2010/main" val="3321340397"/>
              </p:ext>
            </p:extLst>
          </p:nvPr>
        </p:nvGraphicFramePr>
        <p:xfrm>
          <a:off x="1794084" y="1416049"/>
          <a:ext cx="6686596" cy="3729040"/>
        </p:xfrm>
        <a:graphic>
          <a:graphicData uri="http://schemas.openxmlformats.org/drawingml/2006/table">
            <a:tbl>
              <a:tblPr/>
              <a:tblGrid>
                <a:gridCol w="1485911"/>
                <a:gridCol w="1114433"/>
                <a:gridCol w="1040137"/>
                <a:gridCol w="1263023"/>
                <a:gridCol w="1783092"/>
              </a:tblGrid>
              <a:tr h="532720">
                <a:tc>
                  <a:txBody>
                    <a:bodyPr/>
                    <a:lstStyle/>
                    <a:p>
                      <a:pPr indent="228600" algn="just">
                        <a:spcAft>
                          <a:spcPts val="0"/>
                        </a:spcAft>
                      </a:pPr>
                      <a:r>
                        <a:rPr lang="zh-CN" sz="2400" b="1" kern="100" dirty="0">
                          <a:latin typeface="Times New Roman"/>
                          <a:ea typeface="微软雅黑" panose="020B0503020204020204" pitchFamily="34" charset="-122"/>
                        </a:rPr>
                        <a:t>学号</a:t>
                      </a:r>
                      <a:endParaRPr lang="zh-CN" sz="3200" b="1" kern="100" dirty="0">
                        <a:latin typeface="Times New Roman"/>
                        <a:ea typeface="微软雅黑" panose="020B0503020204020204" pitchFamily="34" charset="-122"/>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spcAft>
                          <a:spcPts val="0"/>
                        </a:spcAft>
                      </a:pPr>
                      <a:r>
                        <a:rPr lang="zh-CN" sz="2400" b="1" kern="100" dirty="0">
                          <a:latin typeface="Times New Roman"/>
                          <a:ea typeface="微软雅黑" panose="020B0503020204020204" pitchFamily="34" charset="-122"/>
                        </a:rPr>
                        <a:t>姓名</a:t>
                      </a:r>
                      <a:endParaRPr lang="zh-CN" sz="3200" b="1" kern="100" dirty="0">
                        <a:latin typeface="Times New Roman"/>
                        <a:ea typeface="微软雅黑" panose="020B0503020204020204" pitchFamily="34" charset="-122"/>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spcAft>
                          <a:spcPts val="0"/>
                        </a:spcAft>
                      </a:pPr>
                      <a:r>
                        <a:rPr lang="zh-CN" sz="2400" b="1" kern="100" dirty="0">
                          <a:latin typeface="Times New Roman"/>
                          <a:ea typeface="微软雅黑" panose="020B0503020204020204" pitchFamily="34" charset="-122"/>
                        </a:rPr>
                        <a:t>性别</a:t>
                      </a:r>
                      <a:endParaRPr lang="zh-CN" sz="3200" b="1" kern="100" dirty="0">
                        <a:latin typeface="Times New Roman"/>
                        <a:ea typeface="微软雅黑" panose="020B0503020204020204" pitchFamily="34" charset="-122"/>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90195" algn="just">
                        <a:spcAft>
                          <a:spcPts val="0"/>
                        </a:spcAft>
                      </a:pPr>
                      <a:r>
                        <a:rPr lang="zh-CN" sz="2400" b="1" kern="100" dirty="0">
                          <a:latin typeface="Times New Roman"/>
                          <a:ea typeface="微软雅黑" panose="020B0503020204020204" pitchFamily="34" charset="-122"/>
                        </a:rPr>
                        <a:t>年龄</a:t>
                      </a:r>
                      <a:endParaRPr lang="zh-CN" sz="3200" b="1" kern="100" dirty="0">
                        <a:latin typeface="Times New Roman"/>
                        <a:ea typeface="微软雅黑" panose="020B0503020204020204" pitchFamily="34" charset="-122"/>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spcAft>
                          <a:spcPts val="0"/>
                        </a:spcAft>
                      </a:pPr>
                      <a:r>
                        <a:rPr lang="zh-CN" sz="2400" b="1" kern="100" dirty="0">
                          <a:latin typeface="Times New Roman"/>
                          <a:ea typeface="微软雅黑" panose="020B0503020204020204" pitchFamily="34" charset="-122"/>
                        </a:rPr>
                        <a:t>所在系</a:t>
                      </a:r>
                      <a:endParaRPr lang="zh-CN" sz="3200" b="1" kern="100" dirty="0">
                        <a:latin typeface="Times New Roman"/>
                        <a:ea typeface="微软雅黑" panose="020B0503020204020204" pitchFamily="34" charset="-122"/>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2720">
                <a:tc>
                  <a:txBody>
                    <a:bodyPr/>
                    <a:lstStyle/>
                    <a:p>
                      <a:pPr indent="108585" algn="just">
                        <a:spcAft>
                          <a:spcPts val="0"/>
                        </a:spcAft>
                      </a:pPr>
                      <a:endParaRPr lang="en-US" sz="2400" b="0" kern="100" dirty="0">
                        <a:solidFill>
                          <a:srgbClr val="FF0000"/>
                        </a:solidFill>
                        <a:latin typeface="微软雅黑" panose="020B0503020204020204" pitchFamily="34" charset="-122"/>
                        <a:ea typeface="微软雅黑" panose="020B0503020204020204" pitchFamily="34" charset="-122"/>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10185" algn="just">
                        <a:spcAft>
                          <a:spcPts val="0"/>
                        </a:spcAft>
                      </a:pPr>
                      <a:r>
                        <a:rPr lang="zh-CN" sz="2400" b="0" kern="100" dirty="0">
                          <a:solidFill>
                            <a:srgbClr val="FF0000"/>
                          </a:solidFill>
                          <a:latin typeface="Times New Roman"/>
                          <a:ea typeface="微软雅黑" panose="020B0503020204020204" pitchFamily="34" charset="-122"/>
                        </a:rPr>
                        <a:t>李勇</a:t>
                      </a:r>
                      <a:r>
                        <a:rPr lang="en-US" sz="2400" b="0" kern="100" dirty="0">
                          <a:solidFill>
                            <a:srgbClr val="FF0000"/>
                          </a:solidFill>
                          <a:latin typeface="Times New Roman"/>
                          <a:ea typeface="微软雅黑" panose="020B0503020204020204" pitchFamily="34" charset="-122"/>
                        </a:rPr>
                        <a:t>      </a:t>
                      </a:r>
                      <a:endParaRPr lang="zh-CN" sz="3200" b="0" kern="100" dirty="0">
                        <a:solidFill>
                          <a:srgbClr val="FF0000"/>
                        </a:solidFill>
                        <a:latin typeface="Times New Roman"/>
                        <a:ea typeface="微软雅黑" panose="020B0503020204020204" pitchFamily="34" charset="-122"/>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2885" algn="just">
                        <a:spcAft>
                          <a:spcPts val="0"/>
                        </a:spcAft>
                      </a:pPr>
                      <a:r>
                        <a:rPr lang="zh-CN" sz="2400" b="0" kern="100" dirty="0">
                          <a:solidFill>
                            <a:srgbClr val="FF0000"/>
                          </a:solidFill>
                          <a:latin typeface="Times New Roman"/>
                          <a:ea typeface="微软雅黑" panose="020B0503020204020204" pitchFamily="34" charset="-122"/>
                        </a:rPr>
                        <a:t>男</a:t>
                      </a:r>
                      <a:endParaRPr lang="zh-CN" sz="3200" b="0" kern="100" dirty="0">
                        <a:solidFill>
                          <a:srgbClr val="FF0000"/>
                        </a:solidFill>
                        <a:latin typeface="Times New Roman"/>
                        <a:ea typeface="微软雅黑" panose="020B0503020204020204" pitchFamily="34" charset="-122"/>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91465" algn="just">
                        <a:spcAft>
                          <a:spcPts val="0"/>
                        </a:spcAft>
                      </a:pPr>
                      <a:r>
                        <a:rPr lang="en-US" sz="2400" b="0" kern="100" dirty="0">
                          <a:solidFill>
                            <a:srgbClr val="FF0000"/>
                          </a:solidFill>
                          <a:latin typeface="微软雅黑" panose="020B0503020204020204" pitchFamily="34" charset="-122"/>
                          <a:ea typeface="微软雅黑" panose="020B0503020204020204" pitchFamily="34" charset="-122"/>
                        </a:rPr>
                        <a:t>19</a:t>
                      </a:r>
                      <a:endParaRPr lang="zh-CN" sz="3200" b="0" kern="100" dirty="0">
                        <a:solidFill>
                          <a:srgbClr val="FF0000"/>
                        </a:solidFill>
                        <a:latin typeface="Times New Roman"/>
                        <a:ea typeface="微软雅黑" panose="020B0503020204020204" pitchFamily="34" charset="-122"/>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91465" algn="just">
                        <a:spcAft>
                          <a:spcPts val="0"/>
                        </a:spcAft>
                      </a:pPr>
                      <a:r>
                        <a:rPr lang="zh-CN" sz="2400" b="0" kern="100" dirty="0">
                          <a:solidFill>
                            <a:srgbClr val="FF0000"/>
                          </a:solidFill>
                          <a:latin typeface="Times New Roman"/>
                          <a:ea typeface="微软雅黑" panose="020B0503020204020204" pitchFamily="34" charset="-122"/>
                        </a:rPr>
                        <a:t>计算机系</a:t>
                      </a:r>
                      <a:r>
                        <a:rPr lang="en-US" sz="2400" b="0" kern="100" dirty="0">
                          <a:solidFill>
                            <a:srgbClr val="FF0000"/>
                          </a:solidFill>
                          <a:latin typeface="Times New Roman"/>
                          <a:ea typeface="微软雅黑" panose="020B0503020204020204" pitchFamily="34" charset="-122"/>
                        </a:rPr>
                        <a:t>            </a:t>
                      </a:r>
                      <a:endParaRPr lang="zh-CN" sz="3200" b="0" kern="100" dirty="0">
                        <a:solidFill>
                          <a:srgbClr val="FF0000"/>
                        </a:solidFill>
                        <a:latin typeface="Times New Roman"/>
                        <a:ea typeface="微软雅黑" panose="020B0503020204020204" pitchFamily="34" charset="-122"/>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2720">
                <a:tc>
                  <a:txBody>
                    <a:bodyPr/>
                    <a:lstStyle/>
                    <a:p>
                      <a:pPr indent="108585" algn="just">
                        <a:spcAft>
                          <a:spcPts val="0"/>
                        </a:spcAft>
                      </a:pPr>
                      <a:r>
                        <a:rPr lang="en-US" sz="2400" b="0" kern="100" dirty="0">
                          <a:latin typeface="微软雅黑" panose="020B0503020204020204" pitchFamily="34" charset="-122"/>
                          <a:ea typeface="微软雅黑" panose="020B0503020204020204" pitchFamily="34" charset="-122"/>
                        </a:rPr>
                        <a:t>9512102 </a:t>
                      </a:r>
                      <a:endParaRPr lang="zh-CN" sz="3200" b="0" kern="100" dirty="0">
                        <a:latin typeface="Times New Roman"/>
                        <a:ea typeface="微软雅黑" panose="020B0503020204020204" pitchFamily="34" charset="-122"/>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10185" algn="just">
                        <a:spcAft>
                          <a:spcPts val="0"/>
                        </a:spcAft>
                      </a:pPr>
                      <a:r>
                        <a:rPr lang="zh-CN" sz="2400" b="0" kern="100" dirty="0">
                          <a:latin typeface="Times New Roman"/>
                          <a:ea typeface="微软雅黑" panose="020B0503020204020204" pitchFamily="34" charset="-122"/>
                        </a:rPr>
                        <a:t>刘晨</a:t>
                      </a:r>
                      <a:r>
                        <a:rPr lang="en-US" sz="2400" b="0" kern="100" dirty="0">
                          <a:latin typeface="Times New Roman"/>
                          <a:ea typeface="微软雅黑" panose="020B0503020204020204" pitchFamily="34" charset="-122"/>
                        </a:rPr>
                        <a:t>      </a:t>
                      </a:r>
                      <a:endParaRPr lang="zh-CN" sz="3200" b="0" kern="100" dirty="0">
                        <a:latin typeface="Times New Roman"/>
                        <a:ea typeface="微软雅黑" panose="020B0503020204020204" pitchFamily="34" charset="-122"/>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2885" algn="just">
                        <a:spcAft>
                          <a:spcPts val="0"/>
                        </a:spcAft>
                      </a:pPr>
                      <a:r>
                        <a:rPr lang="zh-CN" sz="2400" b="0" kern="100" dirty="0">
                          <a:latin typeface="Times New Roman"/>
                          <a:ea typeface="微软雅黑" panose="020B0503020204020204" pitchFamily="34" charset="-122"/>
                        </a:rPr>
                        <a:t>男</a:t>
                      </a:r>
                      <a:endParaRPr lang="zh-CN" sz="3200" b="0" kern="100" dirty="0">
                        <a:latin typeface="Times New Roman"/>
                        <a:ea typeface="微软雅黑" panose="020B0503020204020204" pitchFamily="34" charset="-122"/>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91465" algn="just">
                        <a:spcAft>
                          <a:spcPts val="0"/>
                        </a:spcAft>
                      </a:pPr>
                      <a:r>
                        <a:rPr lang="en-US" sz="2400" b="0" kern="100" dirty="0">
                          <a:latin typeface="微软雅黑" panose="020B0503020204020204" pitchFamily="34" charset="-122"/>
                          <a:ea typeface="微软雅黑" panose="020B0503020204020204" pitchFamily="34" charset="-122"/>
                        </a:rPr>
                        <a:t>20</a:t>
                      </a:r>
                      <a:endParaRPr lang="zh-CN" sz="3200" b="0" kern="100" dirty="0">
                        <a:latin typeface="Times New Roman"/>
                        <a:ea typeface="微软雅黑" panose="020B0503020204020204" pitchFamily="34" charset="-122"/>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91465" algn="just">
                        <a:spcAft>
                          <a:spcPts val="0"/>
                        </a:spcAft>
                      </a:pPr>
                      <a:r>
                        <a:rPr lang="zh-CN" sz="2400" b="0" kern="100" dirty="0">
                          <a:latin typeface="Times New Roman"/>
                          <a:ea typeface="微软雅黑" panose="020B0503020204020204" pitchFamily="34" charset="-122"/>
                        </a:rPr>
                        <a:t>计算机系</a:t>
                      </a:r>
                      <a:r>
                        <a:rPr lang="en-US" sz="2400" b="0" kern="100" dirty="0">
                          <a:latin typeface="Times New Roman"/>
                          <a:ea typeface="微软雅黑" panose="020B0503020204020204" pitchFamily="34" charset="-122"/>
                        </a:rPr>
                        <a:t>            </a:t>
                      </a:r>
                      <a:endParaRPr lang="zh-CN" sz="3200" b="0" kern="100" dirty="0">
                        <a:latin typeface="Times New Roman"/>
                        <a:ea typeface="微软雅黑" panose="020B0503020204020204" pitchFamily="34" charset="-122"/>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2720">
                <a:tc>
                  <a:txBody>
                    <a:bodyPr/>
                    <a:lstStyle/>
                    <a:p>
                      <a:pPr indent="108585" algn="just">
                        <a:spcAft>
                          <a:spcPts val="0"/>
                        </a:spcAft>
                      </a:pPr>
                      <a:endParaRPr lang="en-US" sz="2400" b="0" kern="100" dirty="0">
                        <a:solidFill>
                          <a:srgbClr val="FF0000"/>
                        </a:solidFill>
                        <a:latin typeface="微软雅黑" panose="020B0503020204020204" pitchFamily="34" charset="-122"/>
                        <a:ea typeface="微软雅黑" panose="020B0503020204020204" pitchFamily="34" charset="-122"/>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10185" algn="just">
                        <a:spcAft>
                          <a:spcPts val="0"/>
                        </a:spcAft>
                      </a:pPr>
                      <a:r>
                        <a:rPr lang="zh-CN" sz="2400" b="0" kern="100" dirty="0">
                          <a:solidFill>
                            <a:srgbClr val="FF0000"/>
                          </a:solidFill>
                          <a:latin typeface="Times New Roman"/>
                          <a:ea typeface="微软雅黑" panose="020B0503020204020204" pitchFamily="34" charset="-122"/>
                        </a:rPr>
                        <a:t>李勇</a:t>
                      </a:r>
                      <a:r>
                        <a:rPr lang="en-US" sz="2400" b="0" kern="100" dirty="0">
                          <a:solidFill>
                            <a:srgbClr val="FF0000"/>
                          </a:solidFill>
                          <a:latin typeface="Times New Roman"/>
                          <a:ea typeface="微软雅黑" panose="020B0503020204020204" pitchFamily="34" charset="-122"/>
                        </a:rPr>
                        <a:t>      </a:t>
                      </a:r>
                      <a:endParaRPr lang="zh-CN" sz="3200" b="0" kern="100" dirty="0">
                        <a:solidFill>
                          <a:srgbClr val="FF0000"/>
                        </a:solidFill>
                        <a:latin typeface="Times New Roman"/>
                        <a:ea typeface="微软雅黑" panose="020B0503020204020204" pitchFamily="34" charset="-122"/>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2885" algn="just">
                        <a:spcAft>
                          <a:spcPts val="0"/>
                        </a:spcAft>
                      </a:pPr>
                      <a:r>
                        <a:rPr lang="zh-CN" sz="2400" b="0" kern="100" dirty="0">
                          <a:solidFill>
                            <a:srgbClr val="FF0000"/>
                          </a:solidFill>
                          <a:latin typeface="Times New Roman"/>
                          <a:ea typeface="微软雅黑" panose="020B0503020204020204" pitchFamily="34" charset="-122"/>
                        </a:rPr>
                        <a:t>男</a:t>
                      </a:r>
                      <a:endParaRPr lang="zh-CN" sz="3200" b="0" kern="100" dirty="0">
                        <a:solidFill>
                          <a:srgbClr val="FF0000"/>
                        </a:solidFill>
                        <a:latin typeface="Times New Roman"/>
                        <a:ea typeface="微软雅黑" panose="020B0503020204020204" pitchFamily="34" charset="-122"/>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91465" algn="just">
                        <a:spcAft>
                          <a:spcPts val="0"/>
                        </a:spcAft>
                      </a:pPr>
                      <a:r>
                        <a:rPr lang="en-US" sz="2400" b="0" kern="100" dirty="0">
                          <a:solidFill>
                            <a:srgbClr val="FF0000"/>
                          </a:solidFill>
                          <a:latin typeface="微软雅黑" panose="020B0503020204020204" pitchFamily="34" charset="-122"/>
                          <a:ea typeface="微软雅黑" panose="020B0503020204020204" pitchFamily="34" charset="-122"/>
                        </a:rPr>
                        <a:t>19</a:t>
                      </a:r>
                      <a:endParaRPr lang="zh-CN" sz="3200" b="0" kern="100" dirty="0">
                        <a:solidFill>
                          <a:srgbClr val="FF0000"/>
                        </a:solidFill>
                        <a:latin typeface="Times New Roman"/>
                        <a:ea typeface="微软雅黑" panose="020B0503020204020204" pitchFamily="34" charset="-122"/>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91465" algn="just">
                        <a:spcAft>
                          <a:spcPts val="0"/>
                        </a:spcAft>
                      </a:pPr>
                      <a:r>
                        <a:rPr lang="zh-CN" sz="2400" b="0" kern="100" dirty="0">
                          <a:solidFill>
                            <a:srgbClr val="FF0000"/>
                          </a:solidFill>
                          <a:latin typeface="Times New Roman"/>
                          <a:ea typeface="微软雅黑" panose="020B0503020204020204" pitchFamily="34" charset="-122"/>
                        </a:rPr>
                        <a:t>计算机系</a:t>
                      </a:r>
                      <a:r>
                        <a:rPr lang="en-US" sz="2400" b="0" kern="100" dirty="0">
                          <a:solidFill>
                            <a:srgbClr val="FF0000"/>
                          </a:solidFill>
                          <a:latin typeface="Times New Roman"/>
                          <a:ea typeface="微软雅黑" panose="020B0503020204020204" pitchFamily="34" charset="-122"/>
                        </a:rPr>
                        <a:t>            </a:t>
                      </a:r>
                      <a:endParaRPr lang="zh-CN" sz="3200" b="0" kern="100" dirty="0">
                        <a:solidFill>
                          <a:srgbClr val="FF0000"/>
                        </a:solidFill>
                        <a:latin typeface="Times New Roman"/>
                        <a:ea typeface="微软雅黑" panose="020B0503020204020204" pitchFamily="34" charset="-122"/>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2720">
                <a:tc>
                  <a:txBody>
                    <a:bodyPr/>
                    <a:lstStyle/>
                    <a:p>
                      <a:pPr indent="108585" algn="just">
                        <a:spcAft>
                          <a:spcPts val="0"/>
                        </a:spcAft>
                      </a:pPr>
                      <a:r>
                        <a:rPr lang="en-US" sz="2400" b="0" kern="100" dirty="0">
                          <a:latin typeface="微软雅黑" panose="020B0503020204020204" pitchFamily="34" charset="-122"/>
                          <a:ea typeface="微软雅黑" panose="020B0503020204020204" pitchFamily="34" charset="-122"/>
                        </a:rPr>
                        <a:t>9512103 </a:t>
                      </a:r>
                      <a:endParaRPr lang="zh-CN" sz="3200" b="0" kern="100" dirty="0">
                        <a:latin typeface="Times New Roman"/>
                        <a:ea typeface="微软雅黑" panose="020B0503020204020204" pitchFamily="34" charset="-122"/>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10185" algn="just">
                        <a:spcAft>
                          <a:spcPts val="0"/>
                        </a:spcAft>
                      </a:pPr>
                      <a:r>
                        <a:rPr lang="zh-CN" sz="2400" b="0" kern="100" dirty="0">
                          <a:latin typeface="Times New Roman"/>
                          <a:ea typeface="微软雅黑" panose="020B0503020204020204" pitchFamily="34" charset="-122"/>
                        </a:rPr>
                        <a:t>王敏</a:t>
                      </a:r>
                      <a:r>
                        <a:rPr lang="en-US" sz="2400" b="0" kern="100" dirty="0">
                          <a:latin typeface="Times New Roman"/>
                          <a:ea typeface="微软雅黑" panose="020B0503020204020204" pitchFamily="34" charset="-122"/>
                        </a:rPr>
                        <a:t>      </a:t>
                      </a:r>
                      <a:endParaRPr lang="zh-CN" sz="3200" b="0" kern="100" dirty="0">
                        <a:latin typeface="Times New Roman"/>
                        <a:ea typeface="微软雅黑" panose="020B0503020204020204" pitchFamily="34" charset="-122"/>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2885" algn="just">
                        <a:spcAft>
                          <a:spcPts val="0"/>
                        </a:spcAft>
                      </a:pPr>
                      <a:r>
                        <a:rPr lang="zh-CN" sz="2400" b="0" kern="100" dirty="0">
                          <a:latin typeface="Times New Roman"/>
                          <a:ea typeface="微软雅黑" panose="020B0503020204020204" pitchFamily="34" charset="-122"/>
                        </a:rPr>
                        <a:t>女</a:t>
                      </a:r>
                      <a:endParaRPr lang="zh-CN" sz="3200" b="0" kern="100" dirty="0">
                        <a:latin typeface="Times New Roman"/>
                        <a:ea typeface="微软雅黑" panose="020B0503020204020204" pitchFamily="34" charset="-122"/>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91465" algn="just">
                        <a:spcAft>
                          <a:spcPts val="0"/>
                        </a:spcAft>
                      </a:pPr>
                      <a:r>
                        <a:rPr lang="en-US" sz="2400" b="0" kern="100" dirty="0">
                          <a:latin typeface="微软雅黑" panose="020B0503020204020204" pitchFamily="34" charset="-122"/>
                          <a:ea typeface="微软雅黑" panose="020B0503020204020204" pitchFamily="34" charset="-122"/>
                        </a:rPr>
                        <a:t>20</a:t>
                      </a:r>
                      <a:endParaRPr lang="zh-CN" sz="3200" b="0" kern="100" dirty="0">
                        <a:latin typeface="Times New Roman"/>
                        <a:ea typeface="微软雅黑" panose="020B0503020204020204" pitchFamily="34" charset="-122"/>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91465" algn="just">
                        <a:spcAft>
                          <a:spcPts val="0"/>
                        </a:spcAft>
                      </a:pPr>
                      <a:r>
                        <a:rPr lang="zh-CN" sz="2400" b="0" kern="100" dirty="0">
                          <a:latin typeface="Times New Roman"/>
                          <a:ea typeface="微软雅黑" panose="020B0503020204020204" pitchFamily="34" charset="-122"/>
                        </a:rPr>
                        <a:t>计算机系</a:t>
                      </a:r>
                      <a:r>
                        <a:rPr lang="en-US" sz="2400" b="0" kern="100" dirty="0">
                          <a:latin typeface="Times New Roman"/>
                          <a:ea typeface="微软雅黑" panose="020B0503020204020204" pitchFamily="34" charset="-122"/>
                        </a:rPr>
                        <a:t>            </a:t>
                      </a:r>
                      <a:endParaRPr lang="zh-CN" sz="3200" b="0" kern="100" dirty="0">
                        <a:latin typeface="Times New Roman"/>
                        <a:ea typeface="微软雅黑" panose="020B0503020204020204" pitchFamily="34" charset="-122"/>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2720">
                <a:tc>
                  <a:txBody>
                    <a:bodyPr/>
                    <a:lstStyle/>
                    <a:p>
                      <a:pPr indent="108585" algn="just">
                        <a:spcAft>
                          <a:spcPts val="0"/>
                        </a:spcAft>
                      </a:pPr>
                      <a:r>
                        <a:rPr lang="en-US" sz="2400" b="0" kern="100" dirty="0">
                          <a:latin typeface="微软雅黑" panose="020B0503020204020204" pitchFamily="34" charset="-122"/>
                          <a:ea typeface="微软雅黑" panose="020B0503020204020204" pitchFamily="34" charset="-122"/>
                        </a:rPr>
                        <a:t>9521101 </a:t>
                      </a:r>
                      <a:endParaRPr lang="zh-CN" sz="3200" b="0" kern="100" dirty="0">
                        <a:latin typeface="Times New Roman"/>
                        <a:ea typeface="微软雅黑" panose="020B0503020204020204" pitchFamily="34" charset="-122"/>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10185" algn="just">
                        <a:spcAft>
                          <a:spcPts val="0"/>
                        </a:spcAft>
                      </a:pPr>
                      <a:r>
                        <a:rPr lang="zh-CN" sz="2400" b="0" kern="100" dirty="0">
                          <a:latin typeface="Times New Roman"/>
                          <a:ea typeface="微软雅黑" panose="020B0503020204020204" pitchFamily="34" charset="-122"/>
                        </a:rPr>
                        <a:t>张立</a:t>
                      </a:r>
                      <a:r>
                        <a:rPr lang="en-US" sz="2400" b="0" kern="100" dirty="0">
                          <a:latin typeface="Times New Roman"/>
                          <a:ea typeface="微软雅黑" panose="020B0503020204020204" pitchFamily="34" charset="-122"/>
                        </a:rPr>
                        <a:t>      </a:t>
                      </a:r>
                      <a:endParaRPr lang="zh-CN" sz="3200" b="0" kern="100" dirty="0">
                        <a:latin typeface="Times New Roman"/>
                        <a:ea typeface="微软雅黑" panose="020B0503020204020204" pitchFamily="34" charset="-122"/>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2885" algn="just">
                        <a:spcAft>
                          <a:spcPts val="0"/>
                        </a:spcAft>
                      </a:pPr>
                      <a:r>
                        <a:rPr lang="zh-CN" sz="2400" b="0" kern="100" dirty="0">
                          <a:latin typeface="Times New Roman"/>
                          <a:ea typeface="微软雅黑" panose="020B0503020204020204" pitchFamily="34" charset="-122"/>
                        </a:rPr>
                        <a:t>男</a:t>
                      </a:r>
                      <a:endParaRPr lang="zh-CN" sz="3200" b="0" kern="100" dirty="0">
                        <a:latin typeface="Times New Roman"/>
                        <a:ea typeface="微软雅黑" panose="020B0503020204020204" pitchFamily="34" charset="-122"/>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91465" algn="just">
                        <a:spcAft>
                          <a:spcPts val="0"/>
                        </a:spcAft>
                      </a:pPr>
                      <a:r>
                        <a:rPr lang="en-US" sz="2400" b="0" kern="100" dirty="0">
                          <a:latin typeface="微软雅黑" panose="020B0503020204020204" pitchFamily="34" charset="-122"/>
                          <a:ea typeface="微软雅黑" panose="020B0503020204020204" pitchFamily="34" charset="-122"/>
                        </a:rPr>
                        <a:t>22</a:t>
                      </a:r>
                      <a:endParaRPr lang="zh-CN" sz="3200" b="0" kern="100" dirty="0">
                        <a:latin typeface="Times New Roman"/>
                        <a:ea typeface="微软雅黑" panose="020B0503020204020204" pitchFamily="34" charset="-122"/>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91465" algn="just">
                        <a:spcAft>
                          <a:spcPts val="0"/>
                        </a:spcAft>
                      </a:pPr>
                      <a:r>
                        <a:rPr lang="zh-CN" sz="2400" b="0" kern="100" dirty="0">
                          <a:latin typeface="Times New Roman"/>
                          <a:ea typeface="微软雅黑" panose="020B0503020204020204" pitchFamily="34" charset="-122"/>
                        </a:rPr>
                        <a:t>信息系</a:t>
                      </a:r>
                      <a:r>
                        <a:rPr lang="en-US" sz="2400" b="0" kern="100" dirty="0">
                          <a:latin typeface="Times New Roman"/>
                          <a:ea typeface="微软雅黑" panose="020B0503020204020204" pitchFamily="34" charset="-122"/>
                        </a:rPr>
                        <a:t>              </a:t>
                      </a:r>
                      <a:endParaRPr lang="zh-CN" sz="3200" b="0" kern="100" dirty="0">
                        <a:latin typeface="Times New Roman"/>
                        <a:ea typeface="微软雅黑" panose="020B0503020204020204" pitchFamily="34" charset="-122"/>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2720">
                <a:tc>
                  <a:txBody>
                    <a:bodyPr/>
                    <a:lstStyle/>
                    <a:p>
                      <a:pPr indent="108585" algn="just">
                        <a:spcAft>
                          <a:spcPts val="0"/>
                        </a:spcAft>
                      </a:pPr>
                      <a:r>
                        <a:rPr lang="en-US" sz="2400" b="0" kern="100" dirty="0">
                          <a:latin typeface="微软雅黑" panose="020B0503020204020204" pitchFamily="34" charset="-122"/>
                          <a:ea typeface="微软雅黑" panose="020B0503020204020204" pitchFamily="34" charset="-122"/>
                        </a:rPr>
                        <a:t>9521102 </a:t>
                      </a:r>
                      <a:endParaRPr lang="zh-CN" sz="3200" b="0" kern="100" dirty="0">
                        <a:latin typeface="Times New Roman"/>
                        <a:ea typeface="微软雅黑" panose="020B0503020204020204" pitchFamily="34" charset="-122"/>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10185" algn="just">
                        <a:spcAft>
                          <a:spcPts val="0"/>
                        </a:spcAft>
                      </a:pPr>
                      <a:r>
                        <a:rPr lang="zh-CN" sz="2400" b="0" kern="100" dirty="0">
                          <a:latin typeface="Times New Roman"/>
                          <a:ea typeface="微软雅黑" panose="020B0503020204020204" pitchFamily="34" charset="-122"/>
                        </a:rPr>
                        <a:t>吴宾</a:t>
                      </a:r>
                      <a:r>
                        <a:rPr lang="en-US" sz="2400" b="0" kern="100" dirty="0">
                          <a:latin typeface="Times New Roman"/>
                          <a:ea typeface="微软雅黑" panose="020B0503020204020204" pitchFamily="34" charset="-122"/>
                        </a:rPr>
                        <a:t>      </a:t>
                      </a:r>
                      <a:endParaRPr lang="zh-CN" sz="3200" b="0" kern="100" dirty="0">
                        <a:latin typeface="Times New Roman"/>
                        <a:ea typeface="微软雅黑" panose="020B0503020204020204" pitchFamily="34" charset="-122"/>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2885" algn="just">
                        <a:spcAft>
                          <a:spcPts val="0"/>
                        </a:spcAft>
                      </a:pPr>
                      <a:r>
                        <a:rPr lang="zh-CN" sz="2400" b="0" kern="100" dirty="0">
                          <a:latin typeface="Times New Roman"/>
                          <a:ea typeface="微软雅黑" panose="020B0503020204020204" pitchFamily="34" charset="-122"/>
                        </a:rPr>
                        <a:t>女</a:t>
                      </a:r>
                      <a:endParaRPr lang="zh-CN" sz="3200" b="0" kern="100" dirty="0">
                        <a:latin typeface="Times New Roman"/>
                        <a:ea typeface="微软雅黑" panose="020B0503020204020204" pitchFamily="34" charset="-122"/>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91465" algn="just">
                        <a:spcAft>
                          <a:spcPts val="0"/>
                        </a:spcAft>
                      </a:pPr>
                      <a:r>
                        <a:rPr lang="en-US" sz="2400" b="0" kern="100" dirty="0">
                          <a:latin typeface="微软雅黑" panose="020B0503020204020204" pitchFamily="34" charset="-122"/>
                          <a:ea typeface="微软雅黑" panose="020B0503020204020204" pitchFamily="34" charset="-122"/>
                        </a:rPr>
                        <a:t>21</a:t>
                      </a:r>
                      <a:endParaRPr lang="zh-CN" sz="3200" b="0" kern="100" dirty="0">
                        <a:latin typeface="Times New Roman"/>
                        <a:ea typeface="微软雅黑" panose="020B0503020204020204" pitchFamily="34" charset="-122"/>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91465" algn="just">
                        <a:spcAft>
                          <a:spcPts val="0"/>
                        </a:spcAft>
                      </a:pPr>
                      <a:r>
                        <a:rPr lang="zh-CN" sz="2400" b="0" kern="100" dirty="0">
                          <a:latin typeface="Times New Roman"/>
                          <a:ea typeface="微软雅黑" panose="020B0503020204020204" pitchFamily="34" charset="-122"/>
                        </a:rPr>
                        <a:t>信息系</a:t>
                      </a:r>
                      <a:r>
                        <a:rPr lang="en-US" sz="2400" b="0" kern="100" dirty="0">
                          <a:latin typeface="Times New Roman"/>
                          <a:ea typeface="微软雅黑" panose="020B0503020204020204" pitchFamily="34" charset="-122"/>
                        </a:rPr>
                        <a:t>              </a:t>
                      </a:r>
                      <a:endParaRPr lang="zh-CN" sz="3200" b="0" kern="100" dirty="0">
                        <a:latin typeface="Times New Roman"/>
                        <a:ea typeface="微软雅黑" panose="020B0503020204020204" pitchFamily="34" charset="-122"/>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5" name="图片 4" descr="QQ7.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flipH="1">
            <a:off x="413221" y="2492375"/>
            <a:ext cx="794147"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右箭头 5"/>
          <p:cNvSpPr/>
          <p:nvPr/>
        </p:nvSpPr>
        <p:spPr>
          <a:xfrm rot="19739983">
            <a:off x="1181173" y="2300288"/>
            <a:ext cx="517922" cy="146050"/>
          </a:xfrm>
          <a:prstGeom prst="rightArrow">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ea typeface="微软雅黑" panose="020B0503020204020204" pitchFamily="34" charset="-122"/>
            </a:endParaRPr>
          </a:p>
        </p:txBody>
      </p:sp>
      <p:sp>
        <p:nvSpPr>
          <p:cNvPr id="7" name="右箭头 6"/>
          <p:cNvSpPr/>
          <p:nvPr/>
        </p:nvSpPr>
        <p:spPr>
          <a:xfrm rot="1685678" flipV="1">
            <a:off x="1215701" y="3136900"/>
            <a:ext cx="420291" cy="287338"/>
          </a:xfrm>
          <a:prstGeom prst="rightArrow">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ea typeface="微软雅黑" panose="020B0503020204020204" pitchFamily="34" charset="-122"/>
            </a:endParaRPr>
          </a:p>
        </p:txBody>
      </p:sp>
      <p:sp>
        <p:nvSpPr>
          <p:cNvPr id="8" name="矩形 7"/>
          <p:cNvSpPr/>
          <p:nvPr/>
        </p:nvSpPr>
        <p:spPr>
          <a:xfrm>
            <a:off x="1362036" y="2433662"/>
            <a:ext cx="432048" cy="923330"/>
          </a:xfrm>
          <a:prstGeom prst="rect">
            <a:avLst/>
          </a:prstGeom>
          <a:noFill/>
        </p:spPr>
        <p:txBody>
          <a:bodyPr>
            <a:spAutoFit/>
          </a:bodyPr>
          <a:lstStyle/>
          <a:p>
            <a:pPr algn="ctr" eaLnBrk="1" hangingPunct="1">
              <a:defRPr/>
            </a:pPr>
            <a:r>
              <a:rPr lang="zh-CN" alt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微软雅黑" panose="020B0503020204020204" pitchFamily="34" charset="-122"/>
                <a:cs typeface="Times New Roman" panose="02020603050405020304" pitchFamily="18" charset="0"/>
              </a:rPr>
              <a:t>？</a:t>
            </a:r>
          </a:p>
        </p:txBody>
      </p:sp>
      <p:sp>
        <p:nvSpPr>
          <p:cNvPr id="9" name="标题 1"/>
          <p:cNvSpPr txBox="1">
            <a:spLocks/>
          </p:cNvSpPr>
          <p:nvPr/>
        </p:nvSpPr>
        <p:spPr>
          <a:xfrm>
            <a:off x="781050" y="5348834"/>
            <a:ext cx="7886700" cy="79101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rgbClr val="0000FF"/>
                </a:solidFill>
                <a:latin typeface="微软雅黑" panose="020B0503020204020204" pitchFamily="34" charset="-122"/>
                <a:ea typeface="微软雅黑" panose="020B0503020204020204" pitchFamily="34" charset="-122"/>
                <a:cs typeface="+mj-cs"/>
              </a:defRPr>
            </a:lvl1pPr>
          </a:lstStyle>
          <a:p>
            <a:pPr>
              <a:defRPr/>
            </a:pPr>
            <a:r>
              <a:rPr lang="zh-CN" altLang="en-US" sz="2400" b="1" dirty="0" smtClean="0"/>
              <a:t>缺少主码值的后果。。。</a:t>
            </a:r>
          </a:p>
        </p:txBody>
      </p:sp>
    </p:spTree>
    <p:extLst>
      <p:ext uri="{BB962C8B-B14F-4D97-AF65-F5344CB8AC3E}">
        <p14:creationId xmlns:p14="http://schemas.microsoft.com/office/powerpoint/2010/main" val="19256305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55"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1000" fill="hold"/>
                                        <p:tgtEl>
                                          <p:spTgt spid="6"/>
                                        </p:tgtEl>
                                        <p:attrNameLst>
                                          <p:attrName>ppt_w</p:attrName>
                                        </p:attrNameLst>
                                      </p:cBhvr>
                                      <p:tavLst>
                                        <p:tav tm="0">
                                          <p:val>
                                            <p:strVal val="#ppt_w*0.70"/>
                                          </p:val>
                                        </p:tav>
                                        <p:tav tm="100000">
                                          <p:val>
                                            <p:strVal val="#ppt_w"/>
                                          </p:val>
                                        </p:tav>
                                      </p:tavLst>
                                    </p:anim>
                                    <p:anim calcmode="lin" valueType="num">
                                      <p:cBhvr>
                                        <p:cTn id="13" dur="1000" fill="hold"/>
                                        <p:tgtEl>
                                          <p:spTgt spid="6"/>
                                        </p:tgtEl>
                                        <p:attrNameLst>
                                          <p:attrName>ppt_h</p:attrName>
                                        </p:attrNameLst>
                                      </p:cBhvr>
                                      <p:tavLst>
                                        <p:tav tm="0">
                                          <p:val>
                                            <p:strVal val="#ppt_h"/>
                                          </p:val>
                                        </p:tav>
                                        <p:tav tm="100000">
                                          <p:val>
                                            <p:strVal val="#ppt_h"/>
                                          </p:val>
                                        </p:tav>
                                      </p:tavLst>
                                    </p:anim>
                                    <p:animEffect transition="in" filter="fade">
                                      <p:cBhvr>
                                        <p:cTn id="14" dur="1000"/>
                                        <p:tgtEl>
                                          <p:spTgt spid="6"/>
                                        </p:tgtEl>
                                      </p:cBhvr>
                                    </p:animEffect>
                                  </p:childTnLst>
                                </p:cTn>
                              </p:par>
                            </p:childTnLst>
                          </p:cTn>
                        </p:par>
                        <p:par>
                          <p:cTn id="15" fill="hold" nodeType="afterGroup">
                            <p:stCondLst>
                              <p:cond delay="1500"/>
                            </p:stCondLst>
                            <p:childTnLst>
                              <p:par>
                                <p:cTn id="16" presetID="55"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1000" fill="hold"/>
                                        <p:tgtEl>
                                          <p:spTgt spid="7"/>
                                        </p:tgtEl>
                                        <p:attrNameLst>
                                          <p:attrName>ppt_w</p:attrName>
                                        </p:attrNameLst>
                                      </p:cBhvr>
                                      <p:tavLst>
                                        <p:tav tm="0">
                                          <p:val>
                                            <p:strVal val="#ppt_w*0.70"/>
                                          </p:val>
                                        </p:tav>
                                        <p:tav tm="100000">
                                          <p:val>
                                            <p:strVal val="#ppt_w"/>
                                          </p:val>
                                        </p:tav>
                                      </p:tavLst>
                                    </p:anim>
                                    <p:anim calcmode="lin" valueType="num">
                                      <p:cBhvr>
                                        <p:cTn id="19" dur="1000" fill="hold"/>
                                        <p:tgtEl>
                                          <p:spTgt spid="7"/>
                                        </p:tgtEl>
                                        <p:attrNameLst>
                                          <p:attrName>ppt_h</p:attrName>
                                        </p:attrNameLst>
                                      </p:cBhvr>
                                      <p:tavLst>
                                        <p:tav tm="0">
                                          <p:val>
                                            <p:strVal val="#ppt_h"/>
                                          </p:val>
                                        </p:tav>
                                        <p:tav tm="100000">
                                          <p:val>
                                            <p:strVal val="#ppt_h"/>
                                          </p:val>
                                        </p:tav>
                                      </p:tavLst>
                                    </p:anim>
                                    <p:animEffect transition="in" filter="fade">
                                      <p:cBhvr>
                                        <p:cTn id="20" dur="1000"/>
                                        <p:tgtEl>
                                          <p:spTgt spid="7"/>
                                        </p:tgtEl>
                                      </p:cBhvr>
                                    </p:animEffect>
                                  </p:childTnLst>
                                </p:cTn>
                              </p:par>
                            </p:childTnLst>
                          </p:cTn>
                        </p:par>
                        <p:par>
                          <p:cTn id="21" fill="hold" nodeType="afterGroup">
                            <p:stCondLst>
                              <p:cond delay="2500"/>
                            </p:stCondLst>
                            <p:childTnLst>
                              <p:par>
                                <p:cTn id="22" presetID="17" presetClass="entr" presetSubtype="10"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p:cTn id="24" dur="500" fill="hold"/>
                                        <p:tgtEl>
                                          <p:spTgt spid="8"/>
                                        </p:tgtEl>
                                        <p:attrNameLst>
                                          <p:attrName>ppt_w</p:attrName>
                                        </p:attrNameLst>
                                      </p:cBhvr>
                                      <p:tavLst>
                                        <p:tav tm="0">
                                          <p:val>
                                            <p:fltVal val="0"/>
                                          </p:val>
                                        </p:tav>
                                        <p:tav tm="100000">
                                          <p:val>
                                            <p:strVal val="#ppt_w"/>
                                          </p:val>
                                        </p:tav>
                                      </p:tavLst>
                                    </p:anim>
                                    <p:anim calcmode="lin" valueType="num">
                                      <p:cBhvr>
                                        <p:cTn id="25" dur="500" fill="hold"/>
                                        <p:tgtEl>
                                          <p:spTgt spid="8"/>
                                        </p:tgtEl>
                                        <p:attrNameLst>
                                          <p:attrName>ppt_h</p:attrName>
                                        </p:attrNameLst>
                                      </p:cBhvr>
                                      <p:tavLst>
                                        <p:tav tm="0">
                                          <p:val>
                                            <p:strVal val="#ppt_h"/>
                                          </p:val>
                                        </p:tav>
                                        <p:tav tm="100000">
                                          <p:val>
                                            <p:strVal val="#ppt_h"/>
                                          </p:val>
                                        </p:tav>
                                      </p:tavLst>
                                    </p:anim>
                                  </p:childTnLst>
                                </p:cTn>
                              </p:par>
                            </p:childTnLst>
                          </p:cTn>
                        </p:par>
                        <p:par>
                          <p:cTn id="26" fill="hold" nodeType="afterGroup">
                            <p:stCondLst>
                              <p:cond delay="3000"/>
                            </p:stCondLst>
                            <p:childTnLst>
                              <p:par>
                                <p:cTn id="27" presetID="35" presetClass="emph" presetSubtype="0" fill="hold" nodeType="afterEffect">
                                  <p:stCondLst>
                                    <p:cond delay="0"/>
                                  </p:stCondLst>
                                  <p:childTnLst>
                                    <p:anim calcmode="discrete" valueType="str">
                                      <p:cBhvr>
                                        <p:cTn id="28" dur="1000" fill="hold"/>
                                        <p:tgtEl>
                                          <p:spTgt spid="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normAutofit/>
          </a:bodyPr>
          <a:lstStyle/>
          <a:p>
            <a:pPr>
              <a:defRPr/>
            </a:pPr>
            <a:r>
              <a:rPr lang="zh-CN" altLang="en-US" sz="2400" b="1" dirty="0" smtClean="0"/>
              <a:t>主码值重复情况</a:t>
            </a:r>
          </a:p>
        </p:txBody>
      </p:sp>
      <p:sp>
        <p:nvSpPr>
          <p:cNvPr id="10" name="右箭头 9"/>
          <p:cNvSpPr/>
          <p:nvPr/>
        </p:nvSpPr>
        <p:spPr>
          <a:xfrm rot="19739983">
            <a:off x="1932385" y="2212975"/>
            <a:ext cx="517922" cy="146050"/>
          </a:xfrm>
          <a:prstGeom prst="rightArrow">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ea typeface="微软雅黑" panose="020B0503020204020204" pitchFamily="34" charset="-122"/>
            </a:endParaRPr>
          </a:p>
        </p:txBody>
      </p:sp>
      <p:sp>
        <p:nvSpPr>
          <p:cNvPr id="11" name="右箭头 10"/>
          <p:cNvSpPr/>
          <p:nvPr/>
        </p:nvSpPr>
        <p:spPr>
          <a:xfrm rot="1968457">
            <a:off x="1990726" y="3333750"/>
            <a:ext cx="517922" cy="146050"/>
          </a:xfrm>
          <a:prstGeom prst="rightArrow">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ea typeface="微软雅黑" panose="020B0503020204020204" pitchFamily="34" charset="-122"/>
            </a:endParaRPr>
          </a:p>
        </p:txBody>
      </p:sp>
      <p:sp>
        <p:nvSpPr>
          <p:cNvPr id="12" name="矩形 11"/>
          <p:cNvSpPr/>
          <p:nvPr/>
        </p:nvSpPr>
        <p:spPr>
          <a:xfrm>
            <a:off x="2049290" y="2411755"/>
            <a:ext cx="432048" cy="923330"/>
          </a:xfrm>
          <a:prstGeom prst="rect">
            <a:avLst/>
          </a:prstGeom>
          <a:noFill/>
        </p:spPr>
        <p:txBody>
          <a:bodyPr>
            <a:spAutoFit/>
          </a:bodyPr>
          <a:lstStyle/>
          <a:p>
            <a:pPr algn="ctr" eaLnBrk="1" hangingPunct="1">
              <a:defRPr/>
            </a:pPr>
            <a:r>
              <a:rPr lang="zh-CN" alt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微软雅黑" panose="020B0503020204020204" pitchFamily="34" charset="-122"/>
                <a:cs typeface="Times New Roman" panose="02020603050405020304" pitchFamily="18" charset="0"/>
              </a:rPr>
              <a:t>？</a:t>
            </a:r>
          </a:p>
        </p:txBody>
      </p:sp>
      <p:pic>
        <p:nvPicPr>
          <p:cNvPr id="14" name="图片 13" descr="QQ6.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69194" y="2411415"/>
            <a:ext cx="825104"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3" name="表格 12"/>
          <p:cNvGraphicFramePr>
            <a:graphicFrameLocks noGrp="1"/>
          </p:cNvGraphicFramePr>
          <p:nvPr>
            <p:extLst>
              <p:ext uri="{D42A27DB-BD31-4B8C-83A1-F6EECF244321}">
                <p14:modId xmlns:p14="http://schemas.microsoft.com/office/powerpoint/2010/main" val="219669939"/>
              </p:ext>
            </p:extLst>
          </p:nvPr>
        </p:nvGraphicFramePr>
        <p:xfrm>
          <a:off x="2603897" y="1268415"/>
          <a:ext cx="6076078" cy="4357689"/>
        </p:xfrm>
        <a:graphic>
          <a:graphicData uri="http://schemas.openxmlformats.org/drawingml/2006/table">
            <a:tbl>
              <a:tblPr/>
              <a:tblGrid>
                <a:gridCol w="1288285"/>
                <a:gridCol w="1127504"/>
                <a:gridCol w="1024880"/>
                <a:gridCol w="1198057"/>
                <a:gridCol w="1437352"/>
              </a:tblGrid>
              <a:tr h="622527">
                <a:tc>
                  <a:txBody>
                    <a:bodyPr/>
                    <a:lstStyle/>
                    <a:p>
                      <a:pPr indent="228600" algn="just">
                        <a:spcAft>
                          <a:spcPts val="0"/>
                        </a:spcAft>
                      </a:pPr>
                      <a:r>
                        <a:rPr lang="zh-CN" sz="2000" b="1" kern="100" dirty="0">
                          <a:latin typeface="Times New Roman"/>
                          <a:ea typeface="微软雅黑" panose="020B0503020204020204" pitchFamily="34" charset="-122"/>
                          <a:cs typeface="Times New Roman"/>
                        </a:rPr>
                        <a:t>学号</a:t>
                      </a:r>
                      <a:endParaRPr lang="zh-CN" sz="2800" b="1" kern="100" dirty="0">
                        <a:latin typeface="Times New Roman"/>
                        <a:ea typeface="微软雅黑" panose="020B0503020204020204" pitchFamily="34" charset="-122"/>
                        <a:cs typeface="Times New Roman"/>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3655" algn="ctr">
                        <a:spcAft>
                          <a:spcPts val="0"/>
                        </a:spcAft>
                      </a:pPr>
                      <a:r>
                        <a:rPr lang="zh-CN" sz="2000" b="1" kern="100" dirty="0">
                          <a:latin typeface="Times New Roman"/>
                          <a:ea typeface="微软雅黑" panose="020B0503020204020204" pitchFamily="34" charset="-122"/>
                          <a:cs typeface="Times New Roman"/>
                        </a:rPr>
                        <a:t>姓名</a:t>
                      </a:r>
                      <a:endParaRPr lang="zh-CN" sz="2800" b="1" kern="100" dirty="0">
                        <a:latin typeface="Times New Roman"/>
                        <a:ea typeface="微软雅黑" panose="020B0503020204020204" pitchFamily="34" charset="-122"/>
                        <a:cs typeface="Times New Roman"/>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720" algn="ctr">
                        <a:spcAft>
                          <a:spcPts val="0"/>
                        </a:spcAft>
                      </a:pPr>
                      <a:r>
                        <a:rPr lang="zh-CN" sz="2000" b="1" kern="100" dirty="0">
                          <a:latin typeface="Times New Roman"/>
                          <a:ea typeface="微软雅黑" panose="020B0503020204020204" pitchFamily="34" charset="-122"/>
                          <a:cs typeface="Times New Roman"/>
                        </a:rPr>
                        <a:t>性别</a:t>
                      </a:r>
                      <a:endParaRPr lang="zh-CN" sz="2800" b="1" kern="100" dirty="0">
                        <a:latin typeface="Times New Roman"/>
                        <a:ea typeface="微软雅黑" panose="020B0503020204020204" pitchFamily="34" charset="-122"/>
                        <a:cs typeface="Times New Roman"/>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90195" algn="just">
                        <a:spcAft>
                          <a:spcPts val="0"/>
                        </a:spcAft>
                      </a:pPr>
                      <a:r>
                        <a:rPr lang="zh-CN" sz="2000" b="1" kern="100" dirty="0">
                          <a:latin typeface="Times New Roman"/>
                          <a:ea typeface="微软雅黑" panose="020B0503020204020204" pitchFamily="34" charset="-122"/>
                          <a:cs typeface="Times New Roman"/>
                        </a:rPr>
                        <a:t>年龄</a:t>
                      </a:r>
                      <a:endParaRPr lang="zh-CN" sz="2800" b="1" kern="100" dirty="0">
                        <a:latin typeface="Times New Roman"/>
                        <a:ea typeface="微软雅黑" panose="020B0503020204020204" pitchFamily="34" charset="-122"/>
                        <a:cs typeface="Times New Roman"/>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spcAft>
                          <a:spcPts val="0"/>
                        </a:spcAft>
                      </a:pPr>
                      <a:r>
                        <a:rPr lang="zh-CN" sz="2000" b="1" kern="100" dirty="0">
                          <a:latin typeface="Times New Roman"/>
                          <a:ea typeface="微软雅黑" panose="020B0503020204020204" pitchFamily="34" charset="-122"/>
                          <a:cs typeface="Times New Roman"/>
                        </a:rPr>
                        <a:t>所在系</a:t>
                      </a:r>
                      <a:endParaRPr lang="zh-CN" sz="2800" b="1" kern="100" dirty="0">
                        <a:latin typeface="Times New Roman"/>
                        <a:ea typeface="微软雅黑" panose="020B0503020204020204" pitchFamily="34" charset="-122"/>
                        <a:cs typeface="Times New Roman"/>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2527">
                <a:tc>
                  <a:txBody>
                    <a:bodyPr/>
                    <a:lstStyle/>
                    <a:p>
                      <a:pPr indent="20955" algn="ctr">
                        <a:spcAft>
                          <a:spcPts val="0"/>
                        </a:spcAft>
                      </a:pPr>
                      <a:r>
                        <a:rPr lang="en-US" sz="2000" b="1" kern="100" dirty="0">
                          <a:solidFill>
                            <a:srgbClr val="FF0000"/>
                          </a:solidFill>
                          <a:latin typeface="微软雅黑" panose="020B0503020204020204" pitchFamily="34" charset="-122"/>
                          <a:ea typeface="微软雅黑" panose="020B0503020204020204" pitchFamily="34" charset="-122"/>
                          <a:cs typeface="Times New Roman"/>
                        </a:rPr>
                        <a:t>9512101</a:t>
                      </a:r>
                      <a:endParaRPr lang="zh-CN" sz="2800" b="1" kern="100" dirty="0">
                        <a:solidFill>
                          <a:srgbClr val="FF0000"/>
                        </a:solidFill>
                        <a:latin typeface="Times New Roman"/>
                        <a:ea typeface="微软雅黑" panose="020B0503020204020204" pitchFamily="34" charset="-122"/>
                        <a:cs typeface="Times New Roman"/>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Aft>
                          <a:spcPts val="0"/>
                        </a:spcAft>
                      </a:pPr>
                      <a:r>
                        <a:rPr lang="zh-CN" sz="2000" b="1" kern="100" dirty="0">
                          <a:solidFill>
                            <a:srgbClr val="FF0000"/>
                          </a:solidFill>
                          <a:latin typeface="Times New Roman"/>
                          <a:ea typeface="微软雅黑" panose="020B0503020204020204" pitchFamily="34" charset="-122"/>
                          <a:cs typeface="Times New Roman"/>
                        </a:rPr>
                        <a:t>李勇</a:t>
                      </a:r>
                      <a:endParaRPr lang="zh-CN" sz="2800" b="1" kern="100" dirty="0">
                        <a:solidFill>
                          <a:srgbClr val="FF0000"/>
                        </a:solidFill>
                        <a:latin typeface="Times New Roman"/>
                        <a:ea typeface="微软雅黑" panose="020B0503020204020204" pitchFamily="34" charset="-122"/>
                        <a:cs typeface="Times New Roman"/>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3180" algn="ctr">
                        <a:spcAft>
                          <a:spcPts val="0"/>
                        </a:spcAft>
                      </a:pPr>
                      <a:r>
                        <a:rPr lang="zh-CN" sz="2000" b="1" kern="100" dirty="0">
                          <a:solidFill>
                            <a:srgbClr val="FF0000"/>
                          </a:solidFill>
                          <a:latin typeface="Times New Roman"/>
                          <a:ea typeface="微软雅黑" panose="020B0503020204020204" pitchFamily="34" charset="-122"/>
                          <a:cs typeface="Times New Roman"/>
                        </a:rPr>
                        <a:t>男</a:t>
                      </a:r>
                      <a:endParaRPr lang="zh-CN" sz="2800" b="1" kern="100" dirty="0">
                        <a:solidFill>
                          <a:srgbClr val="FF0000"/>
                        </a:solidFill>
                        <a:latin typeface="Times New Roman"/>
                        <a:ea typeface="微软雅黑" panose="020B0503020204020204" pitchFamily="34" charset="-122"/>
                        <a:cs typeface="Times New Roman"/>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 algn="ctr">
                        <a:spcAft>
                          <a:spcPts val="0"/>
                        </a:spcAft>
                      </a:pPr>
                      <a:r>
                        <a:rPr lang="en-US" sz="2000" b="1" kern="100" dirty="0">
                          <a:solidFill>
                            <a:srgbClr val="FF0000"/>
                          </a:solidFill>
                          <a:latin typeface="微软雅黑" panose="020B0503020204020204" pitchFamily="34" charset="-122"/>
                          <a:ea typeface="微软雅黑" panose="020B0503020204020204" pitchFamily="34" charset="-122"/>
                          <a:cs typeface="Times New Roman"/>
                        </a:rPr>
                        <a:t>19</a:t>
                      </a:r>
                      <a:endParaRPr lang="zh-CN" sz="2800" b="1" kern="100" dirty="0">
                        <a:solidFill>
                          <a:srgbClr val="FF0000"/>
                        </a:solidFill>
                        <a:latin typeface="Times New Roman"/>
                        <a:ea typeface="微软雅黑" panose="020B0503020204020204" pitchFamily="34" charset="-122"/>
                        <a:cs typeface="Times New Roman"/>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Aft>
                          <a:spcPts val="0"/>
                        </a:spcAft>
                      </a:pPr>
                      <a:r>
                        <a:rPr lang="zh-CN" sz="2000" b="1" kern="100" dirty="0">
                          <a:solidFill>
                            <a:srgbClr val="FF0000"/>
                          </a:solidFill>
                          <a:latin typeface="Times New Roman"/>
                          <a:ea typeface="微软雅黑" panose="020B0503020204020204" pitchFamily="34" charset="-122"/>
                          <a:cs typeface="Times New Roman"/>
                        </a:rPr>
                        <a:t>计算机系</a:t>
                      </a:r>
                      <a:endParaRPr lang="zh-CN" sz="2800" b="1" kern="100" dirty="0">
                        <a:solidFill>
                          <a:srgbClr val="FF0000"/>
                        </a:solidFill>
                        <a:latin typeface="Times New Roman"/>
                        <a:ea typeface="微软雅黑" panose="020B0503020204020204" pitchFamily="34" charset="-122"/>
                        <a:cs typeface="Times New Roman"/>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2527">
                <a:tc>
                  <a:txBody>
                    <a:bodyPr/>
                    <a:lstStyle/>
                    <a:p>
                      <a:pPr indent="20320" algn="ctr">
                        <a:spcAft>
                          <a:spcPts val="0"/>
                        </a:spcAft>
                      </a:pPr>
                      <a:r>
                        <a:rPr lang="en-US" sz="2000" b="1" kern="100" dirty="0">
                          <a:latin typeface="微软雅黑" panose="020B0503020204020204" pitchFamily="34" charset="-122"/>
                          <a:ea typeface="微软雅黑" panose="020B0503020204020204" pitchFamily="34" charset="-122"/>
                          <a:cs typeface="Times New Roman"/>
                        </a:rPr>
                        <a:t>9512102</a:t>
                      </a:r>
                      <a:endParaRPr lang="zh-CN" sz="2800" b="1" kern="100" dirty="0">
                        <a:latin typeface="Times New Roman"/>
                        <a:ea typeface="微软雅黑" panose="020B0503020204020204" pitchFamily="34" charset="-122"/>
                        <a:cs typeface="Times New Roman"/>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Aft>
                          <a:spcPts val="0"/>
                        </a:spcAft>
                      </a:pPr>
                      <a:r>
                        <a:rPr lang="zh-CN" sz="2000" b="1" kern="100" dirty="0">
                          <a:latin typeface="Times New Roman"/>
                          <a:ea typeface="微软雅黑" panose="020B0503020204020204" pitchFamily="34" charset="-122"/>
                          <a:cs typeface="Times New Roman"/>
                        </a:rPr>
                        <a:t>刘晨</a:t>
                      </a:r>
                      <a:endParaRPr lang="zh-CN" sz="2800" b="1" kern="100" dirty="0">
                        <a:latin typeface="Times New Roman"/>
                        <a:ea typeface="微软雅黑" panose="020B0503020204020204" pitchFamily="34" charset="-122"/>
                        <a:cs typeface="Times New Roman"/>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3180" algn="ctr">
                        <a:spcAft>
                          <a:spcPts val="0"/>
                        </a:spcAft>
                      </a:pPr>
                      <a:r>
                        <a:rPr lang="zh-CN" sz="2000" b="1" kern="100" dirty="0">
                          <a:latin typeface="Times New Roman"/>
                          <a:ea typeface="微软雅黑" panose="020B0503020204020204" pitchFamily="34" charset="-122"/>
                          <a:cs typeface="Times New Roman"/>
                        </a:rPr>
                        <a:t>男</a:t>
                      </a:r>
                      <a:endParaRPr lang="zh-CN" sz="2800" b="1" kern="100" dirty="0">
                        <a:latin typeface="Times New Roman"/>
                        <a:ea typeface="微软雅黑" panose="020B0503020204020204" pitchFamily="34" charset="-122"/>
                        <a:cs typeface="Times New Roman"/>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 algn="ctr">
                        <a:spcAft>
                          <a:spcPts val="0"/>
                        </a:spcAft>
                      </a:pPr>
                      <a:r>
                        <a:rPr lang="en-US" sz="2000" b="1" kern="100" dirty="0">
                          <a:latin typeface="微软雅黑" panose="020B0503020204020204" pitchFamily="34" charset="-122"/>
                          <a:ea typeface="微软雅黑" panose="020B0503020204020204" pitchFamily="34" charset="-122"/>
                          <a:cs typeface="Times New Roman"/>
                        </a:rPr>
                        <a:t>20</a:t>
                      </a:r>
                      <a:endParaRPr lang="zh-CN" sz="2800" b="1" kern="100" dirty="0">
                        <a:latin typeface="Times New Roman"/>
                        <a:ea typeface="微软雅黑" panose="020B0503020204020204" pitchFamily="34" charset="-122"/>
                        <a:cs typeface="Times New Roman"/>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Aft>
                          <a:spcPts val="0"/>
                        </a:spcAft>
                      </a:pPr>
                      <a:r>
                        <a:rPr lang="zh-CN" sz="2000" b="1" kern="100" dirty="0">
                          <a:latin typeface="Times New Roman"/>
                          <a:ea typeface="微软雅黑" panose="020B0503020204020204" pitchFamily="34" charset="-122"/>
                          <a:cs typeface="Times New Roman"/>
                        </a:rPr>
                        <a:t>计算机系</a:t>
                      </a:r>
                      <a:endParaRPr lang="zh-CN" sz="2800" b="1" kern="100" dirty="0">
                        <a:latin typeface="Times New Roman"/>
                        <a:ea typeface="微软雅黑" panose="020B0503020204020204" pitchFamily="34" charset="-122"/>
                        <a:cs typeface="Times New Roman"/>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2527">
                <a:tc>
                  <a:txBody>
                    <a:bodyPr/>
                    <a:lstStyle/>
                    <a:p>
                      <a:pPr indent="20955" algn="ctr">
                        <a:spcAft>
                          <a:spcPts val="0"/>
                        </a:spcAft>
                      </a:pPr>
                      <a:r>
                        <a:rPr lang="en-US" sz="2000" b="1" kern="100" dirty="0">
                          <a:solidFill>
                            <a:srgbClr val="FF0000"/>
                          </a:solidFill>
                          <a:latin typeface="微软雅黑" panose="020B0503020204020204" pitchFamily="34" charset="-122"/>
                          <a:ea typeface="微软雅黑" panose="020B0503020204020204" pitchFamily="34" charset="-122"/>
                          <a:cs typeface="Times New Roman"/>
                        </a:rPr>
                        <a:t>9512101</a:t>
                      </a:r>
                      <a:endParaRPr lang="zh-CN" sz="2800" b="1" kern="100" dirty="0">
                        <a:solidFill>
                          <a:srgbClr val="FF0000"/>
                        </a:solidFill>
                        <a:latin typeface="Times New Roman"/>
                        <a:ea typeface="微软雅黑" panose="020B0503020204020204" pitchFamily="34" charset="-122"/>
                        <a:cs typeface="Times New Roman"/>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Aft>
                          <a:spcPts val="0"/>
                        </a:spcAft>
                      </a:pPr>
                      <a:r>
                        <a:rPr lang="zh-CN" sz="2000" b="1" kern="100" dirty="0">
                          <a:solidFill>
                            <a:srgbClr val="FF0000"/>
                          </a:solidFill>
                          <a:latin typeface="Times New Roman"/>
                          <a:ea typeface="微软雅黑" panose="020B0503020204020204" pitchFamily="34" charset="-122"/>
                          <a:cs typeface="Times New Roman"/>
                        </a:rPr>
                        <a:t>李勇</a:t>
                      </a:r>
                      <a:endParaRPr lang="zh-CN" sz="2800" b="1" kern="100" dirty="0">
                        <a:solidFill>
                          <a:srgbClr val="FF0000"/>
                        </a:solidFill>
                        <a:latin typeface="Times New Roman"/>
                        <a:ea typeface="微软雅黑" panose="020B0503020204020204" pitchFamily="34" charset="-122"/>
                        <a:cs typeface="Times New Roman"/>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3180" algn="ctr">
                        <a:spcAft>
                          <a:spcPts val="0"/>
                        </a:spcAft>
                      </a:pPr>
                      <a:r>
                        <a:rPr lang="zh-CN" sz="2000" b="1" kern="100" dirty="0">
                          <a:solidFill>
                            <a:srgbClr val="FF0000"/>
                          </a:solidFill>
                          <a:latin typeface="Times New Roman"/>
                          <a:ea typeface="微软雅黑" panose="020B0503020204020204" pitchFamily="34" charset="-122"/>
                          <a:cs typeface="Times New Roman"/>
                        </a:rPr>
                        <a:t>男</a:t>
                      </a:r>
                      <a:endParaRPr lang="zh-CN" sz="2800" b="1" kern="100" dirty="0">
                        <a:solidFill>
                          <a:srgbClr val="FF0000"/>
                        </a:solidFill>
                        <a:latin typeface="Times New Roman"/>
                        <a:ea typeface="微软雅黑" panose="020B0503020204020204" pitchFamily="34" charset="-122"/>
                        <a:cs typeface="Times New Roman"/>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 algn="ctr">
                        <a:spcAft>
                          <a:spcPts val="0"/>
                        </a:spcAft>
                      </a:pPr>
                      <a:r>
                        <a:rPr lang="en-US" sz="2000" b="1" kern="100" dirty="0">
                          <a:solidFill>
                            <a:srgbClr val="FF0000"/>
                          </a:solidFill>
                          <a:latin typeface="微软雅黑" panose="020B0503020204020204" pitchFamily="34" charset="-122"/>
                          <a:ea typeface="微软雅黑" panose="020B0503020204020204" pitchFamily="34" charset="-122"/>
                          <a:cs typeface="Times New Roman"/>
                        </a:rPr>
                        <a:t>19</a:t>
                      </a:r>
                      <a:endParaRPr lang="zh-CN" sz="2800" b="1" kern="100" dirty="0">
                        <a:solidFill>
                          <a:srgbClr val="FF0000"/>
                        </a:solidFill>
                        <a:latin typeface="Times New Roman"/>
                        <a:ea typeface="微软雅黑" panose="020B0503020204020204" pitchFamily="34" charset="-122"/>
                        <a:cs typeface="Times New Roman"/>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Aft>
                          <a:spcPts val="0"/>
                        </a:spcAft>
                      </a:pPr>
                      <a:r>
                        <a:rPr lang="zh-CN" sz="2000" b="1" kern="100" dirty="0">
                          <a:solidFill>
                            <a:srgbClr val="FF0000"/>
                          </a:solidFill>
                          <a:latin typeface="Times New Roman"/>
                          <a:ea typeface="微软雅黑" panose="020B0503020204020204" pitchFamily="34" charset="-122"/>
                          <a:cs typeface="Times New Roman"/>
                        </a:rPr>
                        <a:t>计算机系</a:t>
                      </a:r>
                      <a:endParaRPr lang="zh-CN" sz="2800" b="1" kern="100" dirty="0">
                        <a:solidFill>
                          <a:srgbClr val="FF0000"/>
                        </a:solidFill>
                        <a:latin typeface="Times New Roman"/>
                        <a:ea typeface="微软雅黑" panose="020B0503020204020204" pitchFamily="34" charset="-122"/>
                        <a:cs typeface="Times New Roman"/>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2527">
                <a:tc>
                  <a:txBody>
                    <a:bodyPr/>
                    <a:lstStyle/>
                    <a:p>
                      <a:pPr indent="20320" algn="ctr">
                        <a:spcAft>
                          <a:spcPts val="0"/>
                        </a:spcAft>
                      </a:pPr>
                      <a:r>
                        <a:rPr lang="en-US" sz="2000" b="1" kern="100" dirty="0">
                          <a:latin typeface="微软雅黑" panose="020B0503020204020204" pitchFamily="34" charset="-122"/>
                          <a:ea typeface="微软雅黑" panose="020B0503020204020204" pitchFamily="34" charset="-122"/>
                          <a:cs typeface="Times New Roman"/>
                        </a:rPr>
                        <a:t>9512103</a:t>
                      </a:r>
                      <a:endParaRPr lang="zh-CN" sz="2800" b="1" kern="100" dirty="0">
                        <a:latin typeface="Times New Roman"/>
                        <a:ea typeface="微软雅黑" panose="020B0503020204020204" pitchFamily="34" charset="-122"/>
                        <a:cs typeface="Times New Roman"/>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Aft>
                          <a:spcPts val="0"/>
                        </a:spcAft>
                      </a:pPr>
                      <a:r>
                        <a:rPr lang="zh-CN" sz="2000" b="1" kern="100" dirty="0">
                          <a:latin typeface="Times New Roman"/>
                          <a:ea typeface="微软雅黑" panose="020B0503020204020204" pitchFamily="34" charset="-122"/>
                          <a:cs typeface="Times New Roman"/>
                        </a:rPr>
                        <a:t>王敏</a:t>
                      </a:r>
                      <a:endParaRPr lang="zh-CN" sz="2800" b="1" kern="100" dirty="0">
                        <a:latin typeface="Times New Roman"/>
                        <a:ea typeface="微软雅黑" panose="020B0503020204020204" pitchFamily="34" charset="-122"/>
                        <a:cs typeface="Times New Roman"/>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3180" algn="ctr">
                        <a:spcAft>
                          <a:spcPts val="0"/>
                        </a:spcAft>
                      </a:pPr>
                      <a:r>
                        <a:rPr lang="zh-CN" sz="2000" b="1" kern="100" dirty="0">
                          <a:latin typeface="Times New Roman"/>
                          <a:ea typeface="微软雅黑" panose="020B0503020204020204" pitchFamily="34" charset="-122"/>
                          <a:cs typeface="Times New Roman"/>
                        </a:rPr>
                        <a:t>女</a:t>
                      </a:r>
                      <a:endParaRPr lang="zh-CN" sz="2800" b="1" kern="100" dirty="0">
                        <a:latin typeface="Times New Roman"/>
                        <a:ea typeface="微软雅黑" panose="020B0503020204020204" pitchFamily="34" charset="-122"/>
                        <a:cs typeface="Times New Roman"/>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 algn="ctr">
                        <a:spcAft>
                          <a:spcPts val="0"/>
                        </a:spcAft>
                      </a:pPr>
                      <a:r>
                        <a:rPr lang="en-US" sz="2000" b="1" kern="100" dirty="0">
                          <a:latin typeface="微软雅黑" panose="020B0503020204020204" pitchFamily="34" charset="-122"/>
                          <a:ea typeface="微软雅黑" panose="020B0503020204020204" pitchFamily="34" charset="-122"/>
                          <a:cs typeface="Times New Roman"/>
                        </a:rPr>
                        <a:t>20</a:t>
                      </a:r>
                      <a:endParaRPr lang="zh-CN" sz="2800" b="1" kern="100" dirty="0">
                        <a:latin typeface="Times New Roman"/>
                        <a:ea typeface="微软雅黑" panose="020B0503020204020204" pitchFamily="34" charset="-122"/>
                        <a:cs typeface="Times New Roman"/>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Aft>
                          <a:spcPts val="0"/>
                        </a:spcAft>
                      </a:pPr>
                      <a:r>
                        <a:rPr lang="zh-CN" sz="2000" b="1" kern="100" dirty="0">
                          <a:latin typeface="Times New Roman"/>
                          <a:ea typeface="微软雅黑" panose="020B0503020204020204" pitchFamily="34" charset="-122"/>
                          <a:cs typeface="Times New Roman"/>
                        </a:rPr>
                        <a:t>计算机系</a:t>
                      </a:r>
                      <a:endParaRPr lang="zh-CN" sz="2800" b="1" kern="100" dirty="0">
                        <a:latin typeface="Times New Roman"/>
                        <a:ea typeface="微软雅黑" panose="020B0503020204020204" pitchFamily="34" charset="-122"/>
                        <a:cs typeface="Times New Roman"/>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2527">
                <a:tc>
                  <a:txBody>
                    <a:bodyPr/>
                    <a:lstStyle/>
                    <a:p>
                      <a:pPr indent="20320" algn="ctr">
                        <a:spcAft>
                          <a:spcPts val="0"/>
                        </a:spcAft>
                      </a:pPr>
                      <a:r>
                        <a:rPr lang="en-US" sz="2000" b="1" kern="100" dirty="0">
                          <a:latin typeface="微软雅黑" panose="020B0503020204020204" pitchFamily="34" charset="-122"/>
                          <a:ea typeface="微软雅黑" panose="020B0503020204020204" pitchFamily="34" charset="-122"/>
                          <a:cs typeface="Times New Roman"/>
                        </a:rPr>
                        <a:t>9521101</a:t>
                      </a:r>
                      <a:endParaRPr lang="zh-CN" sz="2800" b="1" kern="100" dirty="0">
                        <a:latin typeface="Times New Roman"/>
                        <a:ea typeface="微软雅黑" panose="020B0503020204020204" pitchFamily="34" charset="-122"/>
                        <a:cs typeface="Times New Roman"/>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Aft>
                          <a:spcPts val="0"/>
                        </a:spcAft>
                      </a:pPr>
                      <a:r>
                        <a:rPr lang="zh-CN" sz="2000" b="1" kern="100" dirty="0">
                          <a:latin typeface="Times New Roman"/>
                          <a:ea typeface="微软雅黑" panose="020B0503020204020204" pitchFamily="34" charset="-122"/>
                          <a:cs typeface="Times New Roman"/>
                        </a:rPr>
                        <a:t>张立</a:t>
                      </a:r>
                      <a:endParaRPr lang="zh-CN" sz="2800" b="1" kern="100" dirty="0">
                        <a:latin typeface="Times New Roman"/>
                        <a:ea typeface="微软雅黑" panose="020B0503020204020204" pitchFamily="34" charset="-122"/>
                        <a:cs typeface="Times New Roman"/>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3180" algn="ctr">
                        <a:spcAft>
                          <a:spcPts val="0"/>
                        </a:spcAft>
                      </a:pPr>
                      <a:r>
                        <a:rPr lang="zh-CN" sz="2000" b="1" kern="100" dirty="0">
                          <a:latin typeface="Times New Roman"/>
                          <a:ea typeface="微软雅黑" panose="020B0503020204020204" pitchFamily="34" charset="-122"/>
                          <a:cs typeface="Times New Roman"/>
                        </a:rPr>
                        <a:t>男</a:t>
                      </a:r>
                      <a:endParaRPr lang="zh-CN" sz="2800" b="1" kern="100" dirty="0">
                        <a:latin typeface="Times New Roman"/>
                        <a:ea typeface="微软雅黑" panose="020B0503020204020204" pitchFamily="34" charset="-122"/>
                        <a:cs typeface="Times New Roman"/>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 algn="ctr">
                        <a:spcAft>
                          <a:spcPts val="0"/>
                        </a:spcAft>
                      </a:pPr>
                      <a:r>
                        <a:rPr lang="en-US" sz="2000" b="1" kern="100" dirty="0">
                          <a:latin typeface="微软雅黑" panose="020B0503020204020204" pitchFamily="34" charset="-122"/>
                          <a:ea typeface="微软雅黑" panose="020B0503020204020204" pitchFamily="34" charset="-122"/>
                          <a:cs typeface="Times New Roman"/>
                        </a:rPr>
                        <a:t>22</a:t>
                      </a:r>
                      <a:endParaRPr lang="zh-CN" sz="2800" b="1" kern="100" dirty="0">
                        <a:latin typeface="Times New Roman"/>
                        <a:ea typeface="微软雅黑" panose="020B0503020204020204" pitchFamily="34" charset="-122"/>
                        <a:cs typeface="Times New Roman"/>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Aft>
                          <a:spcPts val="0"/>
                        </a:spcAft>
                      </a:pPr>
                      <a:r>
                        <a:rPr lang="zh-CN" sz="2000" b="1" kern="100" dirty="0">
                          <a:latin typeface="Times New Roman"/>
                          <a:ea typeface="微软雅黑" panose="020B0503020204020204" pitchFamily="34" charset="-122"/>
                          <a:cs typeface="Times New Roman"/>
                        </a:rPr>
                        <a:t>信息系</a:t>
                      </a:r>
                      <a:endParaRPr lang="zh-CN" sz="2800" b="1" kern="100" dirty="0">
                        <a:latin typeface="Times New Roman"/>
                        <a:ea typeface="微软雅黑" panose="020B0503020204020204" pitchFamily="34" charset="-122"/>
                        <a:cs typeface="Times New Roman"/>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2527">
                <a:tc>
                  <a:txBody>
                    <a:bodyPr/>
                    <a:lstStyle/>
                    <a:p>
                      <a:pPr indent="20320" algn="ctr">
                        <a:spcAft>
                          <a:spcPts val="0"/>
                        </a:spcAft>
                      </a:pPr>
                      <a:r>
                        <a:rPr lang="en-US" sz="2000" b="1" kern="100" dirty="0">
                          <a:latin typeface="微软雅黑" panose="020B0503020204020204" pitchFamily="34" charset="-122"/>
                          <a:ea typeface="微软雅黑" panose="020B0503020204020204" pitchFamily="34" charset="-122"/>
                          <a:cs typeface="Times New Roman"/>
                        </a:rPr>
                        <a:t>9521102</a:t>
                      </a:r>
                      <a:endParaRPr lang="zh-CN" sz="2800" b="1" kern="100" dirty="0">
                        <a:latin typeface="Times New Roman"/>
                        <a:ea typeface="微软雅黑" panose="020B0503020204020204" pitchFamily="34" charset="-122"/>
                        <a:cs typeface="Times New Roman"/>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Aft>
                          <a:spcPts val="0"/>
                        </a:spcAft>
                      </a:pPr>
                      <a:r>
                        <a:rPr lang="zh-CN" sz="2000" b="1" kern="100" dirty="0">
                          <a:latin typeface="Times New Roman"/>
                          <a:ea typeface="微软雅黑" panose="020B0503020204020204" pitchFamily="34" charset="-122"/>
                          <a:cs typeface="Times New Roman"/>
                        </a:rPr>
                        <a:t>吴宾</a:t>
                      </a:r>
                      <a:endParaRPr lang="zh-CN" sz="2800" b="1" kern="100" dirty="0">
                        <a:latin typeface="Times New Roman"/>
                        <a:ea typeface="微软雅黑" panose="020B0503020204020204" pitchFamily="34" charset="-122"/>
                        <a:cs typeface="Times New Roman"/>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3180" algn="ctr">
                        <a:spcAft>
                          <a:spcPts val="0"/>
                        </a:spcAft>
                      </a:pPr>
                      <a:r>
                        <a:rPr lang="zh-CN" sz="2000" b="1" kern="100" dirty="0">
                          <a:latin typeface="Times New Roman"/>
                          <a:ea typeface="微软雅黑" panose="020B0503020204020204" pitchFamily="34" charset="-122"/>
                          <a:cs typeface="Times New Roman"/>
                        </a:rPr>
                        <a:t>女</a:t>
                      </a:r>
                      <a:endParaRPr lang="zh-CN" sz="2800" b="1" kern="100" dirty="0">
                        <a:latin typeface="Times New Roman"/>
                        <a:ea typeface="微软雅黑" panose="020B0503020204020204" pitchFamily="34" charset="-122"/>
                        <a:cs typeface="Times New Roman"/>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 algn="ctr">
                        <a:spcAft>
                          <a:spcPts val="0"/>
                        </a:spcAft>
                      </a:pPr>
                      <a:r>
                        <a:rPr lang="en-US" sz="2000" b="1" kern="100" dirty="0">
                          <a:latin typeface="微软雅黑" panose="020B0503020204020204" pitchFamily="34" charset="-122"/>
                          <a:ea typeface="微软雅黑" panose="020B0503020204020204" pitchFamily="34" charset="-122"/>
                          <a:cs typeface="Times New Roman"/>
                        </a:rPr>
                        <a:t>21</a:t>
                      </a:r>
                      <a:endParaRPr lang="zh-CN" sz="2800" b="1" kern="100" dirty="0">
                        <a:latin typeface="Times New Roman"/>
                        <a:ea typeface="微软雅黑" panose="020B0503020204020204" pitchFamily="34" charset="-122"/>
                        <a:cs typeface="Times New Roman"/>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Aft>
                          <a:spcPts val="0"/>
                        </a:spcAft>
                      </a:pPr>
                      <a:r>
                        <a:rPr lang="zh-CN" sz="2000" b="1" kern="100" dirty="0">
                          <a:latin typeface="Times New Roman"/>
                          <a:ea typeface="微软雅黑" panose="020B0503020204020204" pitchFamily="34" charset="-122"/>
                          <a:cs typeface="Times New Roman"/>
                        </a:rPr>
                        <a:t>信息系</a:t>
                      </a:r>
                      <a:endParaRPr lang="zh-CN" sz="2800" b="1" kern="100" dirty="0">
                        <a:latin typeface="Times New Roman"/>
                        <a:ea typeface="微软雅黑" panose="020B0503020204020204" pitchFamily="34" charset="-122"/>
                        <a:cs typeface="Times New Roman"/>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257645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55"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1000" fill="hold"/>
                                        <p:tgtEl>
                                          <p:spTgt spid="10"/>
                                        </p:tgtEl>
                                        <p:attrNameLst>
                                          <p:attrName>ppt_w</p:attrName>
                                        </p:attrNameLst>
                                      </p:cBhvr>
                                      <p:tavLst>
                                        <p:tav tm="0">
                                          <p:val>
                                            <p:strVal val="#ppt_w*0.70"/>
                                          </p:val>
                                        </p:tav>
                                        <p:tav tm="100000">
                                          <p:val>
                                            <p:strVal val="#ppt_w"/>
                                          </p:val>
                                        </p:tav>
                                      </p:tavLst>
                                    </p:anim>
                                    <p:anim calcmode="lin" valueType="num">
                                      <p:cBhvr>
                                        <p:cTn id="13" dur="1000" fill="hold"/>
                                        <p:tgtEl>
                                          <p:spTgt spid="10"/>
                                        </p:tgtEl>
                                        <p:attrNameLst>
                                          <p:attrName>ppt_h</p:attrName>
                                        </p:attrNameLst>
                                      </p:cBhvr>
                                      <p:tavLst>
                                        <p:tav tm="0">
                                          <p:val>
                                            <p:strVal val="#ppt_h"/>
                                          </p:val>
                                        </p:tav>
                                        <p:tav tm="100000">
                                          <p:val>
                                            <p:strVal val="#ppt_h"/>
                                          </p:val>
                                        </p:tav>
                                      </p:tavLst>
                                    </p:anim>
                                    <p:animEffect transition="in" filter="fade">
                                      <p:cBhvr>
                                        <p:cTn id="14" dur="1000"/>
                                        <p:tgtEl>
                                          <p:spTgt spid="10"/>
                                        </p:tgtEl>
                                      </p:cBhvr>
                                    </p:animEffect>
                                  </p:childTnLst>
                                </p:cTn>
                              </p:par>
                            </p:childTnLst>
                          </p:cTn>
                        </p:par>
                        <p:par>
                          <p:cTn id="15" fill="hold" nodeType="afterGroup">
                            <p:stCondLst>
                              <p:cond delay="1500"/>
                            </p:stCondLst>
                            <p:childTnLst>
                              <p:par>
                                <p:cTn id="16" presetID="55" presetClass="entr" presetSubtype="0"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1000" fill="hold"/>
                                        <p:tgtEl>
                                          <p:spTgt spid="11"/>
                                        </p:tgtEl>
                                        <p:attrNameLst>
                                          <p:attrName>ppt_w</p:attrName>
                                        </p:attrNameLst>
                                      </p:cBhvr>
                                      <p:tavLst>
                                        <p:tav tm="0">
                                          <p:val>
                                            <p:strVal val="#ppt_w*0.70"/>
                                          </p:val>
                                        </p:tav>
                                        <p:tav tm="100000">
                                          <p:val>
                                            <p:strVal val="#ppt_w"/>
                                          </p:val>
                                        </p:tav>
                                      </p:tavLst>
                                    </p:anim>
                                    <p:anim calcmode="lin" valueType="num">
                                      <p:cBhvr>
                                        <p:cTn id="19" dur="1000" fill="hold"/>
                                        <p:tgtEl>
                                          <p:spTgt spid="11"/>
                                        </p:tgtEl>
                                        <p:attrNameLst>
                                          <p:attrName>ppt_h</p:attrName>
                                        </p:attrNameLst>
                                      </p:cBhvr>
                                      <p:tavLst>
                                        <p:tav tm="0">
                                          <p:val>
                                            <p:strVal val="#ppt_h"/>
                                          </p:val>
                                        </p:tav>
                                        <p:tav tm="100000">
                                          <p:val>
                                            <p:strVal val="#ppt_h"/>
                                          </p:val>
                                        </p:tav>
                                      </p:tavLst>
                                    </p:anim>
                                    <p:animEffect transition="in" filter="fade">
                                      <p:cBhvr>
                                        <p:cTn id="20" dur="1000"/>
                                        <p:tgtEl>
                                          <p:spTgt spid="11"/>
                                        </p:tgtEl>
                                      </p:cBhvr>
                                    </p:animEffect>
                                  </p:childTnLst>
                                </p:cTn>
                              </p:par>
                            </p:childTnLst>
                          </p:cTn>
                        </p:par>
                        <p:par>
                          <p:cTn id="21" fill="hold" nodeType="afterGroup">
                            <p:stCondLst>
                              <p:cond delay="2500"/>
                            </p:stCondLst>
                            <p:childTnLst>
                              <p:par>
                                <p:cTn id="22" presetID="17" presetClass="entr" presetSubtype="10" fill="hold" nodeType="after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p:cTn id="24" dur="500" fill="hold"/>
                                        <p:tgtEl>
                                          <p:spTgt spid="12"/>
                                        </p:tgtEl>
                                        <p:attrNameLst>
                                          <p:attrName>ppt_w</p:attrName>
                                        </p:attrNameLst>
                                      </p:cBhvr>
                                      <p:tavLst>
                                        <p:tav tm="0">
                                          <p:val>
                                            <p:fltVal val="0"/>
                                          </p:val>
                                        </p:tav>
                                        <p:tav tm="100000">
                                          <p:val>
                                            <p:strVal val="#ppt_w"/>
                                          </p:val>
                                        </p:tav>
                                      </p:tavLst>
                                    </p:anim>
                                    <p:anim calcmode="lin" valueType="num">
                                      <p:cBhvr>
                                        <p:cTn id="25" dur="500" fill="hold"/>
                                        <p:tgtEl>
                                          <p:spTgt spid="12"/>
                                        </p:tgtEl>
                                        <p:attrNameLst>
                                          <p:attrName>ppt_h</p:attrName>
                                        </p:attrNameLst>
                                      </p:cBhvr>
                                      <p:tavLst>
                                        <p:tav tm="0">
                                          <p:val>
                                            <p:strVal val="#ppt_h"/>
                                          </p:val>
                                        </p:tav>
                                        <p:tav tm="100000">
                                          <p:val>
                                            <p:strVal val="#ppt_h"/>
                                          </p:val>
                                        </p:tav>
                                      </p:tavLst>
                                    </p:anim>
                                  </p:childTnLst>
                                </p:cTn>
                              </p:par>
                            </p:childTnLst>
                          </p:cTn>
                        </p:par>
                        <p:par>
                          <p:cTn id="26" fill="hold" nodeType="afterGroup">
                            <p:stCondLst>
                              <p:cond delay="3000"/>
                            </p:stCondLst>
                            <p:childTnLst>
                              <p:par>
                                <p:cTn id="27" presetID="35" presetClass="emph" presetSubtype="0" fill="hold" nodeType="afterEffect">
                                  <p:stCondLst>
                                    <p:cond delay="0"/>
                                  </p:stCondLst>
                                  <p:childTnLst>
                                    <p:anim calcmode="discrete" valueType="str">
                                      <p:cBhvr>
                                        <p:cTn id="28" dur="1000" fill="hold"/>
                                        <p:tgtEl>
                                          <p:spTgt spid="1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5785" y="257729"/>
            <a:ext cx="8475260" cy="5170646"/>
          </a:xfrm>
          <a:prstGeom prst="rect">
            <a:avLst/>
          </a:prstGeom>
        </p:spPr>
        <p:txBody>
          <a:bodyPr wrap="square">
            <a:spAutoFit/>
          </a:bodyPr>
          <a:lstStyle/>
          <a:p>
            <a:pPr indent="457200">
              <a:lnSpc>
                <a:spcPct val="150000"/>
              </a:lnSpc>
            </a:pPr>
            <a:r>
              <a:rPr lang="zh-CN" altLang="en-US" sz="2800" b="1" dirty="0" smtClean="0">
                <a:solidFill>
                  <a:srgbClr val="FF0000"/>
                </a:solidFill>
                <a:latin typeface="微软雅黑" pitchFamily="34" charset="-122"/>
                <a:ea typeface="微软雅黑" pitchFamily="34" charset="-122"/>
              </a:rPr>
              <a:t>（</a:t>
            </a:r>
            <a:r>
              <a:rPr lang="en-US" altLang="zh-CN" sz="2800" b="1" dirty="0">
                <a:solidFill>
                  <a:srgbClr val="FF0000"/>
                </a:solidFill>
                <a:latin typeface="微软雅黑" pitchFamily="34" charset="-122"/>
                <a:ea typeface="微软雅黑" pitchFamily="34" charset="-122"/>
              </a:rPr>
              <a:t>2</a:t>
            </a:r>
            <a:r>
              <a:rPr lang="zh-CN" altLang="en-US" sz="2800" b="1" dirty="0" smtClean="0">
                <a:solidFill>
                  <a:srgbClr val="FF0000"/>
                </a:solidFill>
                <a:latin typeface="微软雅黑" pitchFamily="34" charset="-122"/>
                <a:ea typeface="微软雅黑" pitchFamily="34" charset="-122"/>
              </a:rPr>
              <a:t>）参照完整性</a:t>
            </a:r>
            <a:r>
              <a:rPr lang="en-US" altLang="zh-CN" sz="2800" b="1" dirty="0">
                <a:solidFill>
                  <a:srgbClr val="FF0000"/>
                </a:solidFill>
                <a:latin typeface="微软雅黑" pitchFamily="34" charset="-122"/>
                <a:ea typeface="微软雅黑" pitchFamily="34" charset="-122"/>
              </a:rPr>
              <a:t>(Referential Integrity</a:t>
            </a:r>
            <a:r>
              <a:rPr lang="en-US" altLang="zh-CN" sz="2800" b="1" dirty="0" smtClean="0">
                <a:solidFill>
                  <a:srgbClr val="FF0000"/>
                </a:solidFill>
                <a:latin typeface="微软雅黑" pitchFamily="34" charset="-122"/>
                <a:ea typeface="微软雅黑" pitchFamily="34" charset="-122"/>
              </a:rPr>
              <a:t>)</a:t>
            </a:r>
            <a:endParaRPr lang="en-US" altLang="zh-CN" sz="2800" b="1" dirty="0">
              <a:solidFill>
                <a:srgbClr val="FF0000"/>
              </a:solidFill>
              <a:latin typeface="微软雅黑" pitchFamily="34" charset="-122"/>
              <a:ea typeface="微软雅黑" pitchFamily="34" charset="-122"/>
            </a:endParaRPr>
          </a:p>
          <a:p>
            <a:pPr indent="457200">
              <a:lnSpc>
                <a:spcPct val="150000"/>
              </a:lnSpc>
            </a:pPr>
            <a:r>
              <a:rPr lang="zh-CN" altLang="en-US" sz="2400" b="1" dirty="0" smtClean="0">
                <a:latin typeface="微软雅黑" pitchFamily="34" charset="-122"/>
                <a:ea typeface="微软雅黑" pitchFamily="34" charset="-122"/>
              </a:rPr>
              <a:t>设 </a:t>
            </a:r>
            <a:r>
              <a:rPr lang="en-US" altLang="zh-CN" sz="2400" b="1" dirty="0">
                <a:latin typeface="微软雅黑" pitchFamily="34" charset="-122"/>
                <a:ea typeface="微软雅黑" pitchFamily="34" charset="-122"/>
              </a:rPr>
              <a:t>F </a:t>
            </a:r>
            <a:r>
              <a:rPr lang="zh-CN" altLang="en-US" sz="2400" b="1" dirty="0">
                <a:latin typeface="微软雅黑" pitchFamily="34" charset="-122"/>
                <a:ea typeface="微软雅黑" pitchFamily="34" charset="-122"/>
              </a:rPr>
              <a:t>是基本关系 </a:t>
            </a:r>
            <a:r>
              <a:rPr lang="en-US" altLang="zh-CN" sz="2400" b="1" dirty="0">
                <a:latin typeface="微软雅黑" pitchFamily="34" charset="-122"/>
                <a:ea typeface="微软雅黑" pitchFamily="34" charset="-122"/>
              </a:rPr>
              <a:t>R </a:t>
            </a:r>
            <a:r>
              <a:rPr lang="zh-CN" altLang="en-US" sz="2400" b="1" dirty="0">
                <a:latin typeface="微软雅黑" pitchFamily="34" charset="-122"/>
                <a:ea typeface="微软雅黑" pitchFamily="34" charset="-122"/>
              </a:rPr>
              <a:t>的一个或一组属性，但不是关系 </a:t>
            </a:r>
            <a:r>
              <a:rPr lang="en-US" altLang="zh-CN" sz="2400" b="1" dirty="0">
                <a:latin typeface="微软雅黑" pitchFamily="34" charset="-122"/>
                <a:ea typeface="微软雅黑" pitchFamily="34" charset="-122"/>
              </a:rPr>
              <a:t>R </a:t>
            </a:r>
            <a:r>
              <a:rPr lang="zh-CN" altLang="en-US" sz="2400" b="1" dirty="0">
                <a:latin typeface="微软雅黑" pitchFamily="34" charset="-122"/>
                <a:ea typeface="微软雅黑" pitchFamily="34" charset="-122"/>
              </a:rPr>
              <a:t>的主码。如果 </a:t>
            </a:r>
            <a:r>
              <a:rPr lang="en-US" altLang="zh-CN" sz="2400" b="1" dirty="0">
                <a:latin typeface="微软雅黑" pitchFamily="34" charset="-122"/>
                <a:ea typeface="微软雅黑" pitchFamily="34" charset="-122"/>
              </a:rPr>
              <a:t>F </a:t>
            </a:r>
            <a:r>
              <a:rPr lang="zh-CN" altLang="en-US" sz="2400" b="1" dirty="0">
                <a:latin typeface="微软雅黑" pitchFamily="34" charset="-122"/>
                <a:ea typeface="微软雅黑" pitchFamily="34" charset="-122"/>
              </a:rPr>
              <a:t>与基本关系 </a:t>
            </a:r>
            <a:r>
              <a:rPr lang="en-US" altLang="zh-CN" sz="2400" b="1" dirty="0">
                <a:latin typeface="微软雅黑" pitchFamily="34" charset="-122"/>
                <a:ea typeface="微软雅黑" pitchFamily="34" charset="-122"/>
              </a:rPr>
              <a:t>S </a:t>
            </a:r>
            <a:r>
              <a:rPr lang="zh-CN" altLang="en-US" sz="2400" b="1" dirty="0">
                <a:latin typeface="微软雅黑" pitchFamily="34" charset="-122"/>
                <a:ea typeface="微软雅黑" pitchFamily="34" charset="-122"/>
              </a:rPr>
              <a:t>的主码 </a:t>
            </a:r>
            <a:r>
              <a:rPr lang="en-US" altLang="zh-CN" sz="2400" b="1" dirty="0">
                <a:latin typeface="微软雅黑" pitchFamily="34" charset="-122"/>
                <a:ea typeface="微软雅黑" pitchFamily="34" charset="-122"/>
              </a:rPr>
              <a:t>Ks </a:t>
            </a:r>
            <a:r>
              <a:rPr lang="zh-CN" altLang="en-US" sz="2400" b="1" dirty="0">
                <a:latin typeface="微软雅黑" pitchFamily="34" charset="-122"/>
                <a:ea typeface="微软雅黑" pitchFamily="34" charset="-122"/>
              </a:rPr>
              <a:t>相对应，则称 </a:t>
            </a:r>
            <a:r>
              <a:rPr lang="en-US" altLang="zh-CN" sz="2400" b="1" dirty="0">
                <a:latin typeface="微软雅黑" pitchFamily="34" charset="-122"/>
                <a:ea typeface="微软雅黑" pitchFamily="34" charset="-122"/>
              </a:rPr>
              <a:t>F </a:t>
            </a:r>
            <a:r>
              <a:rPr lang="zh-CN" altLang="en-US" sz="2400" b="1" dirty="0">
                <a:latin typeface="微软雅黑" pitchFamily="34" charset="-122"/>
                <a:ea typeface="微软雅黑" pitchFamily="34" charset="-122"/>
              </a:rPr>
              <a:t>是基本关系 </a:t>
            </a:r>
            <a:r>
              <a:rPr lang="en-US" altLang="zh-CN" sz="2400" b="1" dirty="0">
                <a:latin typeface="微软雅黑" pitchFamily="34" charset="-122"/>
                <a:ea typeface="微软雅黑" pitchFamily="34" charset="-122"/>
              </a:rPr>
              <a:t>R </a:t>
            </a:r>
            <a:r>
              <a:rPr lang="zh-CN" altLang="en-US" sz="2400" b="1" dirty="0">
                <a:latin typeface="微软雅黑" pitchFamily="34" charset="-122"/>
                <a:ea typeface="微软雅黑" pitchFamily="34" charset="-122"/>
              </a:rPr>
              <a:t>的</a:t>
            </a:r>
            <a:r>
              <a:rPr lang="zh-CN" altLang="en-US" sz="2400" b="1" dirty="0">
                <a:solidFill>
                  <a:srgbClr val="0000FF"/>
                </a:solidFill>
                <a:latin typeface="微软雅黑" pitchFamily="34" charset="-122"/>
                <a:ea typeface="微软雅黑" pitchFamily="34" charset="-122"/>
              </a:rPr>
              <a:t>外码</a:t>
            </a:r>
            <a:r>
              <a:rPr lang="en-US" altLang="zh-CN" sz="2400" b="1" dirty="0">
                <a:latin typeface="微软雅黑" pitchFamily="34" charset="-122"/>
                <a:ea typeface="微软雅黑" pitchFamily="34" charset="-122"/>
              </a:rPr>
              <a:t>(Foreign Key)</a:t>
            </a:r>
            <a:r>
              <a:rPr lang="zh-CN" altLang="en-US" sz="2400" b="1" dirty="0">
                <a:latin typeface="微软雅黑" pitchFamily="34" charset="-122"/>
                <a:ea typeface="微软雅黑" pitchFamily="34" charset="-122"/>
              </a:rPr>
              <a:t>，并称基本关系 </a:t>
            </a:r>
            <a:r>
              <a:rPr lang="en-US" altLang="zh-CN" sz="2400" b="1" dirty="0">
                <a:latin typeface="微软雅黑" pitchFamily="34" charset="-122"/>
                <a:ea typeface="微软雅黑" pitchFamily="34" charset="-122"/>
              </a:rPr>
              <a:t>R</a:t>
            </a:r>
            <a:r>
              <a:rPr lang="zh-CN" altLang="en-US" sz="2400" b="1" dirty="0">
                <a:latin typeface="微软雅黑" pitchFamily="34" charset="-122"/>
                <a:ea typeface="微软雅黑" pitchFamily="34" charset="-122"/>
              </a:rPr>
              <a:t>为</a:t>
            </a:r>
            <a:r>
              <a:rPr lang="zh-CN" altLang="en-US" sz="2400" b="1" dirty="0">
                <a:solidFill>
                  <a:srgbClr val="0000FF"/>
                </a:solidFill>
                <a:latin typeface="微软雅黑" pitchFamily="34" charset="-122"/>
                <a:ea typeface="微软雅黑" pitchFamily="34" charset="-122"/>
              </a:rPr>
              <a:t>参照关系</a:t>
            </a:r>
            <a:r>
              <a:rPr lang="en-US" altLang="zh-CN" sz="2400" b="1" dirty="0">
                <a:latin typeface="微软雅黑" pitchFamily="34" charset="-122"/>
                <a:ea typeface="微软雅黑" pitchFamily="34" charset="-122"/>
              </a:rPr>
              <a:t>(Referencing Relation)</a:t>
            </a:r>
            <a:r>
              <a:rPr lang="zh-CN" altLang="en-US" sz="2400" b="1" dirty="0">
                <a:latin typeface="微软雅黑" pitchFamily="34" charset="-122"/>
                <a:ea typeface="微软雅黑" pitchFamily="34" charset="-122"/>
              </a:rPr>
              <a:t>，基本关系 </a:t>
            </a:r>
            <a:r>
              <a:rPr lang="en-US" altLang="zh-CN" sz="2400" b="1" dirty="0">
                <a:latin typeface="微软雅黑" pitchFamily="34" charset="-122"/>
                <a:ea typeface="微软雅黑" pitchFamily="34" charset="-122"/>
              </a:rPr>
              <a:t>S </a:t>
            </a:r>
            <a:r>
              <a:rPr lang="zh-CN" altLang="en-US" sz="2400" b="1" dirty="0">
                <a:latin typeface="微软雅黑" pitchFamily="34" charset="-122"/>
                <a:ea typeface="微软雅黑" pitchFamily="34" charset="-122"/>
              </a:rPr>
              <a:t>为</a:t>
            </a:r>
            <a:r>
              <a:rPr lang="zh-CN" altLang="en-US" sz="2400" b="1" dirty="0">
                <a:solidFill>
                  <a:srgbClr val="0000FF"/>
                </a:solidFill>
                <a:latin typeface="微软雅黑" pitchFamily="34" charset="-122"/>
                <a:ea typeface="微软雅黑" pitchFamily="34" charset="-122"/>
              </a:rPr>
              <a:t>被参照关系</a:t>
            </a:r>
            <a:r>
              <a:rPr lang="en-US" altLang="zh-CN" sz="2400" b="1" dirty="0">
                <a:latin typeface="微软雅黑" pitchFamily="34" charset="-122"/>
                <a:ea typeface="微软雅黑" pitchFamily="34" charset="-122"/>
              </a:rPr>
              <a:t>(Referenced Relation)</a:t>
            </a:r>
            <a:r>
              <a:rPr lang="zh-CN" altLang="en-US" sz="2400" b="1" dirty="0">
                <a:latin typeface="微软雅黑" pitchFamily="34" charset="-122"/>
                <a:ea typeface="微软雅黑" pitchFamily="34" charset="-122"/>
              </a:rPr>
              <a:t>或</a:t>
            </a:r>
            <a:r>
              <a:rPr lang="zh-CN" altLang="en-US" sz="2400" b="1" dirty="0">
                <a:solidFill>
                  <a:srgbClr val="0000FF"/>
                </a:solidFill>
                <a:latin typeface="微软雅黑" pitchFamily="34" charset="-122"/>
                <a:ea typeface="微软雅黑" pitchFamily="34" charset="-122"/>
              </a:rPr>
              <a:t>目标关系</a:t>
            </a:r>
            <a:r>
              <a:rPr lang="en-US" altLang="zh-CN" sz="2400" b="1" dirty="0">
                <a:latin typeface="微软雅黑" pitchFamily="34" charset="-122"/>
                <a:ea typeface="微软雅黑" pitchFamily="34" charset="-122"/>
              </a:rPr>
              <a:t>(Target Relation)</a:t>
            </a:r>
            <a:r>
              <a:rPr lang="zh-CN" altLang="en-US" sz="2400" b="1" dirty="0">
                <a:latin typeface="微软雅黑" pitchFamily="34" charset="-122"/>
                <a:ea typeface="微软雅黑" pitchFamily="34" charset="-122"/>
              </a:rPr>
              <a:t>。</a:t>
            </a:r>
            <a:r>
              <a:rPr lang="zh-CN" altLang="en-US" sz="2400" b="1" dirty="0">
                <a:solidFill>
                  <a:srgbClr val="0000FF"/>
                </a:solidFill>
                <a:latin typeface="微软雅黑" pitchFamily="34" charset="-122"/>
                <a:ea typeface="微软雅黑" pitchFamily="34" charset="-122"/>
              </a:rPr>
              <a:t>关系 </a:t>
            </a:r>
            <a:r>
              <a:rPr lang="en-US" altLang="zh-CN" sz="2400" b="1" dirty="0">
                <a:solidFill>
                  <a:srgbClr val="0000FF"/>
                </a:solidFill>
                <a:latin typeface="微软雅黑" pitchFamily="34" charset="-122"/>
                <a:ea typeface="微软雅黑" pitchFamily="34" charset="-122"/>
              </a:rPr>
              <a:t>R </a:t>
            </a:r>
            <a:r>
              <a:rPr lang="zh-CN" altLang="en-US" sz="2400" b="1" dirty="0">
                <a:solidFill>
                  <a:srgbClr val="0000FF"/>
                </a:solidFill>
                <a:latin typeface="微软雅黑" pitchFamily="34" charset="-122"/>
                <a:ea typeface="微软雅黑" pitchFamily="34" charset="-122"/>
              </a:rPr>
              <a:t>和关系 </a:t>
            </a:r>
            <a:r>
              <a:rPr lang="en-US" altLang="zh-CN" sz="2400" b="1" dirty="0">
                <a:solidFill>
                  <a:srgbClr val="0000FF"/>
                </a:solidFill>
                <a:latin typeface="微软雅黑" pitchFamily="34" charset="-122"/>
                <a:ea typeface="微软雅黑" pitchFamily="34" charset="-122"/>
              </a:rPr>
              <a:t>S </a:t>
            </a:r>
            <a:r>
              <a:rPr lang="zh-CN" altLang="en-US" sz="2400" b="1" dirty="0">
                <a:solidFill>
                  <a:srgbClr val="0000FF"/>
                </a:solidFill>
                <a:latin typeface="微软雅黑" pitchFamily="34" charset="-122"/>
                <a:ea typeface="微软雅黑" pitchFamily="34" charset="-122"/>
              </a:rPr>
              <a:t>有可能是同一关系</a:t>
            </a:r>
            <a:r>
              <a:rPr lang="zh-CN" altLang="en-US" sz="2400" b="1" dirty="0">
                <a:latin typeface="微软雅黑" pitchFamily="34" charset="-122"/>
                <a:ea typeface="微软雅黑" pitchFamily="34" charset="-122"/>
              </a:rPr>
              <a:t>。</a:t>
            </a:r>
          </a:p>
          <a:p>
            <a:pPr indent="457200">
              <a:lnSpc>
                <a:spcPct val="150000"/>
              </a:lnSpc>
            </a:pPr>
            <a:r>
              <a:rPr lang="zh-CN" altLang="en-US" sz="2400" b="1" dirty="0">
                <a:solidFill>
                  <a:srgbClr val="FF0000"/>
                </a:solidFill>
                <a:latin typeface="微软雅黑" pitchFamily="34" charset="-122"/>
                <a:ea typeface="微软雅黑" pitchFamily="34" charset="-122"/>
              </a:rPr>
              <a:t>注：</a:t>
            </a:r>
            <a:r>
              <a:rPr lang="zh-CN" altLang="en-US" sz="2400" b="1" dirty="0">
                <a:solidFill>
                  <a:srgbClr val="FF0000"/>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rPr>
              <a:t>主码（主键）与外码（外键）的列名不一定相同，唯一的要求是它们的值的域必须相同</a:t>
            </a:r>
            <a:r>
              <a:rPr lang="zh-CN" altLang="en-US" sz="2400" b="1" dirty="0" smtClean="0">
                <a:solidFill>
                  <a:srgbClr val="FF0000"/>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rPr>
              <a:t>。</a:t>
            </a:r>
            <a:endParaRPr lang="zh-CN" altLang="en-US" sz="2400" b="1" dirty="0">
              <a:solidFill>
                <a:srgbClr val="FF0000"/>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endParaRPr>
          </a:p>
        </p:txBody>
      </p:sp>
      <p:sp>
        <p:nvSpPr>
          <p:cNvPr id="4" name="AutoShape 4"/>
          <p:cNvSpPr>
            <a:spLocks noChangeArrowheads="1"/>
          </p:cNvSpPr>
          <p:nvPr/>
        </p:nvSpPr>
        <p:spPr bwMode="auto">
          <a:xfrm>
            <a:off x="7734395" y="257729"/>
            <a:ext cx="338138" cy="325438"/>
          </a:xfrm>
          <a:prstGeom prst="star5">
            <a:avLst/>
          </a:prstGeom>
          <a:solidFill>
            <a:srgbClr val="FF3300"/>
          </a:solidFill>
          <a:ln w="254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5026432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日期占位符 4"/>
          <p:cNvSpPr>
            <a:spLocks noGrp="1"/>
          </p:cNvSpPr>
          <p:nvPr>
            <p:ph type="dt" sz="half" idx="10"/>
          </p:nvPr>
        </p:nvSpPr>
        <p:spPr/>
        <p:txBody>
          <a:bodyPr/>
          <a:lstStyle/>
          <a:p>
            <a:fld id="{0DD259C6-F7CE-407B-81E6-8D2CA14B9F90}" type="datetime3">
              <a:rPr lang="zh-CN" altLang="en-US"/>
              <a:pPr/>
              <a:t>2019年9月18日星期三</a:t>
            </a:fld>
            <a:endParaRPr lang="en-US" altLang="zh-CN"/>
          </a:p>
        </p:txBody>
      </p:sp>
      <p:sp>
        <p:nvSpPr>
          <p:cNvPr id="307202" name="Rectangle 2"/>
          <p:cNvSpPr>
            <a:spLocks noChangeArrowheads="1"/>
          </p:cNvSpPr>
          <p:nvPr/>
        </p:nvSpPr>
        <p:spPr bwMode="auto">
          <a:xfrm>
            <a:off x="8532813" y="6237288"/>
            <a:ext cx="3898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dirty="0">
                <a:solidFill>
                  <a:srgbClr val="FF3300"/>
                </a:solidFill>
                <a:ea typeface="微软雅黑" pitchFamily="34" charset="-122"/>
                <a:sym typeface="Wingdings 3" pitchFamily="18" charset="2"/>
              </a:rPr>
              <a:t></a:t>
            </a:r>
          </a:p>
        </p:txBody>
      </p:sp>
      <p:sp>
        <p:nvSpPr>
          <p:cNvPr id="307203" name="Rectangle 3"/>
          <p:cNvSpPr>
            <a:spLocks noGrp="1" noChangeArrowheads="1"/>
          </p:cNvSpPr>
          <p:nvPr>
            <p:ph type="title"/>
          </p:nvPr>
        </p:nvSpPr>
        <p:spPr>
          <a:xfrm>
            <a:off x="498138" y="778822"/>
            <a:ext cx="8229600" cy="850900"/>
          </a:xfrm>
        </p:spPr>
        <p:txBody>
          <a:bodyPr/>
          <a:lstStyle/>
          <a:p>
            <a:r>
              <a:rPr lang="zh-CN" altLang="en-US" sz="2800" b="1" dirty="0" smtClean="0"/>
              <a:t>学生表</a:t>
            </a:r>
            <a:r>
              <a:rPr lang="zh-CN" altLang="en-US" sz="2800" b="1" dirty="0"/>
              <a:t>中“学号”为主键</a:t>
            </a:r>
          </a:p>
        </p:txBody>
      </p:sp>
      <p:graphicFrame>
        <p:nvGraphicFramePr>
          <p:cNvPr id="307204" name="Group 4"/>
          <p:cNvGraphicFramePr>
            <a:graphicFrameLocks noGrp="1"/>
          </p:cNvGraphicFramePr>
          <p:nvPr>
            <p:ph sz="half" idx="1"/>
          </p:nvPr>
        </p:nvGraphicFramePr>
        <p:xfrm>
          <a:off x="1116013" y="1557338"/>
          <a:ext cx="7067550" cy="2117726"/>
        </p:xfrm>
        <a:graphic>
          <a:graphicData uri="http://schemas.openxmlformats.org/drawingml/2006/table">
            <a:tbl>
              <a:tblPr/>
              <a:tblGrid>
                <a:gridCol w="1581150"/>
                <a:gridCol w="1303337"/>
                <a:gridCol w="1300163"/>
                <a:gridCol w="1252537"/>
                <a:gridCol w="1630363"/>
              </a:tblGrid>
              <a:tr h="427038">
                <a:tc>
                  <a:txBody>
                    <a:bodyPr/>
                    <a:lstStyle>
                      <a:lvl1pPr marL="342900" indent="-3429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1pPr>
                      <a:lvl2pPr marL="742950" indent="-28575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2pPr>
                      <a:lvl3pPr marL="11430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3pPr>
                      <a:lvl4pPr marL="16002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4pPr>
                      <a:lvl5pPr marL="20574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5pPr>
                      <a:lvl6pPr marL="25146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6pPr>
                      <a:lvl7pPr marL="29718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7pPr>
                      <a:lvl8pPr marL="34290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8pPr>
                      <a:lvl9pPr marL="38862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学号</a:t>
                      </a:r>
                      <a:endParaRPr kumimoji="0" lang="zh-CN" altLang="en-US" sz="2000" b="1" i="0" u="none" strike="noStrike" cap="none" normalizeH="0" baseline="0" dirty="0" smtClean="0">
                        <a:ln>
                          <a:noFill/>
                        </a:ln>
                        <a:solidFill>
                          <a:schemeClr val="tx1"/>
                        </a:solidFill>
                        <a:effectLst/>
                        <a:latin typeface="Arial" charset="0"/>
                        <a:ea typeface="微软雅黑"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1pPr>
                      <a:lvl2pPr marL="742950" indent="-28575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2pPr>
                      <a:lvl3pPr marL="11430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3pPr>
                      <a:lvl4pPr marL="16002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4pPr>
                      <a:lvl5pPr marL="20574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5pPr>
                      <a:lvl6pPr marL="25146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6pPr>
                      <a:lvl7pPr marL="29718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7pPr>
                      <a:lvl8pPr marL="34290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8pPr>
                      <a:lvl9pPr marL="38862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姓名</a:t>
                      </a:r>
                      <a:endParaRPr kumimoji="0" lang="zh-CN" altLang="en-US" sz="2000" b="1" i="0" u="none" strike="noStrike" cap="none" normalizeH="0" baseline="0" dirty="0" smtClean="0">
                        <a:ln>
                          <a:noFill/>
                        </a:ln>
                        <a:solidFill>
                          <a:schemeClr val="tx1"/>
                        </a:solidFill>
                        <a:effectLst/>
                        <a:latin typeface="Arial" charset="0"/>
                        <a:ea typeface="微软雅黑"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1pPr>
                      <a:lvl2pPr marL="742950" indent="-28575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2pPr>
                      <a:lvl3pPr marL="11430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3pPr>
                      <a:lvl4pPr marL="16002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4pPr>
                      <a:lvl5pPr marL="20574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5pPr>
                      <a:lvl6pPr marL="25146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6pPr>
                      <a:lvl7pPr marL="29718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7pPr>
                      <a:lvl8pPr marL="34290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8pPr>
                      <a:lvl9pPr marL="38862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性别</a:t>
                      </a:r>
                      <a:endParaRPr kumimoji="0" lang="zh-CN" altLang="en-US" sz="2000" b="1" i="0" u="none" strike="noStrike" cap="none" normalizeH="0" baseline="0" dirty="0" smtClean="0">
                        <a:ln>
                          <a:noFill/>
                        </a:ln>
                        <a:solidFill>
                          <a:schemeClr val="tx1"/>
                        </a:solidFill>
                        <a:effectLst/>
                        <a:latin typeface="Arial" charset="0"/>
                        <a:ea typeface="微软雅黑"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1pPr>
                      <a:lvl2pPr marL="742950" indent="-28575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2pPr>
                      <a:lvl3pPr marL="11430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3pPr>
                      <a:lvl4pPr marL="16002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4pPr>
                      <a:lvl5pPr marL="20574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5pPr>
                      <a:lvl6pPr marL="25146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6pPr>
                      <a:lvl7pPr marL="29718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7pPr>
                      <a:lvl8pPr marL="34290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8pPr>
                      <a:lvl9pPr marL="38862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年龄</a:t>
                      </a:r>
                      <a:endParaRPr kumimoji="0" lang="zh-CN" altLang="en-US" sz="2000" b="1" i="0" u="none" strike="noStrike" cap="none" normalizeH="0" baseline="0" dirty="0" smtClean="0">
                        <a:ln>
                          <a:noFill/>
                        </a:ln>
                        <a:solidFill>
                          <a:schemeClr val="tx1"/>
                        </a:solidFill>
                        <a:effectLst/>
                        <a:latin typeface="Arial" charset="0"/>
                        <a:ea typeface="微软雅黑"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1pPr>
                      <a:lvl2pPr marL="742950" indent="-28575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2pPr>
                      <a:lvl3pPr marL="11430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3pPr>
                      <a:lvl4pPr marL="16002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4pPr>
                      <a:lvl5pPr marL="20574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5pPr>
                      <a:lvl6pPr marL="25146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6pPr>
                      <a:lvl7pPr marL="29718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7pPr>
                      <a:lvl8pPr marL="34290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8pPr>
                      <a:lvl9pPr marL="38862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班级号</a:t>
                      </a:r>
                      <a:endParaRPr kumimoji="0" lang="zh-CN" altLang="en-US" sz="2000" b="1" i="0" u="none" strike="noStrike" cap="none" normalizeH="0" baseline="0" dirty="0" smtClean="0">
                        <a:ln>
                          <a:noFill/>
                        </a:ln>
                        <a:solidFill>
                          <a:schemeClr val="tx1"/>
                        </a:solidFill>
                        <a:effectLst/>
                        <a:latin typeface="Arial" charset="0"/>
                        <a:ea typeface="微软雅黑"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5450">
                <a:tc>
                  <a:txBody>
                    <a:bodyPr/>
                    <a:lstStyle>
                      <a:lvl1pPr marL="342900" indent="-3429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1pPr>
                      <a:lvl2pPr marL="742950" indent="-28575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2pPr>
                      <a:lvl3pPr marL="11430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3pPr>
                      <a:lvl4pPr marL="16002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4pPr>
                      <a:lvl5pPr marL="20574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5pPr>
                      <a:lvl6pPr marL="25146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6pPr>
                      <a:lvl7pPr marL="29718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7pPr>
                      <a:lvl8pPr marL="34290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8pPr>
                      <a:lvl9pPr marL="38862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010125</a:t>
                      </a:r>
                      <a:endParaRPr kumimoji="0" lang="en-US" altLang="zh-CN" sz="2000" b="1" i="0" u="none" strike="noStrike" cap="none" normalizeH="0" baseline="0" dirty="0" smtClean="0">
                        <a:ln>
                          <a:noFill/>
                        </a:ln>
                        <a:solidFill>
                          <a:schemeClr val="tx1"/>
                        </a:solidFill>
                        <a:effectLst/>
                        <a:latin typeface="Arial" charset="0"/>
                        <a:ea typeface="微软雅黑"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1pPr>
                      <a:lvl2pPr marL="742950" indent="-28575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2pPr>
                      <a:lvl3pPr marL="11430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3pPr>
                      <a:lvl4pPr marL="16002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4pPr>
                      <a:lvl5pPr marL="20574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5pPr>
                      <a:lvl6pPr marL="25146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6pPr>
                      <a:lvl7pPr marL="29718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7pPr>
                      <a:lvl8pPr marL="34290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8pPr>
                      <a:lvl9pPr marL="38862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曲波</a:t>
                      </a:r>
                      <a:endParaRPr kumimoji="0" lang="zh-CN" altLang="en-US" sz="2000" b="1" i="0" u="none" strike="noStrike" cap="none" normalizeH="0" baseline="0" dirty="0" smtClean="0">
                        <a:ln>
                          <a:noFill/>
                        </a:ln>
                        <a:solidFill>
                          <a:schemeClr val="tx1"/>
                        </a:solidFill>
                        <a:effectLst/>
                        <a:latin typeface="Arial" charset="0"/>
                        <a:ea typeface="微软雅黑"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1pPr>
                      <a:lvl2pPr marL="742950" indent="-28575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2pPr>
                      <a:lvl3pPr marL="11430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3pPr>
                      <a:lvl4pPr marL="16002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4pPr>
                      <a:lvl5pPr marL="20574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5pPr>
                      <a:lvl6pPr marL="25146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6pPr>
                      <a:lvl7pPr marL="29718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7pPr>
                      <a:lvl8pPr marL="34290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8pPr>
                      <a:lvl9pPr marL="38862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男</a:t>
                      </a:r>
                      <a:endParaRPr kumimoji="0" lang="zh-CN" altLang="en-US" sz="2000" b="1" i="0" u="none" strike="noStrike" cap="none" normalizeH="0" baseline="0" dirty="0" smtClean="0">
                        <a:ln>
                          <a:noFill/>
                        </a:ln>
                        <a:solidFill>
                          <a:schemeClr val="tx1"/>
                        </a:solidFill>
                        <a:effectLst/>
                        <a:latin typeface="Arial" charset="0"/>
                        <a:ea typeface="微软雅黑"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1pPr>
                      <a:lvl2pPr marL="742950" indent="-28575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2pPr>
                      <a:lvl3pPr marL="11430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3pPr>
                      <a:lvl4pPr marL="16002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4pPr>
                      <a:lvl5pPr marL="20574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5pPr>
                      <a:lvl6pPr marL="25146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6pPr>
                      <a:lvl7pPr marL="29718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7pPr>
                      <a:lvl8pPr marL="34290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8pPr>
                      <a:lvl9pPr marL="38862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19</a:t>
                      </a:r>
                      <a:endParaRPr kumimoji="0" lang="en-US" altLang="zh-CN" sz="2000" b="1" i="0" u="none" strike="noStrike" cap="none" normalizeH="0" baseline="0" dirty="0" smtClean="0">
                        <a:ln>
                          <a:noFill/>
                        </a:ln>
                        <a:solidFill>
                          <a:schemeClr val="tx1"/>
                        </a:solidFill>
                        <a:effectLst/>
                        <a:latin typeface="Arial" charset="0"/>
                        <a:ea typeface="微软雅黑"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1pPr>
                      <a:lvl2pPr marL="742950" indent="-28575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2pPr>
                      <a:lvl3pPr marL="11430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3pPr>
                      <a:lvl4pPr marL="16002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4pPr>
                      <a:lvl5pPr marL="20574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5pPr>
                      <a:lvl6pPr marL="25146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6pPr>
                      <a:lvl7pPr marL="29718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7pPr>
                      <a:lvl8pPr marL="34290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8pPr>
                      <a:lvl9pPr marL="38862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01001</a:t>
                      </a:r>
                      <a:endParaRPr kumimoji="0" lang="en-US" altLang="zh-CN" sz="2000" b="1" i="0" u="none" strike="noStrike" cap="none" normalizeH="0" baseline="0" dirty="0" smtClean="0">
                        <a:ln>
                          <a:noFill/>
                        </a:ln>
                        <a:solidFill>
                          <a:schemeClr val="tx1"/>
                        </a:solidFill>
                        <a:effectLst/>
                        <a:latin typeface="Arial" charset="0"/>
                        <a:ea typeface="微软雅黑"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8625">
                <a:tc>
                  <a:txBody>
                    <a:bodyPr/>
                    <a:lstStyle>
                      <a:lvl1pPr marL="342900" indent="-3429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1pPr>
                      <a:lvl2pPr marL="742950" indent="-28575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2pPr>
                      <a:lvl3pPr marL="11430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3pPr>
                      <a:lvl4pPr marL="16002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4pPr>
                      <a:lvl5pPr marL="20574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5pPr>
                      <a:lvl6pPr marL="25146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6pPr>
                      <a:lvl7pPr marL="29718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7pPr>
                      <a:lvl8pPr marL="34290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8pPr>
                      <a:lvl9pPr marL="38862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010126</a:t>
                      </a:r>
                      <a:endParaRPr kumimoji="0" lang="en-US" altLang="zh-CN" sz="2000" b="1" i="0" u="none" strike="noStrike" cap="none" normalizeH="0" baseline="0" dirty="0" smtClean="0">
                        <a:ln>
                          <a:noFill/>
                        </a:ln>
                        <a:solidFill>
                          <a:schemeClr val="tx1"/>
                        </a:solidFill>
                        <a:effectLst/>
                        <a:latin typeface="Arial" charset="0"/>
                        <a:ea typeface="微软雅黑"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1pPr>
                      <a:lvl2pPr marL="742950" indent="-28575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2pPr>
                      <a:lvl3pPr marL="11430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3pPr>
                      <a:lvl4pPr marL="16002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4pPr>
                      <a:lvl5pPr marL="20574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5pPr>
                      <a:lvl6pPr marL="25146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6pPr>
                      <a:lvl7pPr marL="29718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7pPr>
                      <a:lvl8pPr marL="34290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8pPr>
                      <a:lvl9pPr marL="38862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高天</a:t>
                      </a:r>
                      <a:endParaRPr kumimoji="0" lang="zh-CN" altLang="en-US" sz="2000" b="1" i="0" u="none" strike="noStrike" cap="none" normalizeH="0" baseline="0" dirty="0" smtClean="0">
                        <a:ln>
                          <a:noFill/>
                        </a:ln>
                        <a:solidFill>
                          <a:schemeClr val="tx1"/>
                        </a:solidFill>
                        <a:effectLst/>
                        <a:latin typeface="Arial" charset="0"/>
                        <a:ea typeface="微软雅黑"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1pPr>
                      <a:lvl2pPr marL="742950" indent="-28575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2pPr>
                      <a:lvl3pPr marL="11430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3pPr>
                      <a:lvl4pPr marL="16002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4pPr>
                      <a:lvl5pPr marL="20574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5pPr>
                      <a:lvl6pPr marL="25146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6pPr>
                      <a:lvl7pPr marL="29718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7pPr>
                      <a:lvl8pPr marL="34290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8pPr>
                      <a:lvl9pPr marL="38862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男</a:t>
                      </a:r>
                      <a:endParaRPr kumimoji="0" lang="zh-CN" altLang="en-US" sz="2000" b="1" i="0" u="none" strike="noStrike" cap="none" normalizeH="0" baseline="0" dirty="0" smtClean="0">
                        <a:ln>
                          <a:noFill/>
                        </a:ln>
                        <a:solidFill>
                          <a:schemeClr val="tx1"/>
                        </a:solidFill>
                        <a:effectLst/>
                        <a:latin typeface="Arial" charset="0"/>
                        <a:ea typeface="微软雅黑"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1pPr>
                      <a:lvl2pPr marL="742950" indent="-28575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2pPr>
                      <a:lvl3pPr marL="11430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3pPr>
                      <a:lvl4pPr marL="16002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4pPr>
                      <a:lvl5pPr marL="20574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5pPr>
                      <a:lvl6pPr marL="25146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6pPr>
                      <a:lvl7pPr marL="29718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7pPr>
                      <a:lvl8pPr marL="34290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8pPr>
                      <a:lvl9pPr marL="38862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20</a:t>
                      </a:r>
                      <a:endParaRPr kumimoji="0" lang="en-US" altLang="zh-CN" sz="2000" b="1" i="0" u="none" strike="noStrike" cap="none" normalizeH="0" baseline="0" dirty="0" smtClean="0">
                        <a:ln>
                          <a:noFill/>
                        </a:ln>
                        <a:solidFill>
                          <a:schemeClr val="tx1"/>
                        </a:solidFill>
                        <a:effectLst/>
                        <a:latin typeface="Arial" charset="0"/>
                        <a:ea typeface="微软雅黑"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1pPr>
                      <a:lvl2pPr marL="742950" indent="-28575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2pPr>
                      <a:lvl3pPr marL="11430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3pPr>
                      <a:lvl4pPr marL="16002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4pPr>
                      <a:lvl5pPr marL="20574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5pPr>
                      <a:lvl6pPr marL="25146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6pPr>
                      <a:lvl7pPr marL="29718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7pPr>
                      <a:lvl8pPr marL="34290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8pPr>
                      <a:lvl9pPr marL="38862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01002</a:t>
                      </a:r>
                      <a:endParaRPr kumimoji="0" lang="en-US" altLang="zh-CN" sz="2000" b="1" i="0" u="none" strike="noStrike" cap="none" normalizeH="0" baseline="0" dirty="0" smtClean="0">
                        <a:ln>
                          <a:noFill/>
                        </a:ln>
                        <a:solidFill>
                          <a:schemeClr val="tx1"/>
                        </a:solidFill>
                        <a:effectLst/>
                        <a:latin typeface="Arial" charset="0"/>
                        <a:ea typeface="微软雅黑"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5450">
                <a:tc>
                  <a:txBody>
                    <a:bodyPr/>
                    <a:lstStyle>
                      <a:lvl1pPr marL="342900" indent="-3429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1pPr>
                      <a:lvl2pPr marL="742950" indent="-28575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2pPr>
                      <a:lvl3pPr marL="11430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3pPr>
                      <a:lvl4pPr marL="16002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4pPr>
                      <a:lvl5pPr marL="20574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5pPr>
                      <a:lvl6pPr marL="25146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6pPr>
                      <a:lvl7pPr marL="29718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7pPr>
                      <a:lvl8pPr marL="34290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8pPr>
                      <a:lvl9pPr marL="38862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010138</a:t>
                      </a:r>
                      <a:endParaRPr kumimoji="0" lang="en-US" altLang="zh-CN" sz="2000" b="1" i="0" u="none" strike="noStrike" cap="none" normalizeH="0" baseline="0" dirty="0" smtClean="0">
                        <a:ln>
                          <a:noFill/>
                        </a:ln>
                        <a:solidFill>
                          <a:schemeClr val="tx1"/>
                        </a:solidFill>
                        <a:effectLst/>
                        <a:latin typeface="Arial" charset="0"/>
                        <a:ea typeface="微软雅黑"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1pPr>
                      <a:lvl2pPr marL="742950" indent="-28575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2pPr>
                      <a:lvl3pPr marL="11430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3pPr>
                      <a:lvl4pPr marL="16002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4pPr>
                      <a:lvl5pPr marL="20574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5pPr>
                      <a:lvl6pPr marL="25146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6pPr>
                      <a:lvl7pPr marL="29718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7pPr>
                      <a:lvl8pPr marL="34290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8pPr>
                      <a:lvl9pPr marL="38862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张新</a:t>
                      </a:r>
                      <a:endParaRPr kumimoji="0" lang="zh-CN" altLang="en-US" sz="2000" b="1" i="0" u="none" strike="noStrike" cap="none" normalizeH="0" baseline="0" dirty="0" smtClean="0">
                        <a:ln>
                          <a:noFill/>
                        </a:ln>
                        <a:solidFill>
                          <a:schemeClr val="tx1"/>
                        </a:solidFill>
                        <a:effectLst/>
                        <a:latin typeface="Arial" charset="0"/>
                        <a:ea typeface="微软雅黑"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1pPr>
                      <a:lvl2pPr marL="742950" indent="-28575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2pPr>
                      <a:lvl3pPr marL="11430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3pPr>
                      <a:lvl4pPr marL="16002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4pPr>
                      <a:lvl5pPr marL="20574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5pPr>
                      <a:lvl6pPr marL="25146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6pPr>
                      <a:lvl7pPr marL="29718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7pPr>
                      <a:lvl8pPr marL="34290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8pPr>
                      <a:lvl9pPr marL="38862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女</a:t>
                      </a:r>
                      <a:endParaRPr kumimoji="0" lang="zh-CN" altLang="en-US" sz="2000" b="1" i="0" u="none" strike="noStrike" cap="none" normalizeH="0" baseline="0" dirty="0" smtClean="0">
                        <a:ln>
                          <a:noFill/>
                        </a:ln>
                        <a:solidFill>
                          <a:schemeClr val="tx1"/>
                        </a:solidFill>
                        <a:effectLst/>
                        <a:latin typeface="Arial" charset="0"/>
                        <a:ea typeface="微软雅黑"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1pPr>
                      <a:lvl2pPr marL="742950" indent="-28575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2pPr>
                      <a:lvl3pPr marL="11430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3pPr>
                      <a:lvl4pPr marL="16002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4pPr>
                      <a:lvl5pPr marL="20574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5pPr>
                      <a:lvl6pPr marL="25146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6pPr>
                      <a:lvl7pPr marL="29718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7pPr>
                      <a:lvl8pPr marL="34290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8pPr>
                      <a:lvl9pPr marL="38862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21</a:t>
                      </a:r>
                      <a:endParaRPr kumimoji="0" lang="en-US" altLang="zh-CN" sz="2000" b="1" i="0" u="none" strike="noStrike" cap="none" normalizeH="0" baseline="0" dirty="0" smtClean="0">
                        <a:ln>
                          <a:noFill/>
                        </a:ln>
                        <a:solidFill>
                          <a:schemeClr val="tx1"/>
                        </a:solidFill>
                        <a:effectLst/>
                        <a:latin typeface="Arial" charset="0"/>
                        <a:ea typeface="微软雅黑"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1pPr>
                      <a:lvl2pPr marL="742950" indent="-28575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2pPr>
                      <a:lvl3pPr marL="11430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3pPr>
                      <a:lvl4pPr marL="16002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4pPr>
                      <a:lvl5pPr marL="20574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5pPr>
                      <a:lvl6pPr marL="25146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6pPr>
                      <a:lvl7pPr marL="29718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7pPr>
                      <a:lvl8pPr marL="34290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8pPr>
                      <a:lvl9pPr marL="38862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01001</a:t>
                      </a:r>
                      <a:endParaRPr kumimoji="0" lang="en-US" altLang="zh-CN" sz="2000" b="1" i="0" u="none" strike="noStrike" cap="none" normalizeH="0" baseline="0" dirty="0" smtClean="0">
                        <a:ln>
                          <a:noFill/>
                        </a:ln>
                        <a:solidFill>
                          <a:schemeClr val="tx1"/>
                        </a:solidFill>
                        <a:effectLst/>
                        <a:latin typeface="Arial" charset="0"/>
                        <a:ea typeface="微软雅黑"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1163">
                <a:tc>
                  <a:txBody>
                    <a:bodyPr/>
                    <a:lstStyle>
                      <a:lvl1pPr marL="342900" indent="-3429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1pPr>
                      <a:lvl2pPr marL="742950" indent="-28575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2pPr>
                      <a:lvl3pPr marL="11430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3pPr>
                      <a:lvl4pPr marL="16002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4pPr>
                      <a:lvl5pPr marL="20574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5pPr>
                      <a:lvl6pPr marL="25146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6pPr>
                      <a:lvl7pPr marL="29718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7pPr>
                      <a:lvl8pPr marL="34290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8pPr>
                      <a:lvl9pPr marL="38862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000234</a:t>
                      </a:r>
                      <a:endParaRPr kumimoji="0" lang="en-US" altLang="zh-CN" sz="2000" b="1" i="0" u="none" strike="noStrike" cap="none" normalizeH="0" baseline="0" dirty="0" smtClean="0">
                        <a:ln>
                          <a:noFill/>
                        </a:ln>
                        <a:solidFill>
                          <a:schemeClr val="tx1"/>
                        </a:solidFill>
                        <a:effectLst/>
                        <a:latin typeface="Arial" charset="0"/>
                        <a:ea typeface="微软雅黑"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1pPr>
                      <a:lvl2pPr marL="742950" indent="-28575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2pPr>
                      <a:lvl3pPr marL="11430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3pPr>
                      <a:lvl4pPr marL="16002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4pPr>
                      <a:lvl5pPr marL="20574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5pPr>
                      <a:lvl6pPr marL="25146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6pPr>
                      <a:lvl7pPr marL="29718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7pPr>
                      <a:lvl8pPr marL="34290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8pPr>
                      <a:lvl9pPr marL="38862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关笑</a:t>
                      </a:r>
                      <a:endParaRPr kumimoji="0" lang="zh-CN" altLang="en-US" sz="2000" b="1" i="0" u="none" strike="noStrike" cap="none" normalizeH="0" baseline="0" dirty="0" smtClean="0">
                        <a:ln>
                          <a:noFill/>
                        </a:ln>
                        <a:solidFill>
                          <a:schemeClr val="tx1"/>
                        </a:solidFill>
                        <a:effectLst/>
                        <a:latin typeface="Arial" charset="0"/>
                        <a:ea typeface="微软雅黑"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1pPr>
                      <a:lvl2pPr marL="742950" indent="-28575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2pPr>
                      <a:lvl3pPr marL="11430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3pPr>
                      <a:lvl4pPr marL="16002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4pPr>
                      <a:lvl5pPr marL="20574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5pPr>
                      <a:lvl6pPr marL="25146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6pPr>
                      <a:lvl7pPr marL="29718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7pPr>
                      <a:lvl8pPr marL="34290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8pPr>
                      <a:lvl9pPr marL="38862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男</a:t>
                      </a:r>
                      <a:endParaRPr kumimoji="0" lang="zh-CN" altLang="en-US" sz="2000" b="1" i="0" u="none" strike="noStrike" cap="none" normalizeH="0" baseline="0" dirty="0" smtClean="0">
                        <a:ln>
                          <a:noFill/>
                        </a:ln>
                        <a:solidFill>
                          <a:schemeClr val="tx1"/>
                        </a:solidFill>
                        <a:effectLst/>
                        <a:latin typeface="Arial" charset="0"/>
                        <a:ea typeface="微软雅黑"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1pPr>
                      <a:lvl2pPr marL="742950" indent="-28575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2pPr>
                      <a:lvl3pPr marL="11430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3pPr>
                      <a:lvl4pPr marL="16002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4pPr>
                      <a:lvl5pPr marL="20574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5pPr>
                      <a:lvl6pPr marL="25146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6pPr>
                      <a:lvl7pPr marL="29718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7pPr>
                      <a:lvl8pPr marL="34290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8pPr>
                      <a:lvl9pPr marL="38862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22</a:t>
                      </a:r>
                      <a:endParaRPr kumimoji="0" lang="en-US" altLang="zh-CN" sz="2000" b="1" i="0" u="none" strike="noStrike" cap="none" normalizeH="0" baseline="0" dirty="0" smtClean="0">
                        <a:ln>
                          <a:noFill/>
                        </a:ln>
                        <a:solidFill>
                          <a:schemeClr val="tx1"/>
                        </a:solidFill>
                        <a:effectLst/>
                        <a:latin typeface="Arial" charset="0"/>
                        <a:ea typeface="微软雅黑"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1pPr>
                      <a:lvl2pPr marL="742950" indent="-28575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2pPr>
                      <a:lvl3pPr marL="11430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3pPr>
                      <a:lvl4pPr marL="16002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4pPr>
                      <a:lvl5pPr marL="20574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5pPr>
                      <a:lvl6pPr marL="25146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6pPr>
                      <a:lvl7pPr marL="29718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7pPr>
                      <a:lvl8pPr marL="34290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8pPr>
                      <a:lvl9pPr marL="38862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00011</a:t>
                      </a:r>
                      <a:endParaRPr kumimoji="0" lang="en-US" altLang="zh-CN" sz="2000" b="1" i="0" u="none" strike="noStrike" cap="none" normalizeH="0" baseline="0" dirty="0" smtClean="0">
                        <a:ln>
                          <a:noFill/>
                        </a:ln>
                        <a:solidFill>
                          <a:schemeClr val="tx1"/>
                        </a:solidFill>
                        <a:effectLst/>
                        <a:latin typeface="Arial" charset="0"/>
                        <a:ea typeface="微软雅黑"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307242" name="Group 42"/>
          <p:cNvGraphicFramePr>
            <a:graphicFrameLocks noGrp="1"/>
          </p:cNvGraphicFramePr>
          <p:nvPr>
            <p:ph sz="half" idx="2"/>
          </p:nvPr>
        </p:nvGraphicFramePr>
        <p:xfrm>
          <a:off x="2555875" y="4508500"/>
          <a:ext cx="4038600" cy="2023110"/>
        </p:xfrm>
        <a:graphic>
          <a:graphicData uri="http://schemas.openxmlformats.org/drawingml/2006/table">
            <a:tbl>
              <a:tblPr/>
              <a:tblGrid>
                <a:gridCol w="1404938"/>
                <a:gridCol w="1436687"/>
                <a:gridCol w="1196975"/>
              </a:tblGrid>
              <a:tr h="438150">
                <a:tc>
                  <a:txBody>
                    <a:bodyPr/>
                    <a:lstStyle>
                      <a:lvl1pPr marL="342900" indent="-3429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1pPr>
                      <a:lvl2pPr marL="742950" indent="-28575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2pPr>
                      <a:lvl3pPr marL="11430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3pPr>
                      <a:lvl4pPr marL="16002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4pPr>
                      <a:lvl5pPr marL="20574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5pPr>
                      <a:lvl6pPr marL="25146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6pPr>
                      <a:lvl7pPr marL="29718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7pPr>
                      <a:lvl8pPr marL="34290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8pPr>
                      <a:lvl9pPr marL="38862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学号</a:t>
                      </a:r>
                      <a:endParaRPr kumimoji="0" lang="zh-CN" altLang="en-US" sz="2000" b="1" i="0" u="none" strike="noStrike" cap="none" normalizeH="0" baseline="0" dirty="0" smtClean="0">
                        <a:ln>
                          <a:noFill/>
                        </a:ln>
                        <a:solidFill>
                          <a:schemeClr val="tx1"/>
                        </a:solidFill>
                        <a:effectLst/>
                        <a:latin typeface="Arial" charset="0"/>
                        <a:ea typeface="微软雅黑"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1pPr>
                      <a:lvl2pPr marL="742950" indent="-28575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2pPr>
                      <a:lvl3pPr marL="11430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3pPr>
                      <a:lvl4pPr marL="16002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4pPr>
                      <a:lvl5pPr marL="20574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5pPr>
                      <a:lvl6pPr marL="25146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6pPr>
                      <a:lvl7pPr marL="29718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7pPr>
                      <a:lvl8pPr marL="34290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8pPr>
                      <a:lvl9pPr marL="38862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课程号</a:t>
                      </a:r>
                      <a:endParaRPr kumimoji="0" lang="zh-CN" altLang="en-US" sz="2000" b="1" i="0" u="none" strike="noStrike" cap="none" normalizeH="0" baseline="0" dirty="0" smtClean="0">
                        <a:ln>
                          <a:noFill/>
                        </a:ln>
                        <a:solidFill>
                          <a:schemeClr val="tx1"/>
                        </a:solidFill>
                        <a:effectLst/>
                        <a:latin typeface="Arial" charset="0"/>
                        <a:ea typeface="微软雅黑"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1pPr>
                      <a:lvl2pPr marL="742950" indent="-28575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2pPr>
                      <a:lvl3pPr marL="11430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3pPr>
                      <a:lvl4pPr marL="16002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4pPr>
                      <a:lvl5pPr marL="20574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5pPr>
                      <a:lvl6pPr marL="25146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6pPr>
                      <a:lvl7pPr marL="29718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7pPr>
                      <a:lvl8pPr marL="34290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8pPr>
                      <a:lvl9pPr marL="38862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成绩</a:t>
                      </a:r>
                      <a:endParaRPr kumimoji="0" lang="zh-CN" altLang="en-US" sz="2000" b="1" i="0" u="none" strike="noStrike" cap="none" normalizeH="0" baseline="0" dirty="0" smtClean="0">
                        <a:ln>
                          <a:noFill/>
                        </a:ln>
                        <a:solidFill>
                          <a:schemeClr val="tx1"/>
                        </a:solidFill>
                        <a:effectLst/>
                        <a:latin typeface="Arial" charset="0"/>
                        <a:ea typeface="微软雅黑"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0363">
                <a:tc>
                  <a:txBody>
                    <a:bodyPr/>
                    <a:lstStyle>
                      <a:lvl1pPr marL="342900" indent="-3429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1pPr>
                      <a:lvl2pPr marL="742950" indent="-28575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2pPr>
                      <a:lvl3pPr marL="11430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3pPr>
                      <a:lvl4pPr marL="16002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4pPr>
                      <a:lvl5pPr marL="20574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5pPr>
                      <a:lvl6pPr marL="25146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6pPr>
                      <a:lvl7pPr marL="29718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7pPr>
                      <a:lvl8pPr marL="34290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8pPr>
                      <a:lvl9pPr marL="38862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010125</a:t>
                      </a:r>
                      <a:endParaRPr kumimoji="0" lang="en-US" altLang="zh-CN" sz="2000" b="1" i="0" u="none" strike="noStrike" cap="none" normalizeH="0" baseline="0" dirty="0" smtClean="0">
                        <a:ln>
                          <a:noFill/>
                        </a:ln>
                        <a:solidFill>
                          <a:schemeClr val="tx1"/>
                        </a:solidFill>
                        <a:effectLst/>
                        <a:latin typeface="Arial" charset="0"/>
                        <a:ea typeface="微软雅黑"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1pPr>
                      <a:lvl2pPr marL="742950" indent="-28575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2pPr>
                      <a:lvl3pPr marL="11430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3pPr>
                      <a:lvl4pPr marL="16002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4pPr>
                      <a:lvl5pPr marL="20574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5pPr>
                      <a:lvl6pPr marL="25146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6pPr>
                      <a:lvl7pPr marL="29718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7pPr>
                      <a:lvl8pPr marL="34290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8pPr>
                      <a:lvl9pPr marL="38862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A001</a:t>
                      </a:r>
                      <a:endParaRPr kumimoji="0" lang="en-US" altLang="zh-CN" sz="2000" b="1" i="0" u="none" strike="noStrike" cap="none" normalizeH="0" baseline="0" dirty="0" smtClean="0">
                        <a:ln>
                          <a:noFill/>
                        </a:ln>
                        <a:solidFill>
                          <a:schemeClr val="tx1"/>
                        </a:solidFill>
                        <a:effectLst/>
                        <a:latin typeface="Arial" charset="0"/>
                        <a:ea typeface="微软雅黑"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1pPr>
                      <a:lvl2pPr marL="742950" indent="-28575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2pPr>
                      <a:lvl3pPr marL="11430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3pPr>
                      <a:lvl4pPr marL="16002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4pPr>
                      <a:lvl5pPr marL="20574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5pPr>
                      <a:lvl6pPr marL="25146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6pPr>
                      <a:lvl7pPr marL="29718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7pPr>
                      <a:lvl8pPr marL="34290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8pPr>
                      <a:lvl9pPr marL="38862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89</a:t>
                      </a:r>
                      <a:endParaRPr kumimoji="0" lang="en-US" altLang="zh-CN" sz="2000" b="1" i="0" u="none" strike="noStrike" cap="none" normalizeH="0" baseline="0" dirty="0" smtClean="0">
                        <a:ln>
                          <a:noFill/>
                        </a:ln>
                        <a:solidFill>
                          <a:schemeClr val="tx1"/>
                        </a:solidFill>
                        <a:effectLst/>
                        <a:latin typeface="Arial" charset="0"/>
                        <a:ea typeface="微软雅黑"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8775">
                <a:tc>
                  <a:txBody>
                    <a:bodyPr/>
                    <a:lstStyle>
                      <a:lvl1pPr marL="342900" indent="-3429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1pPr>
                      <a:lvl2pPr marL="742950" indent="-28575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2pPr>
                      <a:lvl3pPr marL="11430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3pPr>
                      <a:lvl4pPr marL="16002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4pPr>
                      <a:lvl5pPr marL="20574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5pPr>
                      <a:lvl6pPr marL="25146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6pPr>
                      <a:lvl7pPr marL="29718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7pPr>
                      <a:lvl8pPr marL="34290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8pPr>
                      <a:lvl9pPr marL="38862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010126</a:t>
                      </a:r>
                      <a:endParaRPr kumimoji="0" lang="en-US" altLang="zh-CN" sz="2000" b="1" i="0" u="none" strike="noStrike" cap="none" normalizeH="0" baseline="0" dirty="0" smtClean="0">
                        <a:ln>
                          <a:noFill/>
                        </a:ln>
                        <a:solidFill>
                          <a:schemeClr val="tx1"/>
                        </a:solidFill>
                        <a:effectLst/>
                        <a:latin typeface="Arial" charset="0"/>
                        <a:ea typeface="微软雅黑"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1pPr>
                      <a:lvl2pPr marL="742950" indent="-28575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2pPr>
                      <a:lvl3pPr marL="11430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3pPr>
                      <a:lvl4pPr marL="16002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4pPr>
                      <a:lvl5pPr marL="20574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5pPr>
                      <a:lvl6pPr marL="25146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6pPr>
                      <a:lvl7pPr marL="29718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7pPr>
                      <a:lvl8pPr marL="34290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8pPr>
                      <a:lvl9pPr marL="38862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A002</a:t>
                      </a:r>
                      <a:endParaRPr kumimoji="0" lang="en-US" altLang="zh-CN" sz="2000" b="1" i="0" u="none" strike="noStrike" cap="none" normalizeH="0" baseline="0" dirty="0" smtClean="0">
                        <a:ln>
                          <a:noFill/>
                        </a:ln>
                        <a:solidFill>
                          <a:schemeClr val="tx1"/>
                        </a:solidFill>
                        <a:effectLst/>
                        <a:latin typeface="Arial" charset="0"/>
                        <a:ea typeface="微软雅黑"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1pPr>
                      <a:lvl2pPr marL="742950" indent="-28575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2pPr>
                      <a:lvl3pPr marL="11430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3pPr>
                      <a:lvl4pPr marL="16002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4pPr>
                      <a:lvl5pPr marL="20574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5pPr>
                      <a:lvl6pPr marL="25146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6pPr>
                      <a:lvl7pPr marL="29718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7pPr>
                      <a:lvl8pPr marL="34290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8pPr>
                      <a:lvl9pPr marL="38862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90</a:t>
                      </a:r>
                      <a:endParaRPr kumimoji="0" lang="en-US" altLang="zh-CN" sz="2000" b="1" i="0" u="none" strike="noStrike" cap="none" normalizeH="0" baseline="0" dirty="0" smtClean="0">
                        <a:ln>
                          <a:noFill/>
                        </a:ln>
                        <a:solidFill>
                          <a:schemeClr val="tx1"/>
                        </a:solidFill>
                        <a:effectLst/>
                        <a:latin typeface="Arial" charset="0"/>
                        <a:ea typeface="微软雅黑"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1950">
                <a:tc>
                  <a:txBody>
                    <a:bodyPr/>
                    <a:lstStyle>
                      <a:lvl1pPr marL="342900" indent="-3429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1pPr>
                      <a:lvl2pPr marL="742950" indent="-28575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2pPr>
                      <a:lvl3pPr marL="11430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3pPr>
                      <a:lvl4pPr marL="16002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4pPr>
                      <a:lvl5pPr marL="20574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5pPr>
                      <a:lvl6pPr marL="25146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6pPr>
                      <a:lvl7pPr marL="29718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7pPr>
                      <a:lvl8pPr marL="34290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8pPr>
                      <a:lvl9pPr marL="38862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010138</a:t>
                      </a:r>
                      <a:endParaRPr kumimoji="0" lang="en-US" altLang="zh-CN" sz="2000" b="1" i="0" u="none" strike="noStrike" cap="none" normalizeH="0" baseline="0" dirty="0" smtClean="0">
                        <a:ln>
                          <a:noFill/>
                        </a:ln>
                        <a:solidFill>
                          <a:schemeClr val="tx1"/>
                        </a:solidFill>
                        <a:effectLst/>
                        <a:latin typeface="Arial" charset="0"/>
                        <a:ea typeface="微软雅黑"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1pPr>
                      <a:lvl2pPr marL="742950" indent="-28575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2pPr>
                      <a:lvl3pPr marL="11430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3pPr>
                      <a:lvl4pPr marL="16002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4pPr>
                      <a:lvl5pPr marL="20574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5pPr>
                      <a:lvl6pPr marL="25146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6pPr>
                      <a:lvl7pPr marL="29718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7pPr>
                      <a:lvl8pPr marL="34290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8pPr>
                      <a:lvl9pPr marL="38862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A004</a:t>
                      </a:r>
                      <a:endParaRPr kumimoji="0" lang="en-US" altLang="zh-CN" sz="2000" b="1" i="0" u="none" strike="noStrike" cap="none" normalizeH="0" baseline="0" dirty="0" smtClean="0">
                        <a:ln>
                          <a:noFill/>
                        </a:ln>
                        <a:solidFill>
                          <a:schemeClr val="tx1"/>
                        </a:solidFill>
                        <a:effectLst/>
                        <a:latin typeface="Arial" charset="0"/>
                        <a:ea typeface="微软雅黑"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1pPr>
                      <a:lvl2pPr marL="742950" indent="-28575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2pPr>
                      <a:lvl3pPr marL="11430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3pPr>
                      <a:lvl4pPr marL="16002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4pPr>
                      <a:lvl5pPr marL="20574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5pPr>
                      <a:lvl6pPr marL="25146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6pPr>
                      <a:lvl7pPr marL="29718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7pPr>
                      <a:lvl8pPr marL="34290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8pPr>
                      <a:lvl9pPr marL="38862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81</a:t>
                      </a:r>
                      <a:endParaRPr kumimoji="0" lang="en-US" altLang="zh-CN" sz="2000" b="1" i="0" u="none" strike="noStrike" cap="none" normalizeH="0" baseline="0" dirty="0" smtClean="0">
                        <a:ln>
                          <a:noFill/>
                        </a:ln>
                        <a:solidFill>
                          <a:schemeClr val="tx1"/>
                        </a:solidFill>
                        <a:effectLst/>
                        <a:latin typeface="Arial" charset="0"/>
                        <a:ea typeface="微软雅黑"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0363">
                <a:tc>
                  <a:txBody>
                    <a:bodyPr/>
                    <a:lstStyle>
                      <a:lvl1pPr marL="342900" indent="-3429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1pPr>
                      <a:lvl2pPr marL="742950" indent="-28575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2pPr>
                      <a:lvl3pPr marL="11430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3pPr>
                      <a:lvl4pPr marL="16002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4pPr>
                      <a:lvl5pPr marL="20574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5pPr>
                      <a:lvl6pPr marL="25146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6pPr>
                      <a:lvl7pPr marL="29718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7pPr>
                      <a:lvl8pPr marL="34290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8pPr>
                      <a:lvl9pPr marL="38862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000234</a:t>
                      </a:r>
                      <a:endParaRPr kumimoji="0" lang="en-US" altLang="zh-CN" sz="2000" b="1" i="0" u="none" strike="noStrike" cap="none" normalizeH="0" baseline="0" dirty="0" smtClean="0">
                        <a:ln>
                          <a:noFill/>
                        </a:ln>
                        <a:solidFill>
                          <a:schemeClr val="tx1"/>
                        </a:solidFill>
                        <a:effectLst/>
                        <a:latin typeface="Arial" charset="0"/>
                        <a:ea typeface="微软雅黑"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1pPr>
                      <a:lvl2pPr marL="742950" indent="-28575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2pPr>
                      <a:lvl3pPr marL="11430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3pPr>
                      <a:lvl4pPr marL="16002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4pPr>
                      <a:lvl5pPr marL="20574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5pPr>
                      <a:lvl6pPr marL="25146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6pPr>
                      <a:lvl7pPr marL="29718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7pPr>
                      <a:lvl8pPr marL="34290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8pPr>
                      <a:lvl9pPr marL="38862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A002</a:t>
                      </a:r>
                      <a:endParaRPr kumimoji="0" lang="en-US" altLang="zh-CN" sz="2000" b="1" i="0" u="none" strike="noStrike" cap="none" normalizeH="0" baseline="0" dirty="0" smtClean="0">
                        <a:ln>
                          <a:noFill/>
                        </a:ln>
                        <a:solidFill>
                          <a:schemeClr val="tx1"/>
                        </a:solidFill>
                        <a:effectLst/>
                        <a:latin typeface="Arial" charset="0"/>
                        <a:ea typeface="微软雅黑"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1pPr>
                      <a:lvl2pPr marL="742950" indent="-28575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2pPr>
                      <a:lvl3pPr marL="11430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3pPr>
                      <a:lvl4pPr marL="16002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4pPr>
                      <a:lvl5pPr marL="2057400" indent="-228600">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5pPr>
                      <a:lvl6pPr marL="25146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6pPr>
                      <a:lvl7pPr marL="29718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7pPr>
                      <a:lvl8pPr marL="34290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8pPr>
                      <a:lvl9pPr marL="3886200" indent="-228600" fontAlgn="base">
                        <a:lnSpc>
                          <a:spcPct val="95000"/>
                        </a:lnSpc>
                        <a:spcBef>
                          <a:spcPct val="35000"/>
                        </a:spcBef>
                        <a:spcAft>
                          <a:spcPct val="45000"/>
                        </a:spcAft>
                        <a:buFont typeface="Wingdings" pitchFamily="2" charset="2"/>
                        <a:defRPr b="1">
                          <a:solidFill>
                            <a:srgbClr val="0033CC"/>
                          </a:solidFill>
                          <a:latin typeface="Times New Roman" pitchFamily="18"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92</a:t>
                      </a:r>
                      <a:endParaRPr kumimoji="0" lang="en-US" altLang="zh-CN" sz="2000" b="1" i="0" u="none" strike="noStrike" cap="none" normalizeH="0" baseline="0" dirty="0" smtClean="0">
                        <a:ln>
                          <a:noFill/>
                        </a:ln>
                        <a:solidFill>
                          <a:schemeClr val="tx1"/>
                        </a:solidFill>
                        <a:effectLst/>
                        <a:latin typeface="Arial" charset="0"/>
                        <a:ea typeface="微软雅黑"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07268" name="Rectangle 68"/>
          <p:cNvSpPr>
            <a:spLocks noChangeArrowheads="1"/>
          </p:cNvSpPr>
          <p:nvPr/>
        </p:nvSpPr>
        <p:spPr bwMode="auto">
          <a:xfrm>
            <a:off x="395288" y="3789363"/>
            <a:ext cx="8229600" cy="63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2"/>
                </a:solidFill>
                <a:latin typeface="Times New Roman" pitchFamily="18" charset="0"/>
                <a:ea typeface="宋体" charset="-122"/>
              </a:defRPr>
            </a:lvl1pPr>
            <a:lvl2pPr algn="ctr">
              <a:defRPr sz="2400" b="1">
                <a:solidFill>
                  <a:schemeClr val="tx2"/>
                </a:solidFill>
                <a:latin typeface="Times New Roman" pitchFamily="18" charset="0"/>
                <a:ea typeface="宋体" charset="-122"/>
              </a:defRPr>
            </a:lvl2pPr>
            <a:lvl3pPr algn="ctr">
              <a:defRPr sz="2400" b="1">
                <a:solidFill>
                  <a:schemeClr val="tx2"/>
                </a:solidFill>
                <a:latin typeface="Times New Roman" pitchFamily="18" charset="0"/>
                <a:ea typeface="宋体" charset="-122"/>
              </a:defRPr>
            </a:lvl3pPr>
            <a:lvl4pPr algn="ctr">
              <a:defRPr sz="2400" b="1">
                <a:solidFill>
                  <a:schemeClr val="tx2"/>
                </a:solidFill>
                <a:latin typeface="Times New Roman" pitchFamily="18" charset="0"/>
                <a:ea typeface="宋体" charset="-122"/>
              </a:defRPr>
            </a:lvl4pPr>
            <a:lvl5pPr algn="ctr">
              <a:defRPr sz="2400" b="1">
                <a:solidFill>
                  <a:schemeClr val="tx2"/>
                </a:solidFill>
                <a:latin typeface="Times New Roman" pitchFamily="18" charset="0"/>
                <a:ea typeface="宋体" charset="-122"/>
              </a:defRPr>
            </a:lvl5pPr>
            <a:lvl6pPr marL="457200" algn="ctr" fontAlgn="base">
              <a:spcBef>
                <a:spcPct val="0"/>
              </a:spcBef>
              <a:spcAft>
                <a:spcPct val="0"/>
              </a:spcAft>
              <a:defRPr sz="2400" b="1">
                <a:solidFill>
                  <a:schemeClr val="tx2"/>
                </a:solidFill>
                <a:latin typeface="Times New Roman" pitchFamily="18" charset="0"/>
                <a:ea typeface="宋体" charset="-122"/>
              </a:defRPr>
            </a:lvl6pPr>
            <a:lvl7pPr marL="914400" algn="ctr" fontAlgn="base">
              <a:spcBef>
                <a:spcPct val="0"/>
              </a:spcBef>
              <a:spcAft>
                <a:spcPct val="0"/>
              </a:spcAft>
              <a:defRPr sz="2400" b="1">
                <a:solidFill>
                  <a:schemeClr val="tx2"/>
                </a:solidFill>
                <a:latin typeface="Times New Roman" pitchFamily="18" charset="0"/>
                <a:ea typeface="宋体" charset="-122"/>
              </a:defRPr>
            </a:lvl7pPr>
            <a:lvl8pPr marL="1371600" algn="ctr" fontAlgn="base">
              <a:spcBef>
                <a:spcPct val="0"/>
              </a:spcBef>
              <a:spcAft>
                <a:spcPct val="0"/>
              </a:spcAft>
              <a:defRPr sz="2400" b="1">
                <a:solidFill>
                  <a:schemeClr val="tx2"/>
                </a:solidFill>
                <a:latin typeface="Times New Roman" pitchFamily="18" charset="0"/>
                <a:ea typeface="宋体" charset="-122"/>
              </a:defRPr>
            </a:lvl8pPr>
            <a:lvl9pPr marL="1828800" algn="ctr" fontAlgn="base">
              <a:spcBef>
                <a:spcPct val="0"/>
              </a:spcBef>
              <a:spcAft>
                <a:spcPct val="0"/>
              </a:spcAft>
              <a:defRPr sz="2400" b="1">
                <a:solidFill>
                  <a:schemeClr val="tx2"/>
                </a:solidFill>
                <a:latin typeface="Times New Roman" pitchFamily="18" charset="0"/>
                <a:ea typeface="宋体" charset="-122"/>
              </a:defRPr>
            </a:lvl9pPr>
          </a:lstStyle>
          <a:p>
            <a:r>
              <a:rPr lang="zh-CN" altLang="en-US" sz="2800" dirty="0" smtClean="0">
                <a:solidFill>
                  <a:srgbClr val="0000FF"/>
                </a:solidFill>
                <a:ea typeface="微软雅黑" pitchFamily="34" charset="-122"/>
              </a:rPr>
              <a:t>选课表</a:t>
            </a:r>
            <a:r>
              <a:rPr lang="zh-CN" altLang="en-US" sz="2800" dirty="0">
                <a:solidFill>
                  <a:srgbClr val="0000FF"/>
                </a:solidFill>
                <a:ea typeface="微软雅黑" pitchFamily="34" charset="-122"/>
              </a:rPr>
              <a:t>中“学号”为外键</a:t>
            </a:r>
          </a:p>
        </p:txBody>
      </p:sp>
    </p:spTree>
    <p:extLst>
      <p:ext uri="{BB962C8B-B14F-4D97-AF65-F5344CB8AC3E}">
        <p14:creationId xmlns:p14="http://schemas.microsoft.com/office/powerpoint/2010/main" val="26579133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7546" y="380565"/>
            <a:ext cx="8543499" cy="5793381"/>
          </a:xfrm>
          <a:prstGeom prst="rect">
            <a:avLst/>
          </a:prstGeom>
        </p:spPr>
        <p:txBody>
          <a:bodyPr wrap="square">
            <a:spAutoFit/>
          </a:bodyPr>
          <a:lstStyle/>
          <a:p>
            <a:pPr indent="457200">
              <a:lnSpc>
                <a:spcPct val="150000"/>
              </a:lnSpc>
            </a:pPr>
            <a:r>
              <a:rPr lang="zh-CN" altLang="en-US" sz="2800" b="1" dirty="0" smtClean="0">
                <a:solidFill>
                  <a:srgbClr val="FF0000"/>
                </a:solidFill>
                <a:latin typeface="微软雅黑" pitchFamily="34" charset="-122"/>
                <a:ea typeface="微软雅黑" pitchFamily="34" charset="-122"/>
              </a:rPr>
              <a:t>参照完整性</a:t>
            </a:r>
            <a:r>
              <a:rPr lang="zh-CN" altLang="en-US" sz="2800" b="1" dirty="0">
                <a:solidFill>
                  <a:srgbClr val="FF0000"/>
                </a:solidFill>
                <a:latin typeface="微软雅黑" pitchFamily="34" charset="-122"/>
                <a:ea typeface="微软雅黑" pitchFamily="34" charset="-122"/>
              </a:rPr>
              <a:t>规则</a:t>
            </a:r>
            <a:r>
              <a:rPr lang="zh-CN" altLang="en-US" sz="2800" b="1" dirty="0" smtClean="0">
                <a:solidFill>
                  <a:srgbClr val="FF0000"/>
                </a:solidFill>
                <a:latin typeface="微软雅黑" pitchFamily="34" charset="-122"/>
                <a:ea typeface="微软雅黑" pitchFamily="34" charset="-122"/>
              </a:rPr>
              <a:t>：</a:t>
            </a:r>
            <a:endParaRPr lang="en-US" altLang="zh-CN" sz="2800" b="1" dirty="0" smtClean="0">
              <a:solidFill>
                <a:srgbClr val="FF0000"/>
              </a:solidFill>
              <a:latin typeface="微软雅黑" pitchFamily="34" charset="-122"/>
              <a:ea typeface="微软雅黑" pitchFamily="34" charset="-122"/>
            </a:endParaRPr>
          </a:p>
          <a:p>
            <a:pPr indent="457200">
              <a:lnSpc>
                <a:spcPct val="150000"/>
              </a:lnSpc>
            </a:pPr>
            <a:r>
              <a:rPr lang="zh-CN" altLang="en-US" sz="2800" b="1" dirty="0" smtClean="0">
                <a:latin typeface="微软雅黑" pitchFamily="34" charset="-122"/>
                <a:ea typeface="微软雅黑" pitchFamily="34" charset="-122"/>
              </a:rPr>
              <a:t>若</a:t>
            </a:r>
            <a:r>
              <a:rPr lang="zh-CN" altLang="en-US" sz="2800" b="1" dirty="0">
                <a:latin typeface="微软雅黑" pitchFamily="34" charset="-122"/>
                <a:ea typeface="微软雅黑" pitchFamily="34" charset="-122"/>
              </a:rPr>
              <a:t>属性</a:t>
            </a:r>
            <a:r>
              <a:rPr lang="en-US" altLang="zh-CN" sz="2800" b="1" dirty="0">
                <a:latin typeface="微软雅黑" pitchFamily="34" charset="-122"/>
                <a:ea typeface="微软雅黑" pitchFamily="34" charset="-122"/>
              </a:rPr>
              <a:t>(</a:t>
            </a:r>
            <a:r>
              <a:rPr lang="zh-CN" altLang="en-US" sz="2800" b="1" dirty="0">
                <a:latin typeface="微软雅黑" pitchFamily="34" charset="-122"/>
                <a:ea typeface="微软雅黑" pitchFamily="34" charset="-122"/>
              </a:rPr>
              <a:t>或属性组</a:t>
            </a:r>
            <a:r>
              <a:rPr lang="en-US" altLang="zh-CN" sz="2800" b="1" dirty="0">
                <a:latin typeface="微软雅黑" pitchFamily="34" charset="-122"/>
                <a:ea typeface="微软雅黑" pitchFamily="34" charset="-122"/>
              </a:rPr>
              <a:t>)F </a:t>
            </a:r>
            <a:r>
              <a:rPr lang="zh-CN" altLang="en-US" sz="2800" b="1" dirty="0">
                <a:latin typeface="微软雅黑" pitchFamily="34" charset="-122"/>
                <a:ea typeface="微软雅黑" pitchFamily="34" charset="-122"/>
              </a:rPr>
              <a:t>是基本关系 </a:t>
            </a:r>
            <a:r>
              <a:rPr lang="en-US" altLang="zh-CN" sz="2800" b="1" dirty="0">
                <a:latin typeface="微软雅黑" pitchFamily="34" charset="-122"/>
                <a:ea typeface="微软雅黑" pitchFamily="34" charset="-122"/>
              </a:rPr>
              <a:t>R </a:t>
            </a:r>
            <a:r>
              <a:rPr lang="zh-CN" altLang="en-US" sz="2800" b="1" dirty="0">
                <a:latin typeface="微软雅黑" pitchFamily="34" charset="-122"/>
                <a:ea typeface="微软雅黑" pitchFamily="34" charset="-122"/>
              </a:rPr>
              <a:t>的外码，它与基本关系</a:t>
            </a:r>
            <a:r>
              <a:rPr lang="en-US" altLang="zh-CN" sz="2800" b="1" dirty="0">
                <a:latin typeface="微软雅黑" pitchFamily="34" charset="-122"/>
                <a:ea typeface="微软雅黑" pitchFamily="34" charset="-122"/>
              </a:rPr>
              <a:t>S </a:t>
            </a:r>
            <a:r>
              <a:rPr lang="zh-CN" altLang="en-US" sz="2800" b="1" dirty="0">
                <a:latin typeface="微软雅黑" pitchFamily="34" charset="-122"/>
                <a:ea typeface="微软雅黑" pitchFamily="34" charset="-122"/>
              </a:rPr>
              <a:t>的主码 </a:t>
            </a:r>
            <a:r>
              <a:rPr lang="en-US" altLang="zh-CN" sz="2800" b="1" dirty="0">
                <a:latin typeface="微软雅黑" pitchFamily="34" charset="-122"/>
                <a:ea typeface="微软雅黑" pitchFamily="34" charset="-122"/>
              </a:rPr>
              <a:t>Ks </a:t>
            </a:r>
            <a:r>
              <a:rPr lang="zh-CN" altLang="en-US" sz="2800" b="1" dirty="0">
                <a:latin typeface="微软雅黑" pitchFamily="34" charset="-122"/>
                <a:ea typeface="微软雅黑" pitchFamily="34" charset="-122"/>
              </a:rPr>
              <a:t>相对应</a:t>
            </a:r>
            <a:r>
              <a:rPr lang="en-US" altLang="zh-CN" sz="2800" b="1" dirty="0">
                <a:latin typeface="微软雅黑" pitchFamily="34" charset="-122"/>
                <a:ea typeface="微软雅黑" pitchFamily="34" charset="-122"/>
              </a:rPr>
              <a:t>(</a:t>
            </a:r>
            <a:r>
              <a:rPr lang="zh-CN" altLang="en-US" sz="2800" b="1" dirty="0">
                <a:latin typeface="微软雅黑" pitchFamily="34" charset="-122"/>
                <a:ea typeface="微软雅黑" pitchFamily="34" charset="-122"/>
              </a:rPr>
              <a:t>基本关系 </a:t>
            </a:r>
            <a:r>
              <a:rPr lang="en-US" altLang="zh-CN" sz="2800" b="1" dirty="0">
                <a:latin typeface="微软雅黑" pitchFamily="34" charset="-122"/>
                <a:ea typeface="微软雅黑" pitchFamily="34" charset="-122"/>
              </a:rPr>
              <a:t>R </a:t>
            </a:r>
            <a:r>
              <a:rPr lang="zh-CN" altLang="en-US" sz="2800" b="1" dirty="0">
                <a:latin typeface="微软雅黑" pitchFamily="34" charset="-122"/>
                <a:ea typeface="微软雅黑" pitchFamily="34" charset="-122"/>
              </a:rPr>
              <a:t>和 </a:t>
            </a:r>
            <a:r>
              <a:rPr lang="en-US" altLang="zh-CN" sz="2800" b="1" dirty="0">
                <a:latin typeface="微软雅黑" pitchFamily="34" charset="-122"/>
                <a:ea typeface="微软雅黑" pitchFamily="34" charset="-122"/>
              </a:rPr>
              <a:t>S </a:t>
            </a:r>
            <a:r>
              <a:rPr lang="zh-CN" altLang="en-US" sz="2800" b="1" dirty="0">
                <a:latin typeface="微软雅黑" pitchFamily="34" charset="-122"/>
                <a:ea typeface="微软雅黑" pitchFamily="34" charset="-122"/>
              </a:rPr>
              <a:t>有可能是同一关系</a:t>
            </a:r>
            <a:r>
              <a:rPr lang="en-US" altLang="zh-CN" sz="2800" b="1" dirty="0">
                <a:latin typeface="微软雅黑" pitchFamily="34" charset="-122"/>
                <a:ea typeface="微软雅黑" pitchFamily="34" charset="-122"/>
              </a:rPr>
              <a:t>)</a:t>
            </a:r>
            <a:r>
              <a:rPr lang="zh-CN" altLang="en-US" sz="2800" b="1" dirty="0">
                <a:latin typeface="微软雅黑" pitchFamily="34" charset="-122"/>
                <a:ea typeface="微软雅黑" pitchFamily="34" charset="-122"/>
              </a:rPr>
              <a:t>，则对于 </a:t>
            </a:r>
            <a:r>
              <a:rPr lang="en-US" altLang="zh-CN" sz="2800" b="1" dirty="0">
                <a:latin typeface="微软雅黑" pitchFamily="34" charset="-122"/>
                <a:ea typeface="微软雅黑" pitchFamily="34" charset="-122"/>
              </a:rPr>
              <a:t>R </a:t>
            </a:r>
            <a:r>
              <a:rPr lang="zh-CN" altLang="en-US" sz="2800" b="1" dirty="0">
                <a:latin typeface="微软雅黑" pitchFamily="34" charset="-122"/>
                <a:ea typeface="微软雅黑" pitchFamily="34" charset="-122"/>
              </a:rPr>
              <a:t>中每个元组在 </a:t>
            </a:r>
            <a:r>
              <a:rPr lang="en-US" altLang="zh-CN" sz="2800" b="1" dirty="0">
                <a:latin typeface="微软雅黑" pitchFamily="34" charset="-122"/>
                <a:ea typeface="微软雅黑" pitchFamily="34" charset="-122"/>
              </a:rPr>
              <a:t>F </a:t>
            </a:r>
            <a:r>
              <a:rPr lang="zh-CN" altLang="en-US" sz="2800" b="1" dirty="0">
                <a:latin typeface="微软雅黑" pitchFamily="34" charset="-122"/>
                <a:ea typeface="微软雅黑" pitchFamily="34" charset="-122"/>
              </a:rPr>
              <a:t>上的值必须为以下值之一。</a:t>
            </a:r>
          </a:p>
          <a:p>
            <a:pPr indent="457200">
              <a:lnSpc>
                <a:spcPct val="150000"/>
              </a:lnSpc>
            </a:pPr>
            <a:r>
              <a:rPr lang="en-US" altLang="zh-CN" sz="2800" b="1" dirty="0" smtClean="0">
                <a:latin typeface="微软雅黑" pitchFamily="34" charset="-122"/>
                <a:ea typeface="微软雅黑" pitchFamily="34" charset="-122"/>
              </a:rPr>
              <a:t>(1)</a:t>
            </a:r>
            <a:r>
              <a:rPr lang="zh-CN" altLang="en-US" sz="2800" b="1" dirty="0" smtClean="0">
                <a:latin typeface="微软雅黑" pitchFamily="34" charset="-122"/>
                <a:ea typeface="微软雅黑" pitchFamily="34" charset="-122"/>
              </a:rPr>
              <a:t>取空值</a:t>
            </a:r>
            <a:r>
              <a:rPr lang="en-US" altLang="zh-CN" sz="2800" b="1" dirty="0" smtClean="0">
                <a:latin typeface="微软雅黑" pitchFamily="34" charset="-122"/>
                <a:ea typeface="微软雅黑" pitchFamily="34" charset="-122"/>
              </a:rPr>
              <a:t>(F </a:t>
            </a:r>
            <a:r>
              <a:rPr lang="zh-CN" altLang="en-US" sz="2800" b="1" dirty="0" smtClean="0">
                <a:latin typeface="微软雅黑" pitchFamily="34" charset="-122"/>
                <a:ea typeface="微软雅黑" pitchFamily="34" charset="-122"/>
              </a:rPr>
              <a:t>的每个属性值均为空值</a:t>
            </a:r>
            <a:r>
              <a:rPr lang="en-US" altLang="zh-CN" sz="2800" b="1" dirty="0" smtClean="0">
                <a:latin typeface="微软雅黑" pitchFamily="34" charset="-122"/>
                <a:ea typeface="微软雅黑" pitchFamily="34" charset="-122"/>
              </a:rPr>
              <a:t>)</a:t>
            </a:r>
            <a:r>
              <a:rPr lang="zh-CN" altLang="en-US" sz="2800" b="1" dirty="0" smtClean="0">
                <a:latin typeface="微软雅黑" pitchFamily="34" charset="-122"/>
                <a:ea typeface="微软雅黑" pitchFamily="34" charset="-122"/>
              </a:rPr>
              <a:t>。</a:t>
            </a:r>
          </a:p>
          <a:p>
            <a:pPr indent="457200">
              <a:lnSpc>
                <a:spcPct val="150000"/>
              </a:lnSpc>
            </a:pPr>
            <a:r>
              <a:rPr lang="en-US" altLang="zh-CN" sz="2800" b="1" dirty="0" smtClean="0">
                <a:latin typeface="微软雅黑" pitchFamily="34" charset="-122"/>
                <a:ea typeface="微软雅黑" pitchFamily="34" charset="-122"/>
              </a:rPr>
              <a:t>(2)</a:t>
            </a:r>
            <a:r>
              <a:rPr lang="zh-CN" altLang="en-US" sz="2800" b="1" dirty="0" smtClean="0">
                <a:latin typeface="微软雅黑" pitchFamily="34" charset="-122"/>
                <a:ea typeface="微软雅黑" pitchFamily="34" charset="-122"/>
              </a:rPr>
              <a:t>等于 </a:t>
            </a:r>
            <a:r>
              <a:rPr lang="en-US" altLang="zh-CN" sz="2800" b="1" dirty="0" smtClean="0">
                <a:latin typeface="微软雅黑" pitchFamily="34" charset="-122"/>
                <a:ea typeface="微软雅黑" pitchFamily="34" charset="-122"/>
              </a:rPr>
              <a:t>S </a:t>
            </a:r>
            <a:r>
              <a:rPr lang="zh-CN" altLang="en-US" sz="2800" b="1" dirty="0" smtClean="0">
                <a:latin typeface="微软雅黑" pitchFamily="34" charset="-122"/>
                <a:ea typeface="微软雅黑" pitchFamily="34" charset="-122"/>
              </a:rPr>
              <a:t>中某个元组的主码值。</a:t>
            </a:r>
          </a:p>
          <a:p>
            <a:pPr>
              <a:lnSpc>
                <a:spcPts val="4000"/>
              </a:lnSpc>
              <a:spcBef>
                <a:spcPct val="35000"/>
              </a:spcBef>
              <a:spcAft>
                <a:spcPct val="45000"/>
              </a:spcAft>
              <a:buFont typeface="Wingdings" pitchFamily="2" charset="2"/>
              <a:buNone/>
            </a:pPr>
            <a:r>
              <a:rPr lang="zh-CN" altLang="en-US" sz="2800" b="1" dirty="0" smtClean="0">
                <a:solidFill>
                  <a:srgbClr val="FF0066"/>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rPr>
              <a:t>（即</a:t>
            </a:r>
            <a:r>
              <a:rPr lang="zh-CN" altLang="en-US" sz="2800" b="1" dirty="0">
                <a:solidFill>
                  <a:srgbClr val="FF0066"/>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rPr>
              <a:t>关系的外键必须</a:t>
            </a:r>
            <a:r>
              <a:rPr lang="zh-CN" altLang="en-US" sz="2800" b="1" dirty="0" smtClean="0">
                <a:solidFill>
                  <a:srgbClr val="FF0066"/>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rPr>
              <a:t>是另</a:t>
            </a:r>
            <a:r>
              <a:rPr lang="zh-CN" altLang="en-US" sz="2800" b="1" dirty="0">
                <a:solidFill>
                  <a:srgbClr val="FF0066"/>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rPr>
              <a:t>一个关系主键</a:t>
            </a:r>
            <a:r>
              <a:rPr lang="zh-CN" altLang="en-US" sz="2800" b="1" dirty="0" smtClean="0">
                <a:solidFill>
                  <a:srgbClr val="FF0066"/>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rPr>
              <a:t>的有效值</a:t>
            </a:r>
            <a:r>
              <a:rPr lang="zh-CN" altLang="en-US" sz="2800" b="1" dirty="0">
                <a:solidFill>
                  <a:srgbClr val="FF0066"/>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rPr>
              <a:t>，或者是空值</a:t>
            </a:r>
            <a:r>
              <a:rPr lang="zh-CN" altLang="en-US" sz="2800" b="1" dirty="0" smtClean="0">
                <a:solidFill>
                  <a:srgbClr val="FF0066"/>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rPr>
              <a:t>。）</a:t>
            </a:r>
            <a:endParaRPr lang="zh-CN" altLang="en-US" sz="2800" b="1" dirty="0">
              <a:solidFill>
                <a:srgbClr val="FF0066"/>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endParaRPr>
          </a:p>
        </p:txBody>
      </p:sp>
    </p:spTree>
    <p:extLst>
      <p:ext uri="{BB962C8B-B14F-4D97-AF65-F5344CB8AC3E}">
        <p14:creationId xmlns:p14="http://schemas.microsoft.com/office/powerpoint/2010/main" val="80636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a:bodyPr>
          <a:lstStyle/>
          <a:p>
            <a:pPr eaLnBrk="1" hangingPunct="1"/>
            <a:r>
              <a:rPr lang="zh-CN" altLang="en-US" sz="3200" b="1" dirty="0" smtClean="0">
                <a:effectLst/>
              </a:rPr>
              <a:t>外码引用例</a:t>
            </a:r>
            <a:r>
              <a:rPr lang="en-US" altLang="zh-CN" sz="3200" b="1" dirty="0" smtClean="0">
                <a:effectLst/>
              </a:rPr>
              <a:t>1</a:t>
            </a:r>
            <a:endParaRPr lang="zh-CN" altLang="en-US" sz="3200" b="1" dirty="0" smtClean="0">
              <a:effectLst/>
            </a:endParaRPr>
          </a:p>
        </p:txBody>
      </p:sp>
      <p:sp>
        <p:nvSpPr>
          <p:cNvPr id="414724" name="Rectangle 4"/>
          <p:cNvSpPr>
            <a:spLocks noChangeArrowheads="1"/>
          </p:cNvSpPr>
          <p:nvPr/>
        </p:nvSpPr>
        <p:spPr bwMode="auto">
          <a:xfrm>
            <a:off x="5830697" y="1719263"/>
            <a:ext cx="879072" cy="533400"/>
          </a:xfrm>
          <a:prstGeom prst="rect">
            <a:avLst/>
          </a:prstGeom>
          <a:solidFill>
            <a:srgbClr val="FFFFFF"/>
          </a:solidFill>
          <a:ln w="9525">
            <a:noFill/>
            <a:miter lim="800000"/>
            <a:headEnd/>
            <a:tailEnd/>
          </a:ln>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ctr"/>
            <a:r>
              <a:rPr lang="en-US" altLang="zh-CN" sz="2800" dirty="0" smtClean="0">
                <a:solidFill>
                  <a:schemeClr val="tx1"/>
                </a:solidFill>
                <a:ea typeface="微软雅黑" panose="020B0503020204020204" pitchFamily="34" charset="-122"/>
                <a:cs typeface="Times New Roman" panose="02020603050405020304" pitchFamily="18" charset="0"/>
              </a:rPr>
              <a:t>1</a:t>
            </a:r>
            <a:endParaRPr lang="zh-CN" altLang="en-US" sz="2800" dirty="0">
              <a:solidFill>
                <a:schemeClr val="tx1"/>
              </a:solidFill>
              <a:ea typeface="微软雅黑" panose="020B0503020204020204" pitchFamily="34" charset="-122"/>
              <a:cs typeface="Times New Roman" panose="02020603050405020304" pitchFamily="18" charset="0"/>
            </a:endParaRPr>
          </a:p>
        </p:txBody>
      </p:sp>
      <p:sp>
        <p:nvSpPr>
          <p:cNvPr id="414725" name="Rectangle 5"/>
          <p:cNvSpPr>
            <a:spLocks noChangeArrowheads="1"/>
          </p:cNvSpPr>
          <p:nvPr/>
        </p:nvSpPr>
        <p:spPr bwMode="auto">
          <a:xfrm>
            <a:off x="6737065" y="1871663"/>
            <a:ext cx="1437944" cy="555224"/>
          </a:xfrm>
          <a:prstGeom prst="rect">
            <a:avLst/>
          </a:prstGeom>
          <a:solidFill>
            <a:srgbClr val="FFFFFF"/>
          </a:solidFill>
          <a:ln w="9525">
            <a:solidFill>
              <a:srgbClr val="000000"/>
            </a:solidFill>
            <a:miter lim="800000"/>
            <a:headEnd/>
            <a:tailEnd/>
          </a:ln>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ctr"/>
            <a:r>
              <a:rPr lang="zh-CN" altLang="en-US" sz="2800" dirty="0" smtClean="0">
                <a:solidFill>
                  <a:schemeClr val="tx1"/>
                </a:solidFill>
                <a:ea typeface="微软雅黑" panose="020B0503020204020204" pitchFamily="34" charset="-122"/>
                <a:cs typeface="Times New Roman" panose="02020603050405020304" pitchFamily="18" charset="0"/>
              </a:rPr>
              <a:t>班级</a:t>
            </a:r>
            <a:endParaRPr lang="zh-CN" altLang="en-US" sz="2800" dirty="0">
              <a:solidFill>
                <a:schemeClr val="tx1"/>
              </a:solidFill>
              <a:ea typeface="微软雅黑" panose="020B0503020204020204" pitchFamily="34" charset="-122"/>
              <a:cs typeface="Times New Roman" panose="02020603050405020304" pitchFamily="18" charset="0"/>
            </a:endParaRPr>
          </a:p>
        </p:txBody>
      </p:sp>
      <p:sp>
        <p:nvSpPr>
          <p:cNvPr id="414726" name="AutoShape 6"/>
          <p:cNvSpPr>
            <a:spLocks noChangeArrowheads="1"/>
          </p:cNvSpPr>
          <p:nvPr/>
        </p:nvSpPr>
        <p:spPr bwMode="auto">
          <a:xfrm>
            <a:off x="3887390" y="1719263"/>
            <a:ext cx="2112483" cy="914400"/>
          </a:xfrm>
          <a:prstGeom prst="diamond">
            <a:avLst/>
          </a:prstGeom>
          <a:solidFill>
            <a:srgbClr val="FFFFFF"/>
          </a:solidFill>
          <a:ln w="9525">
            <a:solidFill>
              <a:srgbClr val="000000"/>
            </a:solidFill>
            <a:miter lim="800000"/>
            <a:headEnd/>
            <a:tailEnd/>
          </a:ln>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just"/>
            <a:r>
              <a:rPr lang="zh-CN" altLang="en-US" sz="2400" dirty="0">
                <a:solidFill>
                  <a:schemeClr val="tx1"/>
                </a:solidFill>
                <a:ea typeface="微软雅黑" panose="020B0503020204020204" pitchFamily="34" charset="-122"/>
                <a:cs typeface="Times New Roman" panose="02020603050405020304" pitchFamily="18" charset="0"/>
              </a:rPr>
              <a:t>属于</a:t>
            </a:r>
          </a:p>
        </p:txBody>
      </p:sp>
      <p:sp>
        <p:nvSpPr>
          <p:cNvPr id="414727" name="Line 7"/>
          <p:cNvSpPr>
            <a:spLocks noChangeShapeType="1"/>
          </p:cNvSpPr>
          <p:nvPr/>
        </p:nvSpPr>
        <p:spPr bwMode="auto">
          <a:xfrm>
            <a:off x="3280174" y="2176463"/>
            <a:ext cx="60721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14728" name="Line 8"/>
          <p:cNvSpPr>
            <a:spLocks noChangeShapeType="1"/>
          </p:cNvSpPr>
          <p:nvPr/>
        </p:nvSpPr>
        <p:spPr bwMode="auto">
          <a:xfrm>
            <a:off x="6037424" y="2176463"/>
            <a:ext cx="70093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14729" name="AutoShape 9"/>
          <p:cNvSpPr>
            <a:spLocks noChangeArrowheads="1"/>
          </p:cNvSpPr>
          <p:nvPr/>
        </p:nvSpPr>
        <p:spPr bwMode="auto">
          <a:xfrm rot="2039032">
            <a:off x="1774359" y="2396417"/>
            <a:ext cx="228600" cy="914400"/>
          </a:xfrm>
          <a:prstGeom prst="upArrow">
            <a:avLst>
              <a:gd name="adj1" fmla="val 50000"/>
              <a:gd name="adj2" fmla="val 75000"/>
            </a:avLst>
          </a:prstGeom>
          <a:solidFill>
            <a:srgbClr val="FF66CC"/>
          </a:solidFill>
          <a:ln w="9525">
            <a:solidFill>
              <a:srgbClr val="FF66CC"/>
            </a:solidFill>
            <a:miter lim="800000"/>
            <a:headEnd/>
            <a:tailEnd/>
          </a:ln>
        </p:spPr>
        <p:txBody>
          <a:bodyPr wrap="none" anchor="ct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kumimoji="1" lang="zh-CN" altLang="en-US" sz="2400">
              <a:solidFill>
                <a:schemeClr val="tx1"/>
              </a:solidFill>
              <a:latin typeface="굴림" panose="020B0600000101010101" pitchFamily="34" charset="-127"/>
              <a:ea typeface="굴림" panose="020B0600000101010101" pitchFamily="34" charset="-127"/>
              <a:cs typeface="Times New Roman" panose="02020603050405020304" pitchFamily="18" charset="0"/>
            </a:endParaRPr>
          </a:p>
        </p:txBody>
      </p:sp>
      <p:sp>
        <p:nvSpPr>
          <p:cNvPr id="414732" name="Text Box 12"/>
          <p:cNvSpPr txBox="1">
            <a:spLocks noChangeArrowheads="1"/>
          </p:cNvSpPr>
          <p:nvPr/>
        </p:nvSpPr>
        <p:spPr bwMode="auto">
          <a:xfrm>
            <a:off x="463819" y="3395866"/>
            <a:ext cx="4282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400" b="1" dirty="0" smtClean="0">
                <a:ea typeface="微软雅黑" panose="020B0503020204020204" pitchFamily="34" charset="-122"/>
                <a:cs typeface="Times New Roman" panose="02020603050405020304" pitchFamily="18" charset="0"/>
              </a:rPr>
              <a:t>学生</a:t>
            </a:r>
            <a:r>
              <a:rPr kumimoji="1" lang="en-US" altLang="zh-CN" sz="2400" b="1" dirty="0" smtClean="0">
                <a:ea typeface="微软雅黑" panose="020B0503020204020204" pitchFamily="34" charset="-122"/>
                <a:cs typeface="Times New Roman" panose="02020603050405020304" pitchFamily="18" charset="0"/>
              </a:rPr>
              <a:t>(</a:t>
            </a:r>
            <a:r>
              <a:rPr kumimoji="1" lang="zh-CN" altLang="en-US" sz="2400" b="1" u="sng" dirty="0">
                <a:solidFill>
                  <a:srgbClr val="FF0000"/>
                </a:solidFill>
                <a:latin typeface="굴림" panose="020B0600000101010101" pitchFamily="34" charset="-127"/>
                <a:ea typeface="微软雅黑" panose="020B0503020204020204" pitchFamily="34" charset="-122"/>
                <a:cs typeface="Times New Roman" panose="02020603050405020304" pitchFamily="18" charset="0"/>
              </a:rPr>
              <a:t>学号</a:t>
            </a:r>
            <a:r>
              <a:rPr kumimoji="1" lang="en-US" altLang="zh-CN" sz="2400" b="1" dirty="0">
                <a:ea typeface="微软雅黑" panose="020B0503020204020204" pitchFamily="34" charset="-122"/>
                <a:cs typeface="Times New Roman" panose="02020603050405020304" pitchFamily="18" charset="0"/>
              </a:rPr>
              <a:t>, </a:t>
            </a:r>
            <a:r>
              <a:rPr kumimoji="1" lang="zh-CN" altLang="en-US" sz="2400" b="1" dirty="0">
                <a:ea typeface="微软雅黑" panose="020B0503020204020204" pitchFamily="34" charset="-122"/>
                <a:cs typeface="Times New Roman" panose="02020603050405020304" pitchFamily="18" charset="0"/>
              </a:rPr>
              <a:t>姓名</a:t>
            </a:r>
            <a:r>
              <a:rPr kumimoji="1" lang="en-US" altLang="zh-CN" sz="2400" b="1" dirty="0">
                <a:ea typeface="微软雅黑" panose="020B0503020204020204" pitchFamily="34" charset="-122"/>
                <a:cs typeface="Times New Roman" panose="02020603050405020304" pitchFamily="18" charset="0"/>
              </a:rPr>
              <a:t>, </a:t>
            </a:r>
            <a:r>
              <a:rPr kumimoji="1" lang="zh-CN" altLang="en-US" sz="2400" b="1" dirty="0">
                <a:solidFill>
                  <a:srgbClr val="0000CC"/>
                </a:solidFill>
                <a:ea typeface="微软雅黑" panose="020B0503020204020204" pitchFamily="34" charset="-122"/>
                <a:cs typeface="Times New Roman" panose="02020603050405020304" pitchFamily="18" charset="0"/>
              </a:rPr>
              <a:t>班号</a:t>
            </a:r>
            <a:r>
              <a:rPr kumimoji="1" lang="en-US" altLang="zh-CN" sz="2400" b="1" dirty="0">
                <a:ea typeface="微软雅黑" panose="020B0503020204020204" pitchFamily="34" charset="-122"/>
                <a:cs typeface="Times New Roman" panose="02020603050405020304" pitchFamily="18" charset="0"/>
              </a:rPr>
              <a:t>, …)</a:t>
            </a:r>
          </a:p>
        </p:txBody>
      </p:sp>
      <p:sp>
        <p:nvSpPr>
          <p:cNvPr id="414736" name="Text Box 16"/>
          <p:cNvSpPr txBox="1">
            <a:spLocks noChangeArrowheads="1"/>
          </p:cNvSpPr>
          <p:nvPr/>
        </p:nvSpPr>
        <p:spPr bwMode="auto">
          <a:xfrm>
            <a:off x="4787504" y="3429001"/>
            <a:ext cx="406989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400" b="1" dirty="0" smtClean="0">
                <a:latin typeface="굴림" panose="020B0600000101010101" pitchFamily="34" charset="-127"/>
                <a:ea typeface="微软雅黑" panose="020B0503020204020204" pitchFamily="34" charset="-122"/>
                <a:cs typeface="Times New Roman" panose="02020603050405020304" pitchFamily="18" charset="0"/>
              </a:rPr>
              <a:t>班级（</a:t>
            </a:r>
            <a:r>
              <a:rPr kumimoji="1" lang="zh-CN" altLang="en-US" sz="2400" b="1" u="sng" dirty="0">
                <a:solidFill>
                  <a:srgbClr val="FF0000"/>
                </a:solidFill>
                <a:latin typeface="굴림" panose="020B0600000101010101" pitchFamily="34" charset="-127"/>
                <a:ea typeface="微软雅黑" panose="020B0503020204020204" pitchFamily="34" charset="-122"/>
                <a:cs typeface="Times New Roman" panose="02020603050405020304" pitchFamily="18" charset="0"/>
              </a:rPr>
              <a:t>班号</a:t>
            </a:r>
            <a:r>
              <a:rPr kumimoji="1" lang="zh-CN" altLang="en-US" sz="2400" b="1" dirty="0">
                <a:latin typeface="굴림" panose="020B0600000101010101" pitchFamily="34" charset="-127"/>
                <a:ea typeface="微软雅黑" panose="020B0503020204020204" pitchFamily="34" charset="-122"/>
                <a:cs typeface="Times New Roman" panose="02020603050405020304" pitchFamily="18" charset="0"/>
              </a:rPr>
              <a:t>，专业，</a:t>
            </a:r>
            <a:r>
              <a:rPr kumimoji="1" lang="zh-CN" altLang="en-US" sz="2400" b="1" dirty="0" smtClean="0">
                <a:latin typeface="굴림" panose="020B0600000101010101" pitchFamily="34" charset="-127"/>
                <a:ea typeface="微软雅黑" panose="020B0503020204020204" pitchFamily="34" charset="-122"/>
                <a:cs typeface="Times New Roman" panose="02020603050405020304" pitchFamily="18" charset="0"/>
              </a:rPr>
              <a:t>人数）</a:t>
            </a:r>
            <a:endParaRPr kumimoji="1" lang="zh-CN" altLang="en-US" sz="2400" b="1" dirty="0">
              <a:latin typeface="굴림" panose="020B0600000101010101" pitchFamily="34" charset="-127"/>
              <a:ea typeface="微软雅黑" panose="020B0503020204020204" pitchFamily="34" charset="-122"/>
              <a:cs typeface="Times New Roman" panose="02020603050405020304" pitchFamily="18" charset="0"/>
            </a:endParaRPr>
          </a:p>
        </p:txBody>
      </p:sp>
      <p:sp>
        <p:nvSpPr>
          <p:cNvPr id="30732" name="AutoShape 17"/>
          <p:cNvSpPr>
            <a:spLocks noChangeArrowheads="1"/>
          </p:cNvSpPr>
          <p:nvPr/>
        </p:nvSpPr>
        <p:spPr bwMode="auto">
          <a:xfrm rot="-169809">
            <a:off x="2976890" y="3946217"/>
            <a:ext cx="3602210" cy="400616"/>
          </a:xfrm>
          <a:prstGeom prst="curvedUpArrow">
            <a:avLst>
              <a:gd name="adj1" fmla="val 134931"/>
              <a:gd name="adj2" fmla="val 269862"/>
              <a:gd name="adj3" fmla="val 33333"/>
            </a:avLst>
          </a:prstGeom>
          <a:solidFill>
            <a:schemeClr val="accent1"/>
          </a:solidFill>
          <a:ln w="9525">
            <a:solidFill>
              <a:schemeClr val="tx1"/>
            </a:solidFill>
            <a:miter lim="800000"/>
            <a:headEnd/>
            <a:tailEnd/>
          </a:ln>
        </p:spPr>
        <p:txBody>
          <a:bodyPr wrap="none" anchor="ct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kumimoji="1" lang="zh-CN" altLang="en-US" sz="2400">
              <a:solidFill>
                <a:schemeClr val="tx1"/>
              </a:solidFill>
              <a:latin typeface="굴림" panose="020B0600000101010101" pitchFamily="34" charset="-127"/>
              <a:ea typeface="굴림" panose="020B0600000101010101" pitchFamily="34" charset="-127"/>
              <a:cs typeface="Times New Roman" panose="02020603050405020304" pitchFamily="18" charset="0"/>
            </a:endParaRPr>
          </a:p>
        </p:txBody>
      </p:sp>
      <p:sp>
        <p:nvSpPr>
          <p:cNvPr id="13" name="Rectangle 4"/>
          <p:cNvSpPr>
            <a:spLocks noChangeArrowheads="1"/>
          </p:cNvSpPr>
          <p:nvPr/>
        </p:nvSpPr>
        <p:spPr bwMode="auto">
          <a:xfrm>
            <a:off x="1733265" y="1893487"/>
            <a:ext cx="1551619" cy="533400"/>
          </a:xfrm>
          <a:prstGeom prst="rect">
            <a:avLst/>
          </a:prstGeom>
          <a:noFill/>
          <a:ln w="9525">
            <a:solidFill>
              <a:schemeClr val="tx1"/>
            </a:solidFill>
            <a:miter lim="800000"/>
            <a:headEnd/>
            <a:tailEnd/>
          </a:ln>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ctr"/>
            <a:r>
              <a:rPr lang="zh-CN" altLang="en-US" sz="2800" dirty="0">
                <a:solidFill>
                  <a:schemeClr val="tx1"/>
                </a:solidFill>
                <a:ea typeface="微软雅黑" panose="020B0503020204020204" pitchFamily="34" charset="-122"/>
                <a:cs typeface="Times New Roman" panose="02020603050405020304" pitchFamily="18" charset="0"/>
              </a:rPr>
              <a:t>学生</a:t>
            </a:r>
          </a:p>
        </p:txBody>
      </p:sp>
      <p:sp>
        <p:nvSpPr>
          <p:cNvPr id="14" name="Rectangle 4"/>
          <p:cNvSpPr>
            <a:spLocks noChangeArrowheads="1"/>
          </p:cNvSpPr>
          <p:nvPr/>
        </p:nvSpPr>
        <p:spPr bwMode="auto">
          <a:xfrm>
            <a:off x="3144246" y="1650101"/>
            <a:ext cx="879072" cy="533400"/>
          </a:xfrm>
          <a:prstGeom prst="rect">
            <a:avLst/>
          </a:prstGeom>
          <a:noFill/>
          <a:ln w="9525">
            <a:noFill/>
            <a:miter lim="800000"/>
            <a:headEnd/>
            <a:tailEnd/>
          </a:ln>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ctr"/>
            <a:r>
              <a:rPr lang="en-US" altLang="zh-CN" sz="2800" dirty="0" smtClean="0">
                <a:solidFill>
                  <a:schemeClr val="tx1"/>
                </a:solidFill>
                <a:ea typeface="微软雅黑" panose="020B0503020204020204" pitchFamily="34" charset="-122"/>
                <a:cs typeface="Times New Roman" panose="02020603050405020304" pitchFamily="18" charset="0"/>
              </a:rPr>
              <a:t>n</a:t>
            </a:r>
            <a:endParaRPr lang="zh-CN" altLang="en-US" sz="2800" dirty="0">
              <a:solidFill>
                <a:schemeClr val="tx1"/>
              </a:solidFill>
              <a:ea typeface="微软雅黑" panose="020B0503020204020204" pitchFamily="34" charset="-122"/>
              <a:cs typeface="Times New Roman" panose="02020603050405020304" pitchFamily="18" charset="0"/>
            </a:endParaRPr>
          </a:p>
        </p:txBody>
      </p:sp>
      <p:sp>
        <p:nvSpPr>
          <p:cNvPr id="15" name="Line 8"/>
          <p:cNvSpPr>
            <a:spLocks noChangeShapeType="1"/>
          </p:cNvSpPr>
          <p:nvPr/>
        </p:nvSpPr>
        <p:spPr bwMode="auto">
          <a:xfrm>
            <a:off x="3280174" y="2176463"/>
            <a:ext cx="70093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16" name="AutoShape 9"/>
          <p:cNvSpPr>
            <a:spLocks noChangeArrowheads="1"/>
          </p:cNvSpPr>
          <p:nvPr/>
        </p:nvSpPr>
        <p:spPr bwMode="auto">
          <a:xfrm rot="2039032">
            <a:off x="6367892" y="2494760"/>
            <a:ext cx="181154" cy="1033619"/>
          </a:xfrm>
          <a:prstGeom prst="upArrow">
            <a:avLst>
              <a:gd name="adj1" fmla="val 50000"/>
              <a:gd name="adj2" fmla="val 75000"/>
            </a:avLst>
          </a:prstGeom>
          <a:solidFill>
            <a:srgbClr val="FF66CC"/>
          </a:solidFill>
          <a:ln w="9525">
            <a:solidFill>
              <a:srgbClr val="FF66CC"/>
            </a:solidFill>
            <a:miter lim="800000"/>
            <a:headEnd/>
            <a:tailEnd/>
          </a:ln>
        </p:spPr>
        <p:txBody>
          <a:bodyPr wrap="none" anchor="ct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kumimoji="1" lang="zh-CN" altLang="en-US" sz="2400">
              <a:solidFill>
                <a:schemeClr val="tx1"/>
              </a:solidFill>
              <a:latin typeface="굴림" panose="020B0600000101010101" pitchFamily="34" charset="-127"/>
              <a:ea typeface="굴림" panose="020B0600000101010101" pitchFamily="34" charset="-127"/>
              <a:cs typeface="Times New Roman" panose="02020603050405020304" pitchFamily="18" charset="0"/>
            </a:endParaRPr>
          </a:p>
        </p:txBody>
      </p:sp>
    </p:spTree>
    <p:extLst>
      <p:ext uri="{BB962C8B-B14F-4D97-AF65-F5344CB8AC3E}">
        <p14:creationId xmlns:p14="http://schemas.microsoft.com/office/powerpoint/2010/main" val="19451229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14724"/>
                                        </p:tgtEl>
                                        <p:attrNameLst>
                                          <p:attrName>style.visibility</p:attrName>
                                        </p:attrNameLst>
                                      </p:cBhvr>
                                      <p:to>
                                        <p:strVal val="visible"/>
                                      </p:to>
                                    </p:set>
                                    <p:anim calcmode="lin" valueType="num">
                                      <p:cBhvr additive="base">
                                        <p:cTn id="7" dur="500" fill="hold"/>
                                        <p:tgtEl>
                                          <p:spTgt spid="414724"/>
                                        </p:tgtEl>
                                        <p:attrNameLst>
                                          <p:attrName>ppt_x</p:attrName>
                                        </p:attrNameLst>
                                      </p:cBhvr>
                                      <p:tavLst>
                                        <p:tav tm="0">
                                          <p:val>
                                            <p:strVal val="0-#ppt_w/2"/>
                                          </p:val>
                                        </p:tav>
                                        <p:tav tm="100000">
                                          <p:val>
                                            <p:strVal val="#ppt_x"/>
                                          </p:val>
                                        </p:tav>
                                      </p:tavLst>
                                    </p:anim>
                                    <p:anim calcmode="lin" valueType="num">
                                      <p:cBhvr additive="base">
                                        <p:cTn id="8" dur="500" fill="hold"/>
                                        <p:tgtEl>
                                          <p:spTgt spid="414724"/>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414725"/>
                                        </p:tgtEl>
                                        <p:attrNameLst>
                                          <p:attrName>style.visibility</p:attrName>
                                        </p:attrNameLst>
                                      </p:cBhvr>
                                      <p:to>
                                        <p:strVal val="visible"/>
                                      </p:to>
                                    </p:set>
                                    <p:anim calcmode="lin" valueType="num">
                                      <p:cBhvr additive="base">
                                        <p:cTn id="12" dur="500" fill="hold"/>
                                        <p:tgtEl>
                                          <p:spTgt spid="414725"/>
                                        </p:tgtEl>
                                        <p:attrNameLst>
                                          <p:attrName>ppt_x</p:attrName>
                                        </p:attrNameLst>
                                      </p:cBhvr>
                                      <p:tavLst>
                                        <p:tav tm="0">
                                          <p:val>
                                            <p:strVal val="1+#ppt_w/2"/>
                                          </p:val>
                                        </p:tav>
                                        <p:tav tm="100000">
                                          <p:val>
                                            <p:strVal val="#ppt_x"/>
                                          </p:val>
                                        </p:tav>
                                      </p:tavLst>
                                    </p:anim>
                                    <p:anim calcmode="lin" valueType="num">
                                      <p:cBhvr additive="base">
                                        <p:cTn id="13" dur="500" fill="hold"/>
                                        <p:tgtEl>
                                          <p:spTgt spid="414725"/>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1" fill="hold" grpId="0" nodeType="afterEffect">
                                  <p:stCondLst>
                                    <p:cond delay="0"/>
                                  </p:stCondLst>
                                  <p:childTnLst>
                                    <p:set>
                                      <p:cBhvr>
                                        <p:cTn id="16" dur="1" fill="hold">
                                          <p:stCondLst>
                                            <p:cond delay="0"/>
                                          </p:stCondLst>
                                        </p:cTn>
                                        <p:tgtEl>
                                          <p:spTgt spid="414726"/>
                                        </p:tgtEl>
                                        <p:attrNameLst>
                                          <p:attrName>style.visibility</p:attrName>
                                        </p:attrNameLst>
                                      </p:cBhvr>
                                      <p:to>
                                        <p:strVal val="visible"/>
                                      </p:to>
                                    </p:set>
                                    <p:anim calcmode="lin" valueType="num">
                                      <p:cBhvr additive="base">
                                        <p:cTn id="17" dur="500" fill="hold"/>
                                        <p:tgtEl>
                                          <p:spTgt spid="414726"/>
                                        </p:tgtEl>
                                        <p:attrNameLst>
                                          <p:attrName>ppt_x</p:attrName>
                                        </p:attrNameLst>
                                      </p:cBhvr>
                                      <p:tavLst>
                                        <p:tav tm="0">
                                          <p:val>
                                            <p:strVal val="#ppt_x"/>
                                          </p:val>
                                        </p:tav>
                                        <p:tav tm="100000">
                                          <p:val>
                                            <p:strVal val="#ppt_x"/>
                                          </p:val>
                                        </p:tav>
                                      </p:tavLst>
                                    </p:anim>
                                    <p:anim calcmode="lin" valueType="num">
                                      <p:cBhvr additive="base">
                                        <p:cTn id="18" dur="500" fill="hold"/>
                                        <p:tgtEl>
                                          <p:spTgt spid="414726"/>
                                        </p:tgtEl>
                                        <p:attrNameLst>
                                          <p:attrName>ppt_y</p:attrName>
                                        </p:attrNameLst>
                                      </p:cBhvr>
                                      <p:tavLst>
                                        <p:tav tm="0">
                                          <p:val>
                                            <p:strVal val="0-#ppt_h/2"/>
                                          </p:val>
                                        </p:tav>
                                        <p:tav tm="100000">
                                          <p:val>
                                            <p:strVal val="#ppt_y"/>
                                          </p:val>
                                        </p:tav>
                                      </p:tavLst>
                                    </p:anim>
                                  </p:childTnLst>
                                </p:cTn>
                              </p:par>
                            </p:childTnLst>
                          </p:cTn>
                        </p:par>
                        <p:par>
                          <p:cTn id="19" fill="hold" nodeType="afterGroup">
                            <p:stCondLst>
                              <p:cond delay="1500"/>
                            </p:stCondLst>
                            <p:childTnLst>
                              <p:par>
                                <p:cTn id="20" presetID="17" presetClass="entr" presetSubtype="8" fill="hold" grpId="0" nodeType="afterEffect">
                                  <p:stCondLst>
                                    <p:cond delay="0"/>
                                  </p:stCondLst>
                                  <p:childTnLst>
                                    <p:set>
                                      <p:cBhvr>
                                        <p:cTn id="21" dur="1" fill="hold">
                                          <p:stCondLst>
                                            <p:cond delay="0"/>
                                          </p:stCondLst>
                                        </p:cTn>
                                        <p:tgtEl>
                                          <p:spTgt spid="414727"/>
                                        </p:tgtEl>
                                        <p:attrNameLst>
                                          <p:attrName>style.visibility</p:attrName>
                                        </p:attrNameLst>
                                      </p:cBhvr>
                                      <p:to>
                                        <p:strVal val="visible"/>
                                      </p:to>
                                    </p:set>
                                    <p:anim calcmode="lin" valueType="num">
                                      <p:cBhvr>
                                        <p:cTn id="22" dur="500" fill="hold"/>
                                        <p:tgtEl>
                                          <p:spTgt spid="414727"/>
                                        </p:tgtEl>
                                        <p:attrNameLst>
                                          <p:attrName>ppt_x</p:attrName>
                                        </p:attrNameLst>
                                      </p:cBhvr>
                                      <p:tavLst>
                                        <p:tav tm="0">
                                          <p:val>
                                            <p:strVal val="#ppt_x-#ppt_w/2"/>
                                          </p:val>
                                        </p:tav>
                                        <p:tav tm="100000">
                                          <p:val>
                                            <p:strVal val="#ppt_x"/>
                                          </p:val>
                                        </p:tav>
                                      </p:tavLst>
                                    </p:anim>
                                    <p:anim calcmode="lin" valueType="num">
                                      <p:cBhvr>
                                        <p:cTn id="23" dur="500" fill="hold"/>
                                        <p:tgtEl>
                                          <p:spTgt spid="414727"/>
                                        </p:tgtEl>
                                        <p:attrNameLst>
                                          <p:attrName>ppt_y</p:attrName>
                                        </p:attrNameLst>
                                      </p:cBhvr>
                                      <p:tavLst>
                                        <p:tav tm="0">
                                          <p:val>
                                            <p:strVal val="#ppt_y"/>
                                          </p:val>
                                        </p:tav>
                                        <p:tav tm="100000">
                                          <p:val>
                                            <p:strVal val="#ppt_y"/>
                                          </p:val>
                                        </p:tav>
                                      </p:tavLst>
                                    </p:anim>
                                    <p:anim calcmode="lin" valueType="num">
                                      <p:cBhvr>
                                        <p:cTn id="24" dur="500" fill="hold"/>
                                        <p:tgtEl>
                                          <p:spTgt spid="414727"/>
                                        </p:tgtEl>
                                        <p:attrNameLst>
                                          <p:attrName>ppt_w</p:attrName>
                                        </p:attrNameLst>
                                      </p:cBhvr>
                                      <p:tavLst>
                                        <p:tav tm="0">
                                          <p:val>
                                            <p:fltVal val="0"/>
                                          </p:val>
                                        </p:tav>
                                        <p:tav tm="100000">
                                          <p:val>
                                            <p:strVal val="#ppt_w"/>
                                          </p:val>
                                        </p:tav>
                                      </p:tavLst>
                                    </p:anim>
                                    <p:anim calcmode="lin" valueType="num">
                                      <p:cBhvr>
                                        <p:cTn id="25" dur="500" fill="hold"/>
                                        <p:tgtEl>
                                          <p:spTgt spid="414727"/>
                                        </p:tgtEl>
                                        <p:attrNameLst>
                                          <p:attrName>ppt_h</p:attrName>
                                        </p:attrNameLst>
                                      </p:cBhvr>
                                      <p:tavLst>
                                        <p:tav tm="0">
                                          <p:val>
                                            <p:strVal val="#ppt_h"/>
                                          </p:val>
                                        </p:tav>
                                        <p:tav tm="100000">
                                          <p:val>
                                            <p:strVal val="#ppt_h"/>
                                          </p:val>
                                        </p:tav>
                                      </p:tavLst>
                                    </p:anim>
                                  </p:childTnLst>
                                </p:cTn>
                              </p:par>
                            </p:childTnLst>
                          </p:cTn>
                        </p:par>
                        <p:par>
                          <p:cTn id="26" fill="hold" nodeType="afterGroup">
                            <p:stCondLst>
                              <p:cond delay="2000"/>
                            </p:stCondLst>
                            <p:childTnLst>
                              <p:par>
                                <p:cTn id="27" presetID="17" presetClass="entr" presetSubtype="2" fill="hold" grpId="0" nodeType="afterEffect">
                                  <p:stCondLst>
                                    <p:cond delay="0"/>
                                  </p:stCondLst>
                                  <p:childTnLst>
                                    <p:set>
                                      <p:cBhvr>
                                        <p:cTn id="28" dur="1" fill="hold">
                                          <p:stCondLst>
                                            <p:cond delay="0"/>
                                          </p:stCondLst>
                                        </p:cTn>
                                        <p:tgtEl>
                                          <p:spTgt spid="414728"/>
                                        </p:tgtEl>
                                        <p:attrNameLst>
                                          <p:attrName>style.visibility</p:attrName>
                                        </p:attrNameLst>
                                      </p:cBhvr>
                                      <p:to>
                                        <p:strVal val="visible"/>
                                      </p:to>
                                    </p:set>
                                    <p:anim calcmode="lin" valueType="num">
                                      <p:cBhvr>
                                        <p:cTn id="29" dur="500" fill="hold"/>
                                        <p:tgtEl>
                                          <p:spTgt spid="414728"/>
                                        </p:tgtEl>
                                        <p:attrNameLst>
                                          <p:attrName>ppt_x</p:attrName>
                                        </p:attrNameLst>
                                      </p:cBhvr>
                                      <p:tavLst>
                                        <p:tav tm="0">
                                          <p:val>
                                            <p:strVal val="#ppt_x+#ppt_w/2"/>
                                          </p:val>
                                        </p:tav>
                                        <p:tav tm="100000">
                                          <p:val>
                                            <p:strVal val="#ppt_x"/>
                                          </p:val>
                                        </p:tav>
                                      </p:tavLst>
                                    </p:anim>
                                    <p:anim calcmode="lin" valueType="num">
                                      <p:cBhvr>
                                        <p:cTn id="30" dur="500" fill="hold"/>
                                        <p:tgtEl>
                                          <p:spTgt spid="414728"/>
                                        </p:tgtEl>
                                        <p:attrNameLst>
                                          <p:attrName>ppt_y</p:attrName>
                                        </p:attrNameLst>
                                      </p:cBhvr>
                                      <p:tavLst>
                                        <p:tav tm="0">
                                          <p:val>
                                            <p:strVal val="#ppt_y"/>
                                          </p:val>
                                        </p:tav>
                                        <p:tav tm="100000">
                                          <p:val>
                                            <p:strVal val="#ppt_y"/>
                                          </p:val>
                                        </p:tav>
                                      </p:tavLst>
                                    </p:anim>
                                    <p:anim calcmode="lin" valueType="num">
                                      <p:cBhvr>
                                        <p:cTn id="31" dur="500" fill="hold"/>
                                        <p:tgtEl>
                                          <p:spTgt spid="414728"/>
                                        </p:tgtEl>
                                        <p:attrNameLst>
                                          <p:attrName>ppt_w</p:attrName>
                                        </p:attrNameLst>
                                      </p:cBhvr>
                                      <p:tavLst>
                                        <p:tav tm="0">
                                          <p:val>
                                            <p:fltVal val="0"/>
                                          </p:val>
                                        </p:tav>
                                        <p:tav tm="100000">
                                          <p:val>
                                            <p:strVal val="#ppt_w"/>
                                          </p:val>
                                        </p:tav>
                                      </p:tavLst>
                                    </p:anim>
                                    <p:anim calcmode="lin" valueType="num">
                                      <p:cBhvr>
                                        <p:cTn id="32" dur="500" fill="hold"/>
                                        <p:tgtEl>
                                          <p:spTgt spid="414728"/>
                                        </p:tgtEl>
                                        <p:attrNameLst>
                                          <p:attrName>ppt_h</p:attrName>
                                        </p:attrNameLst>
                                      </p:cBhvr>
                                      <p:tavLst>
                                        <p:tav tm="0">
                                          <p:val>
                                            <p:strVal val="#ppt_h"/>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7" presetClass="entr" presetSubtype="4" fill="hold" grpId="0" nodeType="clickEffect">
                                  <p:stCondLst>
                                    <p:cond delay="0"/>
                                  </p:stCondLst>
                                  <p:childTnLst>
                                    <p:set>
                                      <p:cBhvr>
                                        <p:cTn id="36" dur="1" fill="hold">
                                          <p:stCondLst>
                                            <p:cond delay="0"/>
                                          </p:stCondLst>
                                        </p:cTn>
                                        <p:tgtEl>
                                          <p:spTgt spid="414729"/>
                                        </p:tgtEl>
                                        <p:attrNameLst>
                                          <p:attrName>style.visibility</p:attrName>
                                        </p:attrNameLst>
                                      </p:cBhvr>
                                      <p:to>
                                        <p:strVal val="visible"/>
                                      </p:to>
                                    </p:set>
                                    <p:anim calcmode="lin" valueType="num">
                                      <p:cBhvr>
                                        <p:cTn id="37" dur="500" fill="hold"/>
                                        <p:tgtEl>
                                          <p:spTgt spid="414729"/>
                                        </p:tgtEl>
                                        <p:attrNameLst>
                                          <p:attrName>ppt_x</p:attrName>
                                        </p:attrNameLst>
                                      </p:cBhvr>
                                      <p:tavLst>
                                        <p:tav tm="0">
                                          <p:val>
                                            <p:strVal val="#ppt_x"/>
                                          </p:val>
                                        </p:tav>
                                        <p:tav tm="100000">
                                          <p:val>
                                            <p:strVal val="#ppt_x"/>
                                          </p:val>
                                        </p:tav>
                                      </p:tavLst>
                                    </p:anim>
                                    <p:anim calcmode="lin" valueType="num">
                                      <p:cBhvr>
                                        <p:cTn id="38" dur="500" fill="hold"/>
                                        <p:tgtEl>
                                          <p:spTgt spid="414729"/>
                                        </p:tgtEl>
                                        <p:attrNameLst>
                                          <p:attrName>ppt_y</p:attrName>
                                        </p:attrNameLst>
                                      </p:cBhvr>
                                      <p:tavLst>
                                        <p:tav tm="0">
                                          <p:val>
                                            <p:strVal val="#ppt_y+#ppt_h/2"/>
                                          </p:val>
                                        </p:tav>
                                        <p:tav tm="100000">
                                          <p:val>
                                            <p:strVal val="#ppt_y"/>
                                          </p:val>
                                        </p:tav>
                                      </p:tavLst>
                                    </p:anim>
                                    <p:anim calcmode="lin" valueType="num">
                                      <p:cBhvr>
                                        <p:cTn id="39" dur="500" fill="hold"/>
                                        <p:tgtEl>
                                          <p:spTgt spid="414729"/>
                                        </p:tgtEl>
                                        <p:attrNameLst>
                                          <p:attrName>ppt_w</p:attrName>
                                        </p:attrNameLst>
                                      </p:cBhvr>
                                      <p:tavLst>
                                        <p:tav tm="0">
                                          <p:val>
                                            <p:strVal val="#ppt_w"/>
                                          </p:val>
                                        </p:tav>
                                        <p:tav tm="100000">
                                          <p:val>
                                            <p:strVal val="#ppt_w"/>
                                          </p:val>
                                        </p:tav>
                                      </p:tavLst>
                                    </p:anim>
                                    <p:anim calcmode="lin" valueType="num">
                                      <p:cBhvr>
                                        <p:cTn id="40" dur="500" fill="hold"/>
                                        <p:tgtEl>
                                          <p:spTgt spid="414729"/>
                                        </p:tgtEl>
                                        <p:attrNameLst>
                                          <p:attrName>ppt_h</p:attrName>
                                        </p:attrNameLst>
                                      </p:cBhvr>
                                      <p:tavLst>
                                        <p:tav tm="0">
                                          <p:val>
                                            <p:fltVal val="0"/>
                                          </p:val>
                                        </p:tav>
                                        <p:tav tm="100000">
                                          <p:val>
                                            <p:strVal val="#ppt_h"/>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4" presetClass="entr" presetSubtype="16" fill="hold" grpId="0" nodeType="clickEffect">
                                  <p:stCondLst>
                                    <p:cond delay="0"/>
                                  </p:stCondLst>
                                  <p:childTnLst>
                                    <p:set>
                                      <p:cBhvr>
                                        <p:cTn id="44" dur="1" fill="hold">
                                          <p:stCondLst>
                                            <p:cond delay="0"/>
                                          </p:stCondLst>
                                        </p:cTn>
                                        <p:tgtEl>
                                          <p:spTgt spid="414736"/>
                                        </p:tgtEl>
                                        <p:attrNameLst>
                                          <p:attrName>style.visibility</p:attrName>
                                        </p:attrNameLst>
                                      </p:cBhvr>
                                      <p:to>
                                        <p:strVal val="visible"/>
                                      </p:to>
                                    </p:set>
                                    <p:animEffect transition="in" filter="box(in)">
                                      <p:cBhvr>
                                        <p:cTn id="45" dur="500"/>
                                        <p:tgtEl>
                                          <p:spTgt spid="414736"/>
                                        </p:tgtEl>
                                      </p:cBhvr>
                                    </p:animEffect>
                                  </p:childTnLst>
                                </p:cTn>
                              </p:par>
                            </p:childTnLst>
                          </p:cTn>
                        </p:par>
                        <p:par>
                          <p:cTn id="46" fill="hold" nodeType="afterGroup">
                            <p:stCondLst>
                              <p:cond delay="500"/>
                            </p:stCondLst>
                            <p:childTnLst>
                              <p:par>
                                <p:cTn id="47" presetID="2" presetClass="entr" presetSubtype="4" fill="hold" grpId="0" nodeType="afterEffect">
                                  <p:stCondLst>
                                    <p:cond delay="0"/>
                                  </p:stCondLst>
                                  <p:childTnLst>
                                    <p:set>
                                      <p:cBhvr>
                                        <p:cTn id="48" dur="1" fill="hold">
                                          <p:stCondLst>
                                            <p:cond delay="0"/>
                                          </p:stCondLst>
                                        </p:cTn>
                                        <p:tgtEl>
                                          <p:spTgt spid="414732"/>
                                        </p:tgtEl>
                                        <p:attrNameLst>
                                          <p:attrName>style.visibility</p:attrName>
                                        </p:attrNameLst>
                                      </p:cBhvr>
                                      <p:to>
                                        <p:strVal val="visible"/>
                                      </p:to>
                                    </p:set>
                                    <p:anim calcmode="lin" valueType="num">
                                      <p:cBhvr additive="base">
                                        <p:cTn id="49" dur="500" fill="hold"/>
                                        <p:tgtEl>
                                          <p:spTgt spid="414732"/>
                                        </p:tgtEl>
                                        <p:attrNameLst>
                                          <p:attrName>ppt_x</p:attrName>
                                        </p:attrNameLst>
                                      </p:cBhvr>
                                      <p:tavLst>
                                        <p:tav tm="0">
                                          <p:val>
                                            <p:strVal val="#ppt_x"/>
                                          </p:val>
                                        </p:tav>
                                        <p:tav tm="100000">
                                          <p:val>
                                            <p:strVal val="#ppt_x"/>
                                          </p:val>
                                        </p:tav>
                                      </p:tavLst>
                                    </p:anim>
                                    <p:anim calcmode="lin" valueType="num">
                                      <p:cBhvr additive="base">
                                        <p:cTn id="50" dur="500" fill="hold"/>
                                        <p:tgtEl>
                                          <p:spTgt spid="414732"/>
                                        </p:tgtEl>
                                        <p:attrNameLst>
                                          <p:attrName>ppt_y</p:attrName>
                                        </p:attrNameLst>
                                      </p:cBhvr>
                                      <p:tavLst>
                                        <p:tav tm="0">
                                          <p:val>
                                            <p:strVal val="1+#ppt_h/2"/>
                                          </p:val>
                                        </p:tav>
                                        <p:tav tm="100000">
                                          <p:val>
                                            <p:strVal val="#ppt_y"/>
                                          </p:val>
                                        </p:tav>
                                      </p:tavLst>
                                    </p:anim>
                                  </p:childTnLst>
                                </p:cTn>
                              </p:par>
                            </p:childTnLst>
                          </p:cTn>
                        </p:par>
                        <p:par>
                          <p:cTn id="51" fill="hold">
                            <p:stCondLst>
                              <p:cond delay="1000"/>
                            </p:stCondLst>
                            <p:childTnLst>
                              <p:par>
                                <p:cTn id="52" presetID="2" presetClass="entr" presetSubtype="8" fill="hold" grpId="0" nodeType="afterEffect">
                                  <p:stCondLst>
                                    <p:cond delay="0"/>
                                  </p:stCondLst>
                                  <p:childTnLst>
                                    <p:set>
                                      <p:cBhvr>
                                        <p:cTn id="53" dur="1" fill="hold">
                                          <p:stCondLst>
                                            <p:cond delay="0"/>
                                          </p:stCondLst>
                                        </p:cTn>
                                        <p:tgtEl>
                                          <p:spTgt spid="13"/>
                                        </p:tgtEl>
                                        <p:attrNameLst>
                                          <p:attrName>style.visibility</p:attrName>
                                        </p:attrNameLst>
                                      </p:cBhvr>
                                      <p:to>
                                        <p:strVal val="visible"/>
                                      </p:to>
                                    </p:set>
                                    <p:anim calcmode="lin" valueType="num">
                                      <p:cBhvr additive="base">
                                        <p:cTn id="54" dur="500" fill="hold"/>
                                        <p:tgtEl>
                                          <p:spTgt spid="13"/>
                                        </p:tgtEl>
                                        <p:attrNameLst>
                                          <p:attrName>ppt_x</p:attrName>
                                        </p:attrNameLst>
                                      </p:cBhvr>
                                      <p:tavLst>
                                        <p:tav tm="0">
                                          <p:val>
                                            <p:strVal val="0-#ppt_w/2"/>
                                          </p:val>
                                        </p:tav>
                                        <p:tav tm="100000">
                                          <p:val>
                                            <p:strVal val="#ppt_x"/>
                                          </p:val>
                                        </p:tav>
                                      </p:tavLst>
                                    </p:anim>
                                    <p:anim calcmode="lin" valueType="num">
                                      <p:cBhvr additive="base">
                                        <p:cTn id="55" dur="500" fill="hold"/>
                                        <p:tgtEl>
                                          <p:spTgt spid="13"/>
                                        </p:tgtEl>
                                        <p:attrNameLst>
                                          <p:attrName>ppt_y</p:attrName>
                                        </p:attrNameLst>
                                      </p:cBhvr>
                                      <p:tavLst>
                                        <p:tav tm="0">
                                          <p:val>
                                            <p:strVal val="#ppt_y"/>
                                          </p:val>
                                        </p:tav>
                                        <p:tav tm="100000">
                                          <p:val>
                                            <p:strVal val="#ppt_y"/>
                                          </p:val>
                                        </p:tav>
                                      </p:tavLst>
                                    </p:anim>
                                  </p:childTnLst>
                                </p:cTn>
                              </p:par>
                            </p:childTnLst>
                          </p:cTn>
                        </p:par>
                        <p:par>
                          <p:cTn id="56" fill="hold">
                            <p:stCondLst>
                              <p:cond delay="1500"/>
                            </p:stCondLst>
                            <p:childTnLst>
                              <p:par>
                                <p:cTn id="57" presetID="2" presetClass="entr" presetSubtype="8" fill="hold" grpId="0" nodeType="afterEffect">
                                  <p:stCondLst>
                                    <p:cond delay="0"/>
                                  </p:stCondLst>
                                  <p:childTnLst>
                                    <p:set>
                                      <p:cBhvr>
                                        <p:cTn id="58" dur="1" fill="hold">
                                          <p:stCondLst>
                                            <p:cond delay="0"/>
                                          </p:stCondLst>
                                        </p:cTn>
                                        <p:tgtEl>
                                          <p:spTgt spid="14"/>
                                        </p:tgtEl>
                                        <p:attrNameLst>
                                          <p:attrName>style.visibility</p:attrName>
                                        </p:attrNameLst>
                                      </p:cBhvr>
                                      <p:to>
                                        <p:strVal val="visible"/>
                                      </p:to>
                                    </p:set>
                                    <p:anim calcmode="lin" valueType="num">
                                      <p:cBhvr additive="base">
                                        <p:cTn id="59" dur="500" fill="hold"/>
                                        <p:tgtEl>
                                          <p:spTgt spid="14"/>
                                        </p:tgtEl>
                                        <p:attrNameLst>
                                          <p:attrName>ppt_x</p:attrName>
                                        </p:attrNameLst>
                                      </p:cBhvr>
                                      <p:tavLst>
                                        <p:tav tm="0">
                                          <p:val>
                                            <p:strVal val="0-#ppt_w/2"/>
                                          </p:val>
                                        </p:tav>
                                        <p:tav tm="100000">
                                          <p:val>
                                            <p:strVal val="#ppt_x"/>
                                          </p:val>
                                        </p:tav>
                                      </p:tavLst>
                                    </p:anim>
                                    <p:anim calcmode="lin" valueType="num">
                                      <p:cBhvr additive="base">
                                        <p:cTn id="60" dur="500" fill="hold"/>
                                        <p:tgtEl>
                                          <p:spTgt spid="14"/>
                                        </p:tgtEl>
                                        <p:attrNameLst>
                                          <p:attrName>ppt_y</p:attrName>
                                        </p:attrNameLst>
                                      </p:cBhvr>
                                      <p:tavLst>
                                        <p:tav tm="0">
                                          <p:val>
                                            <p:strVal val="#ppt_y"/>
                                          </p:val>
                                        </p:tav>
                                        <p:tav tm="100000">
                                          <p:val>
                                            <p:strVal val="#ppt_y"/>
                                          </p:val>
                                        </p:tav>
                                      </p:tavLst>
                                    </p:anim>
                                  </p:childTnLst>
                                </p:cTn>
                              </p:par>
                            </p:childTnLst>
                          </p:cTn>
                        </p:par>
                        <p:par>
                          <p:cTn id="61" fill="hold">
                            <p:stCondLst>
                              <p:cond delay="2000"/>
                            </p:stCondLst>
                            <p:childTnLst>
                              <p:par>
                                <p:cTn id="62" presetID="17" presetClass="entr" presetSubtype="2" fill="hold" grpId="0" nodeType="afterEffect">
                                  <p:stCondLst>
                                    <p:cond delay="0"/>
                                  </p:stCondLst>
                                  <p:childTnLst>
                                    <p:set>
                                      <p:cBhvr>
                                        <p:cTn id="63" dur="1" fill="hold">
                                          <p:stCondLst>
                                            <p:cond delay="0"/>
                                          </p:stCondLst>
                                        </p:cTn>
                                        <p:tgtEl>
                                          <p:spTgt spid="15"/>
                                        </p:tgtEl>
                                        <p:attrNameLst>
                                          <p:attrName>style.visibility</p:attrName>
                                        </p:attrNameLst>
                                      </p:cBhvr>
                                      <p:to>
                                        <p:strVal val="visible"/>
                                      </p:to>
                                    </p:set>
                                    <p:anim calcmode="lin" valueType="num">
                                      <p:cBhvr>
                                        <p:cTn id="64" dur="500" fill="hold"/>
                                        <p:tgtEl>
                                          <p:spTgt spid="15"/>
                                        </p:tgtEl>
                                        <p:attrNameLst>
                                          <p:attrName>ppt_x</p:attrName>
                                        </p:attrNameLst>
                                      </p:cBhvr>
                                      <p:tavLst>
                                        <p:tav tm="0">
                                          <p:val>
                                            <p:strVal val="#ppt_x+#ppt_w/2"/>
                                          </p:val>
                                        </p:tav>
                                        <p:tav tm="100000">
                                          <p:val>
                                            <p:strVal val="#ppt_x"/>
                                          </p:val>
                                        </p:tav>
                                      </p:tavLst>
                                    </p:anim>
                                    <p:anim calcmode="lin" valueType="num">
                                      <p:cBhvr>
                                        <p:cTn id="65" dur="500" fill="hold"/>
                                        <p:tgtEl>
                                          <p:spTgt spid="15"/>
                                        </p:tgtEl>
                                        <p:attrNameLst>
                                          <p:attrName>ppt_y</p:attrName>
                                        </p:attrNameLst>
                                      </p:cBhvr>
                                      <p:tavLst>
                                        <p:tav tm="0">
                                          <p:val>
                                            <p:strVal val="#ppt_y"/>
                                          </p:val>
                                        </p:tav>
                                        <p:tav tm="100000">
                                          <p:val>
                                            <p:strVal val="#ppt_y"/>
                                          </p:val>
                                        </p:tav>
                                      </p:tavLst>
                                    </p:anim>
                                    <p:anim calcmode="lin" valueType="num">
                                      <p:cBhvr>
                                        <p:cTn id="66" dur="500" fill="hold"/>
                                        <p:tgtEl>
                                          <p:spTgt spid="15"/>
                                        </p:tgtEl>
                                        <p:attrNameLst>
                                          <p:attrName>ppt_w</p:attrName>
                                        </p:attrNameLst>
                                      </p:cBhvr>
                                      <p:tavLst>
                                        <p:tav tm="0">
                                          <p:val>
                                            <p:fltVal val="0"/>
                                          </p:val>
                                        </p:tav>
                                        <p:tav tm="100000">
                                          <p:val>
                                            <p:strVal val="#ppt_w"/>
                                          </p:val>
                                        </p:tav>
                                      </p:tavLst>
                                    </p:anim>
                                    <p:anim calcmode="lin" valueType="num">
                                      <p:cBhvr>
                                        <p:cTn id="67" dur="500" fill="hold"/>
                                        <p:tgtEl>
                                          <p:spTgt spid="15"/>
                                        </p:tgtEl>
                                        <p:attrNameLst>
                                          <p:attrName>ppt_h</p:attrName>
                                        </p:attrNameLst>
                                      </p:cBhvr>
                                      <p:tavLst>
                                        <p:tav tm="0">
                                          <p:val>
                                            <p:strVal val="#ppt_h"/>
                                          </p:val>
                                        </p:tav>
                                        <p:tav tm="100000">
                                          <p:val>
                                            <p:strVal val="#ppt_h"/>
                                          </p:val>
                                        </p:tav>
                                      </p:tavLst>
                                    </p:anim>
                                  </p:childTnLst>
                                </p:cTn>
                              </p:par>
                            </p:childTnLst>
                          </p:cTn>
                        </p:par>
                      </p:childTnLst>
                    </p:cTn>
                  </p:par>
                  <p:par>
                    <p:cTn id="68" fill="hold">
                      <p:stCondLst>
                        <p:cond delay="indefinite"/>
                      </p:stCondLst>
                      <p:childTnLst>
                        <p:par>
                          <p:cTn id="69" fill="hold">
                            <p:stCondLst>
                              <p:cond delay="0"/>
                            </p:stCondLst>
                            <p:childTnLst>
                              <p:par>
                                <p:cTn id="70" presetID="17" presetClass="entr" presetSubtype="4" fill="hold" grpId="0" nodeType="clickEffect">
                                  <p:stCondLst>
                                    <p:cond delay="0"/>
                                  </p:stCondLst>
                                  <p:childTnLst>
                                    <p:set>
                                      <p:cBhvr>
                                        <p:cTn id="71" dur="1" fill="hold">
                                          <p:stCondLst>
                                            <p:cond delay="0"/>
                                          </p:stCondLst>
                                        </p:cTn>
                                        <p:tgtEl>
                                          <p:spTgt spid="16"/>
                                        </p:tgtEl>
                                        <p:attrNameLst>
                                          <p:attrName>style.visibility</p:attrName>
                                        </p:attrNameLst>
                                      </p:cBhvr>
                                      <p:to>
                                        <p:strVal val="visible"/>
                                      </p:to>
                                    </p:set>
                                    <p:anim calcmode="lin" valueType="num">
                                      <p:cBhvr>
                                        <p:cTn id="72" dur="500" fill="hold"/>
                                        <p:tgtEl>
                                          <p:spTgt spid="16"/>
                                        </p:tgtEl>
                                        <p:attrNameLst>
                                          <p:attrName>ppt_x</p:attrName>
                                        </p:attrNameLst>
                                      </p:cBhvr>
                                      <p:tavLst>
                                        <p:tav tm="0">
                                          <p:val>
                                            <p:strVal val="#ppt_x"/>
                                          </p:val>
                                        </p:tav>
                                        <p:tav tm="100000">
                                          <p:val>
                                            <p:strVal val="#ppt_x"/>
                                          </p:val>
                                        </p:tav>
                                      </p:tavLst>
                                    </p:anim>
                                    <p:anim calcmode="lin" valueType="num">
                                      <p:cBhvr>
                                        <p:cTn id="73" dur="500" fill="hold"/>
                                        <p:tgtEl>
                                          <p:spTgt spid="16"/>
                                        </p:tgtEl>
                                        <p:attrNameLst>
                                          <p:attrName>ppt_y</p:attrName>
                                        </p:attrNameLst>
                                      </p:cBhvr>
                                      <p:tavLst>
                                        <p:tav tm="0">
                                          <p:val>
                                            <p:strVal val="#ppt_y+#ppt_h/2"/>
                                          </p:val>
                                        </p:tav>
                                        <p:tav tm="100000">
                                          <p:val>
                                            <p:strVal val="#ppt_y"/>
                                          </p:val>
                                        </p:tav>
                                      </p:tavLst>
                                    </p:anim>
                                    <p:anim calcmode="lin" valueType="num">
                                      <p:cBhvr>
                                        <p:cTn id="74" dur="500" fill="hold"/>
                                        <p:tgtEl>
                                          <p:spTgt spid="16"/>
                                        </p:tgtEl>
                                        <p:attrNameLst>
                                          <p:attrName>ppt_w</p:attrName>
                                        </p:attrNameLst>
                                      </p:cBhvr>
                                      <p:tavLst>
                                        <p:tav tm="0">
                                          <p:val>
                                            <p:strVal val="#ppt_w"/>
                                          </p:val>
                                        </p:tav>
                                        <p:tav tm="100000">
                                          <p:val>
                                            <p:strVal val="#ppt_w"/>
                                          </p:val>
                                        </p:tav>
                                      </p:tavLst>
                                    </p:anim>
                                    <p:anim calcmode="lin" valueType="num">
                                      <p:cBhvr>
                                        <p:cTn id="75" dur="500" fill="hold"/>
                                        <p:tgtEl>
                                          <p:spTgt spid="1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4" grpId="0" animBg="1" autoUpdateAnimBg="0"/>
      <p:bldP spid="414725" grpId="0" animBg="1" autoUpdateAnimBg="0"/>
      <p:bldP spid="414726" grpId="0" animBg="1" autoUpdateAnimBg="0"/>
      <p:bldP spid="414727" grpId="0" animBg="1"/>
      <p:bldP spid="414728" grpId="0" animBg="1"/>
      <p:bldP spid="414729" grpId="0" animBg="1"/>
      <p:bldP spid="414732" grpId="0" autoUpdateAnimBg="0"/>
      <p:bldP spid="414736" grpId="0"/>
      <p:bldP spid="13" grpId="0" animBg="1"/>
      <p:bldP spid="14" grpId="0"/>
      <p:bldP spid="15" grpId="0" animBg="1"/>
      <p:bldP spid="1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ChangeArrowheads="1"/>
          </p:cNvSpPr>
          <p:nvPr/>
        </p:nvSpPr>
        <p:spPr bwMode="auto">
          <a:xfrm>
            <a:off x="2519363" y="260350"/>
            <a:ext cx="3943350" cy="647700"/>
          </a:xfrm>
          <a:prstGeom prst="rect">
            <a:avLst/>
          </a:prstGeom>
          <a:noFill/>
          <a:ln w="9525">
            <a:noFill/>
            <a:miter lim="800000"/>
            <a:headEnd/>
            <a:tailEnd/>
          </a:ln>
          <a:effectLst/>
        </p:spPr>
        <p:txBody>
          <a:bodyPr anchor="ctr"/>
          <a:lstStyle/>
          <a:p>
            <a:pPr algn="ctr" eaLnBrk="1" hangingPunct="1">
              <a:defRPr/>
            </a:pPr>
            <a:r>
              <a:rPr lang="zh-CN" altLang="en-US" sz="3200" dirty="0">
                <a:solidFill>
                  <a:schemeClr val="bg1"/>
                </a:solidFill>
                <a:latin typeface="微软雅黑" panose="020B0503020204020204" pitchFamily="34" charset="-122"/>
                <a:ea typeface="微软雅黑" panose="020B0503020204020204" pitchFamily="34" charset="-122"/>
                <a:cs typeface="+mj-cs"/>
              </a:rPr>
              <a:t>外码引用例</a:t>
            </a:r>
            <a:r>
              <a:rPr lang="en-US" altLang="zh-CN" sz="3200" dirty="0">
                <a:solidFill>
                  <a:schemeClr val="bg1"/>
                </a:solidFill>
                <a:latin typeface="微软雅黑" panose="020B0503020204020204" pitchFamily="34" charset="-122"/>
                <a:ea typeface="微软雅黑" panose="020B0503020204020204" pitchFamily="34" charset="-122"/>
                <a:cs typeface="+mj-cs"/>
              </a:rPr>
              <a:t>2</a:t>
            </a:r>
          </a:p>
        </p:txBody>
      </p:sp>
      <p:sp>
        <p:nvSpPr>
          <p:cNvPr id="2" name="矩形 1"/>
          <p:cNvSpPr/>
          <p:nvPr/>
        </p:nvSpPr>
        <p:spPr>
          <a:xfrm>
            <a:off x="785934" y="1478319"/>
            <a:ext cx="7588155" cy="4459041"/>
          </a:xfrm>
          <a:prstGeom prst="rect">
            <a:avLst/>
          </a:prstGeom>
        </p:spPr>
        <p:txBody>
          <a:bodyPr wrap="square">
            <a:spAutoFit/>
          </a:bodyPr>
          <a:lstStyle/>
          <a:p>
            <a:pPr>
              <a:lnSpc>
                <a:spcPct val="150000"/>
              </a:lnSpc>
              <a:buFont typeface="Wingdings" pitchFamily="2" charset="2"/>
              <a:buNone/>
            </a:pPr>
            <a:r>
              <a:rPr lang="zh-CN" altLang="en-US" sz="2400" b="1" dirty="0" smtClean="0">
                <a:latin typeface="微软雅黑" panose="020B0503020204020204" pitchFamily="34" charset="-122"/>
                <a:ea typeface="微软雅黑" panose="020B0503020204020204" pitchFamily="34" charset="-122"/>
              </a:rPr>
              <a:t>学生 </a:t>
            </a:r>
            <a:r>
              <a:rPr lang="en-US" altLang="zh-CN" sz="2400" b="1" dirty="0">
                <a:latin typeface="微软雅黑" panose="020B0503020204020204" pitchFamily="34" charset="-122"/>
                <a:ea typeface="微软雅黑" panose="020B0503020204020204" pitchFamily="34" charset="-122"/>
              </a:rPr>
              <a:t>(</a:t>
            </a:r>
            <a:r>
              <a:rPr lang="zh-CN" altLang="en-US" sz="2400" b="1" u="sng" dirty="0">
                <a:solidFill>
                  <a:srgbClr val="FF0066"/>
                </a:solidFill>
                <a:latin typeface="微软雅黑" panose="020B0503020204020204" pitchFamily="34" charset="-122"/>
                <a:ea typeface="微软雅黑" panose="020B0503020204020204" pitchFamily="34" charset="-122"/>
              </a:rPr>
              <a:t>学号</a:t>
            </a:r>
            <a:r>
              <a:rPr lang="en-US" altLang="zh-CN" sz="2400" b="1" dirty="0">
                <a:solidFill>
                  <a:srgbClr val="3333FF"/>
                </a:solidFill>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姓名</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性别</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年龄</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学院</a:t>
            </a:r>
            <a:r>
              <a:rPr lang="en-US" altLang="zh-CN" sz="2400" b="1" dirty="0" smtClean="0">
                <a:latin typeface="微软雅黑" panose="020B0503020204020204" pitchFamily="34" charset="-122"/>
                <a:ea typeface="微软雅黑" panose="020B0503020204020204" pitchFamily="34" charset="-122"/>
              </a:rPr>
              <a:t>)</a:t>
            </a:r>
          </a:p>
          <a:p>
            <a:pPr>
              <a:lnSpc>
                <a:spcPct val="150000"/>
              </a:lnSpc>
              <a:buFont typeface="Wingdings" pitchFamily="2" charset="2"/>
              <a:buNone/>
            </a:pPr>
            <a:r>
              <a:rPr lang="en-US" altLang="zh-CN" sz="2400" b="1" dirty="0" smtClean="0">
                <a:solidFill>
                  <a:srgbClr val="0000FF"/>
                </a:solidFill>
                <a:latin typeface="微软雅黑" panose="020B0503020204020204" pitchFamily="34" charset="-122"/>
                <a:ea typeface="微软雅黑" panose="020B0503020204020204" pitchFamily="34" charset="-122"/>
              </a:rPr>
              <a:t>	</a:t>
            </a:r>
            <a:r>
              <a:rPr lang="zh-CN" altLang="en-US" sz="2400" b="1" dirty="0" smtClean="0">
                <a:solidFill>
                  <a:srgbClr val="0000FF"/>
                </a:solidFill>
                <a:latin typeface="微软雅黑" panose="020B0503020204020204" pitchFamily="34" charset="-122"/>
                <a:ea typeface="微软雅黑" panose="020B0503020204020204" pitchFamily="34" charset="-122"/>
              </a:rPr>
              <a:t>主码：学号     外码：无</a:t>
            </a:r>
            <a:endParaRPr lang="en-US" altLang="zh-CN" sz="2400" b="1" dirty="0">
              <a:solidFill>
                <a:srgbClr val="0000FF"/>
              </a:solidFill>
              <a:latin typeface="微软雅黑" panose="020B0503020204020204" pitchFamily="34" charset="-122"/>
              <a:ea typeface="微软雅黑" panose="020B0503020204020204" pitchFamily="34" charset="-122"/>
            </a:endParaRPr>
          </a:p>
          <a:p>
            <a:pPr>
              <a:lnSpc>
                <a:spcPct val="150000"/>
              </a:lnSpc>
              <a:buFont typeface="Wingdings" pitchFamily="2" charset="2"/>
              <a:buNone/>
            </a:pPr>
            <a:r>
              <a:rPr lang="zh-CN" altLang="en-US" sz="2400" b="1" dirty="0" smtClean="0">
                <a:latin typeface="微软雅黑" panose="020B0503020204020204" pitchFamily="34" charset="-122"/>
                <a:ea typeface="微软雅黑" panose="020B0503020204020204" pitchFamily="34" charset="-122"/>
              </a:rPr>
              <a:t>课程</a:t>
            </a:r>
            <a:r>
              <a:rPr lang="en-US" altLang="zh-CN" sz="2400" b="1" dirty="0">
                <a:latin typeface="微软雅黑" panose="020B0503020204020204" pitchFamily="34" charset="-122"/>
                <a:ea typeface="微软雅黑" panose="020B0503020204020204" pitchFamily="34" charset="-122"/>
              </a:rPr>
              <a:t>(</a:t>
            </a:r>
            <a:r>
              <a:rPr lang="zh-CN" altLang="en-US" sz="2400" b="1" u="sng" dirty="0">
                <a:solidFill>
                  <a:srgbClr val="FF0000"/>
                </a:solidFill>
                <a:latin typeface="微软雅黑" panose="020B0503020204020204" pitchFamily="34" charset="-122"/>
                <a:ea typeface="微软雅黑" panose="020B0503020204020204" pitchFamily="34" charset="-122"/>
              </a:rPr>
              <a:t>课程号</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课程名</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先行课</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学分</a:t>
            </a:r>
            <a:r>
              <a:rPr lang="en-US" altLang="zh-CN" sz="2400" b="1" dirty="0" smtClean="0">
                <a:latin typeface="微软雅黑" panose="020B0503020204020204" pitchFamily="34" charset="-122"/>
                <a:ea typeface="微软雅黑" panose="020B0503020204020204" pitchFamily="34" charset="-122"/>
              </a:rPr>
              <a:t>)</a:t>
            </a:r>
          </a:p>
          <a:p>
            <a:pPr>
              <a:lnSpc>
                <a:spcPct val="150000"/>
              </a:lnSpc>
            </a:pPr>
            <a:r>
              <a:rPr lang="en-US" altLang="zh-CN" sz="2400" b="1" dirty="0" smtClean="0">
                <a:solidFill>
                  <a:srgbClr val="0000FF"/>
                </a:solidFill>
                <a:latin typeface="微软雅黑" panose="020B0503020204020204" pitchFamily="34" charset="-122"/>
                <a:ea typeface="微软雅黑" panose="020B0503020204020204" pitchFamily="34" charset="-122"/>
              </a:rPr>
              <a:t>	</a:t>
            </a:r>
            <a:r>
              <a:rPr lang="zh-CN" altLang="en-US" sz="2400" b="1" dirty="0" smtClean="0">
                <a:solidFill>
                  <a:srgbClr val="0000FF"/>
                </a:solidFill>
                <a:latin typeface="微软雅黑" panose="020B0503020204020204" pitchFamily="34" charset="-122"/>
                <a:ea typeface="微软雅黑" panose="020B0503020204020204" pitchFamily="34" charset="-122"/>
              </a:rPr>
              <a:t>主</a:t>
            </a:r>
            <a:r>
              <a:rPr lang="zh-CN" altLang="en-US" sz="2400" b="1" dirty="0">
                <a:solidFill>
                  <a:srgbClr val="0000FF"/>
                </a:solidFill>
                <a:latin typeface="微软雅黑" panose="020B0503020204020204" pitchFamily="34" charset="-122"/>
                <a:ea typeface="微软雅黑" panose="020B0503020204020204" pitchFamily="34" charset="-122"/>
              </a:rPr>
              <a:t>码：课程号     </a:t>
            </a:r>
            <a:r>
              <a:rPr lang="zh-CN" altLang="en-US" sz="2400" b="1" dirty="0">
                <a:solidFill>
                  <a:srgbClr val="FF0066"/>
                </a:solidFill>
                <a:latin typeface="微软雅黑" panose="020B0503020204020204" pitchFamily="34" charset="-122"/>
                <a:ea typeface="微软雅黑" panose="020B0503020204020204" pitchFamily="34" charset="-122"/>
              </a:rPr>
              <a:t>外码：先行课</a:t>
            </a:r>
            <a:endParaRPr lang="en-US" altLang="zh-CN" sz="2400" b="1" dirty="0">
              <a:solidFill>
                <a:srgbClr val="FF0066"/>
              </a:solidFill>
              <a:latin typeface="微软雅黑" panose="020B0503020204020204" pitchFamily="34" charset="-122"/>
              <a:ea typeface="微软雅黑" panose="020B0503020204020204" pitchFamily="34" charset="-122"/>
            </a:endParaRPr>
          </a:p>
          <a:p>
            <a:pPr>
              <a:lnSpc>
                <a:spcPct val="150000"/>
              </a:lnSpc>
              <a:buFont typeface="Wingdings" pitchFamily="2" charset="2"/>
              <a:buNone/>
            </a:pPr>
            <a:r>
              <a:rPr lang="zh-CN" altLang="en-US" sz="2400" b="1" dirty="0" smtClean="0">
                <a:latin typeface="微软雅黑" panose="020B0503020204020204" pitchFamily="34" charset="-122"/>
                <a:ea typeface="微软雅黑" panose="020B0503020204020204" pitchFamily="34" charset="-122"/>
              </a:rPr>
              <a:t>选课</a:t>
            </a:r>
            <a:r>
              <a:rPr lang="en-US" altLang="zh-CN" sz="2400" b="1" dirty="0">
                <a:latin typeface="微软雅黑" panose="020B0503020204020204" pitchFamily="34" charset="-122"/>
                <a:ea typeface="微软雅黑" panose="020B0503020204020204" pitchFamily="34" charset="-122"/>
              </a:rPr>
              <a:t>(</a:t>
            </a:r>
            <a:r>
              <a:rPr lang="zh-CN" altLang="en-US" sz="2400" b="1" u="sng" dirty="0">
                <a:solidFill>
                  <a:srgbClr val="FF0066"/>
                </a:solidFill>
                <a:latin typeface="微软雅黑" panose="020B0503020204020204" pitchFamily="34" charset="-122"/>
                <a:ea typeface="微软雅黑" panose="020B0503020204020204" pitchFamily="34" charset="-122"/>
              </a:rPr>
              <a:t>学号</a:t>
            </a:r>
            <a:r>
              <a:rPr lang="en-US" altLang="zh-CN" sz="2400" b="1" u="sng" dirty="0">
                <a:solidFill>
                  <a:srgbClr val="3333FF"/>
                </a:solidFill>
                <a:latin typeface="微软雅黑" panose="020B0503020204020204" pitchFamily="34" charset="-122"/>
                <a:ea typeface="微软雅黑" panose="020B0503020204020204" pitchFamily="34" charset="-122"/>
              </a:rPr>
              <a:t>,</a:t>
            </a:r>
            <a:r>
              <a:rPr lang="zh-CN" altLang="en-US" sz="2400" b="1" u="sng" dirty="0">
                <a:solidFill>
                  <a:srgbClr val="FF0000"/>
                </a:solidFill>
                <a:latin typeface="微软雅黑" panose="020B0503020204020204" pitchFamily="34" charset="-122"/>
                <a:ea typeface="微软雅黑" panose="020B0503020204020204" pitchFamily="34" charset="-122"/>
              </a:rPr>
              <a:t>课程号</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成绩</a:t>
            </a:r>
            <a:r>
              <a:rPr lang="en-US" altLang="zh-CN" sz="2400" b="1" dirty="0" smtClean="0">
                <a:latin typeface="微软雅黑" panose="020B0503020204020204" pitchFamily="34" charset="-122"/>
                <a:ea typeface="微软雅黑" panose="020B0503020204020204" pitchFamily="34" charset="-122"/>
              </a:rPr>
              <a:t>)</a:t>
            </a:r>
          </a:p>
          <a:p>
            <a:pPr>
              <a:lnSpc>
                <a:spcPct val="150000"/>
              </a:lnSpc>
            </a:pPr>
            <a:r>
              <a:rPr lang="en-US" altLang="zh-CN" sz="2400" b="1" dirty="0" smtClean="0">
                <a:solidFill>
                  <a:srgbClr val="0000FF"/>
                </a:solidFill>
                <a:latin typeface="微软雅黑" panose="020B0503020204020204" pitchFamily="34" charset="-122"/>
                <a:ea typeface="微软雅黑" panose="020B0503020204020204" pitchFamily="34" charset="-122"/>
              </a:rPr>
              <a:t>	</a:t>
            </a:r>
            <a:r>
              <a:rPr lang="zh-CN" altLang="en-US" sz="2400" b="1" dirty="0" smtClean="0">
                <a:solidFill>
                  <a:srgbClr val="0000FF"/>
                </a:solidFill>
                <a:latin typeface="微软雅黑" panose="020B0503020204020204" pitchFamily="34" charset="-122"/>
                <a:ea typeface="微软雅黑" panose="020B0503020204020204" pitchFamily="34" charset="-122"/>
              </a:rPr>
              <a:t>主</a:t>
            </a:r>
            <a:r>
              <a:rPr lang="zh-CN" altLang="en-US" sz="2400" b="1" dirty="0">
                <a:solidFill>
                  <a:srgbClr val="0000FF"/>
                </a:solidFill>
                <a:latin typeface="微软雅黑" panose="020B0503020204020204" pitchFamily="34" charset="-122"/>
                <a:ea typeface="微软雅黑" panose="020B0503020204020204" pitchFamily="34" charset="-122"/>
              </a:rPr>
              <a:t>码</a:t>
            </a:r>
            <a:r>
              <a:rPr lang="zh-CN" altLang="en-US" sz="2400" b="1" dirty="0" smtClean="0">
                <a:solidFill>
                  <a:srgbClr val="0000FF"/>
                </a:solidFill>
                <a:latin typeface="微软雅黑" panose="020B0503020204020204" pitchFamily="34" charset="-122"/>
                <a:ea typeface="微软雅黑" panose="020B0503020204020204" pitchFamily="34" charset="-122"/>
              </a:rPr>
              <a:t>：</a:t>
            </a:r>
            <a:r>
              <a:rPr lang="en-US" altLang="zh-CN" sz="2400" b="1" dirty="0" smtClean="0">
                <a:solidFill>
                  <a:srgbClr val="0000FF"/>
                </a:solidFill>
                <a:latin typeface="微软雅黑" panose="020B0503020204020204" pitchFamily="34" charset="-122"/>
                <a:ea typeface="微软雅黑" panose="020B0503020204020204" pitchFamily="34" charset="-122"/>
              </a:rPr>
              <a:t>(</a:t>
            </a:r>
            <a:r>
              <a:rPr lang="zh-CN" altLang="en-US" sz="2400" b="1" dirty="0">
                <a:solidFill>
                  <a:srgbClr val="0000FF"/>
                </a:solidFill>
                <a:latin typeface="微软雅黑" panose="020B0503020204020204" pitchFamily="34" charset="-122"/>
                <a:ea typeface="微软雅黑" panose="020B0503020204020204" pitchFamily="34" charset="-122"/>
              </a:rPr>
              <a:t>学号</a:t>
            </a:r>
            <a:r>
              <a:rPr lang="en-US" altLang="zh-CN" sz="2400" b="1" dirty="0">
                <a:solidFill>
                  <a:srgbClr val="0000FF"/>
                </a:solidFill>
                <a:latin typeface="微软雅黑" panose="020B0503020204020204" pitchFamily="34" charset="-122"/>
                <a:ea typeface="微软雅黑" panose="020B0503020204020204" pitchFamily="34" charset="-122"/>
              </a:rPr>
              <a:t>,</a:t>
            </a:r>
            <a:r>
              <a:rPr lang="zh-CN" altLang="en-US" sz="2400" b="1" dirty="0">
                <a:solidFill>
                  <a:srgbClr val="0000FF"/>
                </a:solidFill>
                <a:latin typeface="微软雅黑" panose="020B0503020204020204" pitchFamily="34" charset="-122"/>
                <a:ea typeface="微软雅黑" panose="020B0503020204020204" pitchFamily="34" charset="-122"/>
              </a:rPr>
              <a:t>课程</a:t>
            </a:r>
            <a:r>
              <a:rPr lang="zh-CN" altLang="en-US" sz="2400" b="1" dirty="0" smtClean="0">
                <a:solidFill>
                  <a:srgbClr val="0000FF"/>
                </a:solidFill>
                <a:latin typeface="微软雅黑" panose="020B0503020204020204" pitchFamily="34" charset="-122"/>
                <a:ea typeface="微软雅黑" panose="020B0503020204020204" pitchFamily="34" charset="-122"/>
              </a:rPr>
              <a:t>号</a:t>
            </a:r>
            <a:r>
              <a:rPr lang="en-US" altLang="zh-CN" sz="2400" b="1" dirty="0" smtClean="0">
                <a:solidFill>
                  <a:srgbClr val="0000FF"/>
                </a:solidFill>
                <a:latin typeface="微软雅黑" panose="020B0503020204020204" pitchFamily="34" charset="-122"/>
                <a:ea typeface="微软雅黑" panose="020B0503020204020204" pitchFamily="34" charset="-122"/>
              </a:rPr>
              <a:t>)</a:t>
            </a:r>
            <a:r>
              <a:rPr lang="zh-CN" altLang="en-US" sz="2400" b="1" dirty="0" smtClean="0">
                <a:solidFill>
                  <a:srgbClr val="0000FF"/>
                </a:solidFill>
                <a:latin typeface="微软雅黑" panose="020B0503020204020204" pitchFamily="34" charset="-122"/>
                <a:ea typeface="微软雅黑" panose="020B0503020204020204" pitchFamily="34" charset="-122"/>
              </a:rPr>
              <a:t>     </a:t>
            </a:r>
            <a:endParaRPr lang="en-US" altLang="zh-CN" sz="2400" b="1" dirty="0" smtClean="0">
              <a:solidFill>
                <a:srgbClr val="0000FF"/>
              </a:solidFill>
              <a:latin typeface="微软雅黑" panose="020B0503020204020204" pitchFamily="34" charset="-122"/>
              <a:ea typeface="微软雅黑" panose="020B0503020204020204" pitchFamily="34" charset="-122"/>
            </a:endParaRPr>
          </a:p>
          <a:p>
            <a:pPr>
              <a:lnSpc>
                <a:spcPct val="150000"/>
              </a:lnSpc>
            </a:pPr>
            <a:r>
              <a:rPr lang="en-US" altLang="zh-CN" sz="2400" b="1" dirty="0" smtClean="0">
                <a:solidFill>
                  <a:srgbClr val="0000FF"/>
                </a:solidFill>
                <a:latin typeface="微软雅黑" panose="020B0503020204020204" pitchFamily="34" charset="-122"/>
                <a:ea typeface="微软雅黑" panose="020B0503020204020204" pitchFamily="34" charset="-122"/>
              </a:rPr>
              <a:t>	</a:t>
            </a:r>
            <a:r>
              <a:rPr lang="zh-CN" altLang="en-US" sz="2400" b="1" dirty="0" smtClean="0">
                <a:solidFill>
                  <a:srgbClr val="0000FF"/>
                </a:solidFill>
                <a:latin typeface="微软雅黑" panose="020B0503020204020204" pitchFamily="34" charset="-122"/>
                <a:ea typeface="微软雅黑" panose="020B0503020204020204" pitchFamily="34" charset="-122"/>
              </a:rPr>
              <a:t>外</a:t>
            </a:r>
            <a:r>
              <a:rPr lang="zh-CN" altLang="en-US" sz="2400" b="1" dirty="0">
                <a:solidFill>
                  <a:srgbClr val="0000FF"/>
                </a:solidFill>
                <a:latin typeface="微软雅黑" panose="020B0503020204020204" pitchFamily="34" charset="-122"/>
                <a:ea typeface="微软雅黑" panose="020B0503020204020204" pitchFamily="34" charset="-122"/>
              </a:rPr>
              <a:t>码：学号</a:t>
            </a:r>
            <a:r>
              <a:rPr lang="en-US" altLang="zh-CN" sz="2400" b="1" dirty="0">
                <a:solidFill>
                  <a:srgbClr val="0000FF"/>
                </a:solidFill>
                <a:latin typeface="微软雅黑" panose="020B0503020204020204" pitchFamily="34" charset="-122"/>
                <a:ea typeface="微软雅黑" panose="020B0503020204020204" pitchFamily="34" charset="-122"/>
              </a:rPr>
              <a:t>,</a:t>
            </a:r>
            <a:r>
              <a:rPr lang="zh-CN" altLang="en-US" sz="2400" b="1" dirty="0">
                <a:solidFill>
                  <a:srgbClr val="0000FF"/>
                </a:solidFill>
                <a:latin typeface="微软雅黑" panose="020B0503020204020204" pitchFamily="34" charset="-122"/>
                <a:ea typeface="微软雅黑" panose="020B0503020204020204" pitchFamily="34" charset="-122"/>
              </a:rPr>
              <a:t>课程号</a:t>
            </a:r>
            <a:endParaRPr lang="en-US" altLang="zh-CN" sz="2400" b="1" dirty="0">
              <a:solidFill>
                <a:srgbClr val="0000FF"/>
              </a:solidFill>
              <a:latin typeface="微软雅黑" panose="020B0503020204020204" pitchFamily="34" charset="-122"/>
              <a:ea typeface="微软雅黑" panose="020B0503020204020204" pitchFamily="34" charset="-122"/>
            </a:endParaRPr>
          </a:p>
          <a:p>
            <a:pPr>
              <a:lnSpc>
                <a:spcPct val="150000"/>
              </a:lnSpc>
              <a:buFont typeface="Wingdings" pitchFamily="2" charset="2"/>
              <a:buNone/>
            </a:pPr>
            <a:endParaRPr lang="en-US" altLang="zh-CN" sz="2400" b="1" dirty="0">
              <a:latin typeface="微软雅黑" panose="020B0503020204020204" pitchFamily="34" charset="-122"/>
              <a:ea typeface="微软雅黑" panose="020B0503020204020204" pitchFamily="34" charset="-122"/>
            </a:endParaRPr>
          </a:p>
        </p:txBody>
      </p:sp>
      <p:grpSp>
        <p:nvGrpSpPr>
          <p:cNvPr id="4" name="Group 2083"/>
          <p:cNvGrpSpPr>
            <a:grpSpLocks/>
          </p:cNvGrpSpPr>
          <p:nvPr/>
        </p:nvGrpSpPr>
        <p:grpSpPr bwMode="auto">
          <a:xfrm>
            <a:off x="6306972" y="197316"/>
            <a:ext cx="2495834" cy="2984559"/>
            <a:chOff x="1632" y="1200"/>
            <a:chExt cx="2208" cy="2684"/>
          </a:xfrm>
        </p:grpSpPr>
        <p:grpSp>
          <p:nvGrpSpPr>
            <p:cNvPr id="5" name="Group 2071"/>
            <p:cNvGrpSpPr>
              <a:grpSpLocks/>
            </p:cNvGrpSpPr>
            <p:nvPr/>
          </p:nvGrpSpPr>
          <p:grpSpPr bwMode="auto">
            <a:xfrm>
              <a:off x="1632" y="1200"/>
              <a:ext cx="1008" cy="2684"/>
              <a:chOff x="1056" y="1344"/>
              <a:chExt cx="1008" cy="2684"/>
            </a:xfrm>
          </p:grpSpPr>
          <p:sp>
            <p:nvSpPr>
              <p:cNvPr id="8" name="Text Box 2072"/>
              <p:cNvSpPr txBox="1">
                <a:spLocks noChangeArrowheads="1"/>
              </p:cNvSpPr>
              <p:nvPr/>
            </p:nvSpPr>
            <p:spPr bwMode="auto">
              <a:xfrm>
                <a:off x="1104" y="1344"/>
                <a:ext cx="816" cy="33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ctr" eaLnBrk="1" hangingPunct="1"/>
                <a:r>
                  <a:rPr lang="zh-CN" altLang="en-US" sz="1800" b="1" dirty="0">
                    <a:latin typeface="微软雅黑" panose="020B0503020204020204" pitchFamily="34" charset="-122"/>
                    <a:ea typeface="微软雅黑" panose="020B0503020204020204" pitchFamily="34" charset="-122"/>
                  </a:rPr>
                  <a:t>课程</a:t>
                </a:r>
              </a:p>
            </p:txBody>
          </p:sp>
          <p:sp>
            <p:nvSpPr>
              <p:cNvPr id="9" name="AutoShape 2073"/>
              <p:cNvSpPr>
                <a:spLocks noChangeArrowheads="1"/>
              </p:cNvSpPr>
              <p:nvPr/>
            </p:nvSpPr>
            <p:spPr bwMode="auto">
              <a:xfrm>
                <a:off x="1056" y="2112"/>
                <a:ext cx="960" cy="480"/>
              </a:xfrm>
              <a:prstGeom prst="diamond">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ctr" eaLnBrk="1" hangingPunct="1"/>
                <a:r>
                  <a:rPr lang="zh-CN" altLang="en-US" sz="1800" b="1" dirty="0">
                    <a:latin typeface="微软雅黑" panose="020B0503020204020204" pitchFamily="34" charset="-122"/>
                    <a:ea typeface="微软雅黑" panose="020B0503020204020204" pitchFamily="34" charset="-122"/>
                  </a:rPr>
                  <a:t>选修</a:t>
                </a:r>
              </a:p>
            </p:txBody>
          </p:sp>
          <p:sp>
            <p:nvSpPr>
              <p:cNvPr id="10" name="Text Box 2074"/>
              <p:cNvSpPr txBox="1">
                <a:spLocks noChangeArrowheads="1"/>
              </p:cNvSpPr>
              <p:nvPr/>
            </p:nvSpPr>
            <p:spPr bwMode="auto">
              <a:xfrm>
                <a:off x="1152" y="3168"/>
                <a:ext cx="816" cy="33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ctr" eaLnBrk="1" hangingPunct="1"/>
                <a:r>
                  <a:rPr lang="zh-CN" altLang="en-US" sz="1800" b="1" dirty="0">
                    <a:latin typeface="微软雅黑" panose="020B0503020204020204" pitchFamily="34" charset="-122"/>
                    <a:ea typeface="微软雅黑" panose="020B0503020204020204" pitchFamily="34" charset="-122"/>
                  </a:rPr>
                  <a:t>学生</a:t>
                </a:r>
              </a:p>
            </p:txBody>
          </p:sp>
          <p:sp>
            <p:nvSpPr>
              <p:cNvPr id="11" name="Line 2075"/>
              <p:cNvSpPr>
                <a:spLocks noChangeShapeType="1"/>
              </p:cNvSpPr>
              <p:nvPr/>
            </p:nvSpPr>
            <p:spPr bwMode="auto">
              <a:xfrm flipV="1">
                <a:off x="1536" y="1632"/>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dirty="0">
                  <a:ea typeface="微软雅黑" panose="020B0503020204020204" pitchFamily="34" charset="-122"/>
                </a:endParaRPr>
              </a:p>
            </p:txBody>
          </p:sp>
          <p:sp>
            <p:nvSpPr>
              <p:cNvPr id="12" name="Line 2076"/>
              <p:cNvSpPr>
                <a:spLocks noChangeShapeType="1"/>
              </p:cNvSpPr>
              <p:nvPr/>
            </p:nvSpPr>
            <p:spPr bwMode="auto">
              <a:xfrm>
                <a:off x="1536" y="2592"/>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dirty="0">
                  <a:ea typeface="微软雅黑" panose="020B0503020204020204" pitchFamily="34" charset="-122"/>
                </a:endParaRPr>
              </a:p>
            </p:txBody>
          </p:sp>
          <p:sp>
            <p:nvSpPr>
              <p:cNvPr id="13" name="Text Box 2077"/>
              <p:cNvSpPr txBox="1">
                <a:spLocks noChangeArrowheads="1"/>
              </p:cNvSpPr>
              <p:nvPr/>
            </p:nvSpPr>
            <p:spPr bwMode="auto">
              <a:xfrm>
                <a:off x="1152" y="1776"/>
                <a:ext cx="240" cy="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ctr" eaLnBrk="1" hangingPunct="1"/>
                <a:r>
                  <a:rPr lang="en-US" altLang="zh-CN" sz="1800" b="1" dirty="0">
                    <a:latin typeface="微软雅黑" panose="020B0503020204020204" pitchFamily="34" charset="-122"/>
                    <a:ea typeface="微软雅黑" panose="020B0503020204020204" pitchFamily="34" charset="-122"/>
                  </a:rPr>
                  <a:t>m</a:t>
                </a:r>
              </a:p>
            </p:txBody>
          </p:sp>
          <p:sp>
            <p:nvSpPr>
              <p:cNvPr id="14" name="Text Box 2078"/>
              <p:cNvSpPr txBox="1">
                <a:spLocks noChangeArrowheads="1"/>
              </p:cNvSpPr>
              <p:nvPr/>
            </p:nvSpPr>
            <p:spPr bwMode="auto">
              <a:xfrm>
                <a:off x="1200" y="2736"/>
                <a:ext cx="240" cy="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ctr" eaLnBrk="1" hangingPunct="1"/>
                <a:r>
                  <a:rPr lang="en-US" altLang="zh-CN" sz="1800" b="1" dirty="0">
                    <a:latin typeface="微软雅黑" panose="020B0503020204020204" pitchFamily="34" charset="-122"/>
                    <a:ea typeface="微软雅黑" panose="020B0503020204020204" pitchFamily="34" charset="-122"/>
                  </a:rPr>
                  <a:t>n</a:t>
                </a:r>
              </a:p>
            </p:txBody>
          </p:sp>
          <p:sp>
            <p:nvSpPr>
              <p:cNvPr id="15" name="Text Box 2079"/>
              <p:cNvSpPr txBox="1">
                <a:spLocks noChangeArrowheads="1"/>
              </p:cNvSpPr>
              <p:nvPr/>
            </p:nvSpPr>
            <p:spPr bwMode="auto">
              <a:xfrm>
                <a:off x="1200" y="3696"/>
                <a:ext cx="864" cy="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ctr" eaLnBrk="1" hangingPunct="1"/>
                <a:endParaRPr lang="zh-CN" altLang="zh-CN" sz="1800" b="1" dirty="0">
                  <a:latin typeface="微软雅黑" panose="020B0503020204020204" pitchFamily="34" charset="-122"/>
                  <a:ea typeface="微软雅黑" panose="020B0503020204020204" pitchFamily="34" charset="-122"/>
                </a:endParaRPr>
              </a:p>
            </p:txBody>
          </p:sp>
        </p:grpSp>
        <p:sp>
          <p:nvSpPr>
            <p:cNvPr id="6" name="Oval 2080"/>
            <p:cNvSpPr>
              <a:spLocks noChangeArrowheads="1"/>
            </p:cNvSpPr>
            <p:nvPr/>
          </p:nvSpPr>
          <p:spPr bwMode="auto">
            <a:xfrm>
              <a:off x="3072" y="2016"/>
              <a:ext cx="768"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ctr" eaLnBrk="1" hangingPunct="1"/>
              <a:r>
                <a:rPr lang="zh-CN" altLang="en-US" sz="1800" b="1" dirty="0">
                  <a:latin typeface="微软雅黑" panose="020B0503020204020204" pitchFamily="34" charset="-122"/>
                  <a:ea typeface="微软雅黑" panose="020B0503020204020204" pitchFamily="34" charset="-122"/>
                </a:rPr>
                <a:t>成绩</a:t>
              </a:r>
            </a:p>
          </p:txBody>
        </p:sp>
        <p:sp>
          <p:nvSpPr>
            <p:cNvPr id="7" name="Line 2082"/>
            <p:cNvSpPr>
              <a:spLocks noChangeShapeType="1"/>
            </p:cNvSpPr>
            <p:nvPr/>
          </p:nvSpPr>
          <p:spPr bwMode="auto">
            <a:xfrm>
              <a:off x="2592" y="2208"/>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dirty="0">
                <a:ea typeface="微软雅黑" panose="020B0503020204020204" pitchFamily="34" charset="-122"/>
              </a:endParaRPr>
            </a:p>
          </p:txBody>
        </p:sp>
      </p:grpSp>
    </p:spTree>
    <p:extLst>
      <p:ext uri="{BB962C8B-B14F-4D97-AF65-F5344CB8AC3E}">
        <p14:creationId xmlns:p14="http://schemas.microsoft.com/office/powerpoint/2010/main" val="18994356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333826"/>
                                        </p:tgtEl>
                                        <p:attrNameLst>
                                          <p:attrName>style.visibility</p:attrName>
                                        </p:attrNameLst>
                                      </p:cBhvr>
                                      <p:to>
                                        <p:strVal val="visible"/>
                                      </p:to>
                                    </p:set>
                                    <p:animEffect transition="in" filter="checkerboard(down)">
                                      <p:cBhvr>
                                        <p:cTn id="7" dur="500"/>
                                        <p:tgtEl>
                                          <p:spTgt spid="3338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826"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ChangeArrowheads="1"/>
          </p:cNvSpPr>
          <p:nvPr/>
        </p:nvSpPr>
        <p:spPr bwMode="auto">
          <a:xfrm>
            <a:off x="1871664" y="652945"/>
            <a:ext cx="545187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굴림" panose="020B0600000101010101" pitchFamily="34" charset="-127"/>
                <a:ea typeface="굴림" panose="020B0600000101010101" pitchFamily="34" charset="-127"/>
              </a:defRPr>
            </a:lvl1pPr>
            <a:lvl2pPr marL="742950" indent="-285750" eaLnBrk="0" hangingPunct="0">
              <a:defRPr kumimoji="1" sz="2400">
                <a:solidFill>
                  <a:schemeClr val="tx1"/>
                </a:solidFill>
                <a:latin typeface="굴림" panose="020B0600000101010101" pitchFamily="34" charset="-127"/>
                <a:ea typeface="굴림" panose="020B0600000101010101" pitchFamily="34" charset="-127"/>
              </a:defRPr>
            </a:lvl2pPr>
            <a:lvl3pPr marL="1143000" indent="-228600" eaLnBrk="0" hangingPunct="0">
              <a:defRPr kumimoji="1" sz="2400">
                <a:solidFill>
                  <a:schemeClr val="tx1"/>
                </a:solidFill>
                <a:latin typeface="굴림" panose="020B0600000101010101" pitchFamily="34" charset="-127"/>
                <a:ea typeface="굴림" panose="020B0600000101010101" pitchFamily="34" charset="-127"/>
              </a:defRPr>
            </a:lvl3pPr>
            <a:lvl4pPr marL="1600200" indent="-228600" eaLnBrk="0" hangingPunct="0">
              <a:defRPr kumimoji="1" sz="2400">
                <a:solidFill>
                  <a:schemeClr val="tx1"/>
                </a:solidFill>
                <a:latin typeface="굴림" panose="020B0600000101010101" pitchFamily="34" charset="-127"/>
                <a:ea typeface="굴림" panose="020B0600000101010101" pitchFamily="34" charset="-127"/>
              </a:defRPr>
            </a:lvl4pPr>
            <a:lvl5pPr marL="2057400" indent="-228600" eaLnBrk="0" hangingPunct="0">
              <a:defRPr kumimoji="1" sz="2400">
                <a:solidFill>
                  <a:schemeClr val="tx1"/>
                </a:solidFill>
                <a:latin typeface="굴림" panose="020B0600000101010101" pitchFamily="34" charset="-127"/>
                <a:ea typeface="굴림"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pPr algn="ctr" eaLnBrk="1" hangingPunct="1">
              <a:defRPr/>
            </a:pPr>
            <a:r>
              <a:rPr lang="zh-CN" altLang="en-US" sz="3200" dirty="0">
                <a:solidFill>
                  <a:schemeClr val="bg1"/>
                </a:solidFill>
                <a:latin typeface="微软雅黑" panose="020B0503020204020204" pitchFamily="34" charset="-122"/>
                <a:ea typeface="微软雅黑" panose="020B0503020204020204" pitchFamily="34" charset="-122"/>
                <a:cs typeface="+mj-cs"/>
              </a:rPr>
              <a:t>外码引用例</a:t>
            </a:r>
            <a:r>
              <a:rPr lang="en-US" altLang="zh-CN" sz="3200" dirty="0">
                <a:solidFill>
                  <a:schemeClr val="bg1"/>
                </a:solidFill>
                <a:latin typeface="微软雅黑" panose="020B0503020204020204" pitchFamily="34" charset="-122"/>
                <a:ea typeface="微软雅黑" panose="020B0503020204020204" pitchFamily="34" charset="-122"/>
                <a:cs typeface="+mj-cs"/>
              </a:rPr>
              <a:t>3</a:t>
            </a:r>
          </a:p>
        </p:txBody>
      </p:sp>
      <p:sp>
        <p:nvSpPr>
          <p:cNvPr id="334855" name="Text Box 7"/>
          <p:cNvSpPr txBox="1">
            <a:spLocks noChangeArrowheads="1"/>
          </p:cNvSpPr>
          <p:nvPr/>
        </p:nvSpPr>
        <p:spPr bwMode="auto">
          <a:xfrm>
            <a:off x="387265" y="3718376"/>
            <a:ext cx="842067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kumimoji="1" lang="zh-CN" altLang="en-US" sz="2400" b="1" dirty="0" smtClean="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职工（</a:t>
            </a:r>
            <a:r>
              <a:rPr kumimoji="1" lang="zh-CN" altLang="en-US" sz="2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职工号</a:t>
            </a:r>
            <a:r>
              <a:rPr kumimoji="1" lang="zh-CN" altLang="en-US" sz="24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，姓名，性别，</a:t>
            </a:r>
            <a:r>
              <a:rPr kumimoji="1" lang="zh-CN" altLang="en-US" sz="2400" b="1"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直接</a:t>
            </a:r>
            <a:r>
              <a:rPr kumimoji="1" lang="zh-CN" altLang="en-US" sz="2400" b="1" dirty="0" smtClean="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领导的工号</a:t>
            </a:r>
            <a:r>
              <a:rPr kumimoji="1" lang="zh-CN" altLang="en-US" sz="2400" b="1" dirty="0" smtClean="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a:t>
            </a:r>
            <a:endParaRPr kumimoji="1" lang="zh-CN" altLang="en-US" sz="24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34860" name="AutoShape 12"/>
          <p:cNvSpPr>
            <a:spLocks noChangeArrowheads="1"/>
          </p:cNvSpPr>
          <p:nvPr/>
        </p:nvSpPr>
        <p:spPr bwMode="auto">
          <a:xfrm rot="5400000">
            <a:off x="2943420" y="2748909"/>
            <a:ext cx="647699" cy="3509963"/>
          </a:xfrm>
          <a:prstGeom prst="curvedLeftArrow">
            <a:avLst>
              <a:gd name="adj1" fmla="val 51030"/>
              <a:gd name="adj2" fmla="val 123285"/>
              <a:gd name="adj3" fmla="val 33333"/>
            </a:avLst>
          </a:prstGeom>
          <a:solidFill>
            <a:schemeClr val="accent1"/>
          </a:solidFill>
          <a:ln w="9525">
            <a:solidFill>
              <a:schemeClr val="tx1"/>
            </a:solidFill>
            <a:miter lim="800000"/>
            <a:headEnd/>
            <a:tailEnd/>
          </a:ln>
        </p:spPr>
        <p:txBody>
          <a:bodyPr wrap="none" anchor="ct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kumimoji="1" lang="zh-CN" altLang="en-US" sz="2400">
              <a:solidFill>
                <a:schemeClr val="tx1"/>
              </a:solidFill>
              <a:latin typeface="굴림" panose="020B0600000101010101" pitchFamily="34" charset="-127"/>
              <a:ea typeface="굴림" panose="020B0600000101010101" pitchFamily="34" charset="-127"/>
              <a:cs typeface="Times New Roman" panose="02020603050405020304" pitchFamily="18" charset="0"/>
            </a:endParaRPr>
          </a:p>
        </p:txBody>
      </p:sp>
      <p:grpSp>
        <p:nvGrpSpPr>
          <p:cNvPr id="6" name="Group 13"/>
          <p:cNvGrpSpPr>
            <a:grpSpLocks/>
          </p:cNvGrpSpPr>
          <p:nvPr/>
        </p:nvGrpSpPr>
        <p:grpSpPr bwMode="auto">
          <a:xfrm>
            <a:off x="5991623" y="603591"/>
            <a:ext cx="2663825" cy="2851150"/>
            <a:chOff x="3948" y="1371"/>
            <a:chExt cx="1678" cy="1796"/>
          </a:xfrm>
        </p:grpSpPr>
        <p:sp>
          <p:nvSpPr>
            <p:cNvPr id="7" name="Text Box 5"/>
            <p:cNvSpPr txBox="1">
              <a:spLocks noChangeArrowheads="1"/>
            </p:cNvSpPr>
            <p:nvPr/>
          </p:nvSpPr>
          <p:spPr bwMode="auto">
            <a:xfrm>
              <a:off x="4172" y="1371"/>
              <a:ext cx="951" cy="256"/>
            </a:xfrm>
            <a:prstGeom prst="rect">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000" b="1">
                  <a:effectLst/>
                  <a:latin typeface="黑体" panose="02010609060101010101" pitchFamily="49" charset="-122"/>
                  <a:ea typeface="黑体" panose="02010609060101010101" pitchFamily="49" charset="-122"/>
                </a:rPr>
                <a:t>职工</a:t>
              </a:r>
            </a:p>
          </p:txBody>
        </p:sp>
        <p:sp>
          <p:nvSpPr>
            <p:cNvPr id="8" name="AutoShape 6"/>
            <p:cNvSpPr>
              <a:spLocks noChangeArrowheads="1"/>
            </p:cNvSpPr>
            <p:nvPr/>
          </p:nvSpPr>
          <p:spPr bwMode="auto">
            <a:xfrm>
              <a:off x="4100" y="2123"/>
              <a:ext cx="1118" cy="480"/>
            </a:xfrm>
            <a:prstGeom prst="diamond">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a:effectLst/>
                  <a:latin typeface="黑体" panose="02010609060101010101" pitchFamily="49" charset="-122"/>
                  <a:ea typeface="黑体" panose="02010609060101010101" pitchFamily="49" charset="-122"/>
                </a:rPr>
                <a:t>领导</a:t>
              </a:r>
            </a:p>
          </p:txBody>
        </p:sp>
        <p:sp>
          <p:nvSpPr>
            <p:cNvPr id="9" name="Line 7"/>
            <p:cNvSpPr>
              <a:spLocks noChangeShapeType="1"/>
            </p:cNvSpPr>
            <p:nvPr/>
          </p:nvSpPr>
          <p:spPr bwMode="auto">
            <a:xfrm flipV="1">
              <a:off x="4451" y="1635"/>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b="1">
                <a:latin typeface="黑体" panose="02010609060101010101" pitchFamily="49" charset="-122"/>
                <a:ea typeface="黑体" panose="02010609060101010101" pitchFamily="49" charset="-122"/>
              </a:endParaRPr>
            </a:p>
          </p:txBody>
        </p:sp>
        <p:sp>
          <p:nvSpPr>
            <p:cNvPr id="10" name="Line 8"/>
            <p:cNvSpPr>
              <a:spLocks noChangeShapeType="1"/>
            </p:cNvSpPr>
            <p:nvPr/>
          </p:nvSpPr>
          <p:spPr bwMode="auto">
            <a:xfrm>
              <a:off x="4843" y="1635"/>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b="1">
                <a:latin typeface="黑体" panose="02010609060101010101" pitchFamily="49" charset="-122"/>
                <a:ea typeface="黑体" panose="02010609060101010101" pitchFamily="49" charset="-122"/>
              </a:endParaRPr>
            </a:p>
          </p:txBody>
        </p:sp>
        <p:sp>
          <p:nvSpPr>
            <p:cNvPr id="11" name="Text Box 9"/>
            <p:cNvSpPr txBox="1">
              <a:spLocks noChangeArrowheads="1"/>
            </p:cNvSpPr>
            <p:nvPr/>
          </p:nvSpPr>
          <p:spPr bwMode="auto">
            <a:xfrm>
              <a:off x="4180" y="1803"/>
              <a:ext cx="27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000" b="1">
                  <a:effectLst/>
                  <a:latin typeface="黑体" panose="02010609060101010101" pitchFamily="49" charset="-122"/>
                  <a:ea typeface="黑体" panose="02010609060101010101" pitchFamily="49" charset="-122"/>
                </a:rPr>
                <a:t>1</a:t>
              </a:r>
            </a:p>
          </p:txBody>
        </p:sp>
        <p:sp>
          <p:nvSpPr>
            <p:cNvPr id="12" name="Text Box 10"/>
            <p:cNvSpPr txBox="1">
              <a:spLocks noChangeArrowheads="1"/>
            </p:cNvSpPr>
            <p:nvPr/>
          </p:nvSpPr>
          <p:spPr bwMode="auto">
            <a:xfrm>
              <a:off x="4883" y="1803"/>
              <a:ext cx="2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000" b="1">
                  <a:effectLst/>
                  <a:latin typeface="黑体" panose="02010609060101010101" pitchFamily="49" charset="-122"/>
                  <a:ea typeface="黑体" panose="02010609060101010101" pitchFamily="49" charset="-122"/>
                </a:rPr>
                <a:t>n</a:t>
              </a:r>
            </a:p>
          </p:txBody>
        </p:sp>
        <p:sp>
          <p:nvSpPr>
            <p:cNvPr id="13" name="Text Box 11"/>
            <p:cNvSpPr txBox="1">
              <a:spLocks noChangeArrowheads="1"/>
            </p:cNvSpPr>
            <p:nvPr/>
          </p:nvSpPr>
          <p:spPr bwMode="auto">
            <a:xfrm>
              <a:off x="3948" y="2763"/>
              <a:ext cx="167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b="1" dirty="0">
                  <a:effectLst/>
                  <a:latin typeface="黑体" panose="02010609060101010101" pitchFamily="49" charset="-122"/>
                  <a:ea typeface="黑体" panose="02010609060101010101" pitchFamily="49" charset="-122"/>
                </a:rPr>
                <a:t>  </a:t>
              </a:r>
              <a:r>
                <a:rPr kumimoji="1" lang="zh-CN" altLang="en-US" b="1" dirty="0">
                  <a:effectLst/>
                  <a:latin typeface="黑体" panose="02010609060101010101" pitchFamily="49" charset="-122"/>
                  <a:ea typeface="黑体" panose="02010609060101010101" pitchFamily="49" charset="-122"/>
                </a:rPr>
                <a:t>职工实体型内部的</a:t>
              </a:r>
              <a:r>
                <a:rPr kumimoji="1" lang="en-US" altLang="zh-CN" b="1" dirty="0">
                  <a:effectLst/>
                  <a:latin typeface="黑体" panose="02010609060101010101" pitchFamily="49" charset="-122"/>
                  <a:ea typeface="黑体" panose="02010609060101010101" pitchFamily="49" charset="-122"/>
                </a:rPr>
                <a:t>1:n</a:t>
              </a:r>
              <a:r>
                <a:rPr kumimoji="1" lang="zh-CN" altLang="en-US" b="1" dirty="0">
                  <a:effectLst/>
                  <a:latin typeface="黑体" panose="02010609060101010101" pitchFamily="49" charset="-122"/>
                  <a:ea typeface="黑体" panose="02010609060101010101" pitchFamily="49" charset="-122"/>
                </a:rPr>
                <a:t>联系</a:t>
              </a:r>
            </a:p>
          </p:txBody>
        </p:sp>
      </p:grpSp>
    </p:spTree>
    <p:extLst>
      <p:ext uri="{BB962C8B-B14F-4D97-AF65-F5344CB8AC3E}">
        <p14:creationId xmlns:p14="http://schemas.microsoft.com/office/powerpoint/2010/main" val="18345876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34850"/>
                                        </p:tgtEl>
                                        <p:attrNameLst>
                                          <p:attrName>style.visibility</p:attrName>
                                        </p:attrNameLst>
                                      </p:cBhvr>
                                      <p:to>
                                        <p:strVal val="visible"/>
                                      </p:to>
                                    </p:set>
                                    <p:animEffect transition="in" filter="box(in)">
                                      <p:cBhvr>
                                        <p:cTn id="7" dur="500"/>
                                        <p:tgtEl>
                                          <p:spTgt spid="3348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34855"/>
                                        </p:tgtEl>
                                        <p:attrNameLst>
                                          <p:attrName>style.visibility</p:attrName>
                                        </p:attrNameLst>
                                      </p:cBhvr>
                                      <p:to>
                                        <p:strVal val="visible"/>
                                      </p:to>
                                    </p:set>
                                    <p:anim calcmode="lin" valueType="num">
                                      <p:cBhvr additive="base">
                                        <p:cTn id="12" dur="500" fill="hold"/>
                                        <p:tgtEl>
                                          <p:spTgt spid="334855"/>
                                        </p:tgtEl>
                                        <p:attrNameLst>
                                          <p:attrName>ppt_x</p:attrName>
                                        </p:attrNameLst>
                                      </p:cBhvr>
                                      <p:tavLst>
                                        <p:tav tm="0">
                                          <p:val>
                                            <p:strVal val="0-#ppt_w/2"/>
                                          </p:val>
                                        </p:tav>
                                        <p:tav tm="100000">
                                          <p:val>
                                            <p:strVal val="#ppt_x"/>
                                          </p:val>
                                        </p:tav>
                                      </p:tavLst>
                                    </p:anim>
                                    <p:anim calcmode="lin" valueType="num">
                                      <p:cBhvr additive="base">
                                        <p:cTn id="13" dur="500" fill="hold"/>
                                        <p:tgtEl>
                                          <p:spTgt spid="334855"/>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5" presetClass="entr" presetSubtype="0" fill="hold" grpId="0" nodeType="clickEffect">
                                  <p:stCondLst>
                                    <p:cond delay="0"/>
                                  </p:stCondLst>
                                  <p:childTnLst>
                                    <p:set>
                                      <p:cBhvr>
                                        <p:cTn id="17" dur="1" fill="hold">
                                          <p:stCondLst>
                                            <p:cond delay="0"/>
                                          </p:stCondLst>
                                        </p:cTn>
                                        <p:tgtEl>
                                          <p:spTgt spid="334860"/>
                                        </p:tgtEl>
                                        <p:attrNameLst>
                                          <p:attrName>style.visibility</p:attrName>
                                        </p:attrNameLst>
                                      </p:cBhvr>
                                      <p:to>
                                        <p:strVal val="visible"/>
                                      </p:to>
                                    </p:set>
                                    <p:anim calcmode="lin" valueType="num">
                                      <p:cBhvr>
                                        <p:cTn id="18" dur="1000" fill="hold"/>
                                        <p:tgtEl>
                                          <p:spTgt spid="334860"/>
                                        </p:tgtEl>
                                        <p:attrNameLst>
                                          <p:attrName>ppt_w</p:attrName>
                                        </p:attrNameLst>
                                      </p:cBhvr>
                                      <p:tavLst>
                                        <p:tav tm="0">
                                          <p:val>
                                            <p:strVal val="#ppt_w*0.70"/>
                                          </p:val>
                                        </p:tav>
                                        <p:tav tm="100000">
                                          <p:val>
                                            <p:strVal val="#ppt_w"/>
                                          </p:val>
                                        </p:tav>
                                      </p:tavLst>
                                    </p:anim>
                                    <p:anim calcmode="lin" valueType="num">
                                      <p:cBhvr>
                                        <p:cTn id="19" dur="1000" fill="hold"/>
                                        <p:tgtEl>
                                          <p:spTgt spid="334860"/>
                                        </p:tgtEl>
                                        <p:attrNameLst>
                                          <p:attrName>ppt_h</p:attrName>
                                        </p:attrNameLst>
                                      </p:cBhvr>
                                      <p:tavLst>
                                        <p:tav tm="0">
                                          <p:val>
                                            <p:strVal val="#ppt_h"/>
                                          </p:val>
                                        </p:tav>
                                        <p:tav tm="100000">
                                          <p:val>
                                            <p:strVal val="#ppt_h"/>
                                          </p:val>
                                        </p:tav>
                                      </p:tavLst>
                                    </p:anim>
                                    <p:animEffect transition="in" filter="fade">
                                      <p:cBhvr>
                                        <p:cTn id="20" dur="1000"/>
                                        <p:tgtEl>
                                          <p:spTgt spid="3348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850" grpId="0" autoUpdateAnimBg="0"/>
      <p:bldP spid="334855" grpId="0" autoUpdateAnimBg="0"/>
      <p:bldP spid="334860"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5875" name="Rectangle 3"/>
          <p:cNvSpPr>
            <a:spLocks noGrp="1" noChangeArrowheads="1"/>
          </p:cNvSpPr>
          <p:nvPr>
            <p:ph idx="1"/>
          </p:nvPr>
        </p:nvSpPr>
        <p:spPr>
          <a:xfrm>
            <a:off x="313899" y="1952791"/>
            <a:ext cx="8420668" cy="4093168"/>
          </a:xfrm>
        </p:spPr>
        <p:txBody>
          <a:bodyPr>
            <a:normAutofit/>
          </a:bodyPr>
          <a:lstStyle/>
          <a:p>
            <a:pPr algn="just" eaLnBrk="1" hangingPunct="1">
              <a:lnSpc>
                <a:spcPct val="150000"/>
              </a:lnSpc>
              <a:defRPr/>
            </a:pPr>
            <a:r>
              <a:rPr lang="zh-CN" altLang="en-US" b="1" dirty="0" smtClean="0"/>
              <a:t>也称为域完整性或语义完整性。</a:t>
            </a:r>
            <a:endParaRPr lang="en-US" altLang="zh-CN" b="1" dirty="0" smtClean="0">
              <a:solidFill>
                <a:srgbClr val="FF0000"/>
              </a:solidFill>
            </a:endParaRPr>
          </a:p>
          <a:p>
            <a:pPr algn="just" eaLnBrk="1" hangingPunct="1">
              <a:lnSpc>
                <a:spcPct val="150000"/>
              </a:lnSpc>
              <a:defRPr/>
            </a:pPr>
            <a:r>
              <a:rPr lang="zh-CN" altLang="en-US" b="1" dirty="0" smtClean="0">
                <a:solidFill>
                  <a:srgbClr val="FF0000"/>
                </a:solidFill>
              </a:rPr>
              <a:t>按应用语义，属性数据有</a:t>
            </a:r>
            <a:r>
              <a:rPr lang="zh-CN" altLang="en-US" b="1" dirty="0" smtClean="0"/>
              <a:t>：</a:t>
            </a:r>
          </a:p>
          <a:p>
            <a:pPr lvl="1" algn="just" eaLnBrk="1" hangingPunct="1">
              <a:lnSpc>
                <a:spcPct val="150000"/>
              </a:lnSpc>
              <a:defRPr/>
            </a:pPr>
            <a:r>
              <a:rPr lang="zh-CN" altLang="en-US" b="1" dirty="0">
                <a:solidFill>
                  <a:srgbClr val="990000"/>
                </a:solidFill>
              </a:rPr>
              <a:t>类型与长度限制</a:t>
            </a:r>
            <a:r>
              <a:rPr lang="zh-CN" altLang="en-US" b="1" dirty="0"/>
              <a:t>：方便计算机操作</a:t>
            </a:r>
          </a:p>
          <a:p>
            <a:pPr lvl="1" eaLnBrk="1" hangingPunct="1">
              <a:lnSpc>
                <a:spcPct val="150000"/>
              </a:lnSpc>
              <a:defRPr/>
            </a:pPr>
            <a:r>
              <a:rPr lang="zh-CN" altLang="en-US" b="1" dirty="0">
                <a:solidFill>
                  <a:srgbClr val="990000"/>
                </a:solidFill>
              </a:rPr>
              <a:t>取值范围限制</a:t>
            </a:r>
            <a:r>
              <a:rPr lang="zh-CN" altLang="en-US" b="1" dirty="0"/>
              <a:t>：防止属性值与应用语义矛盾</a:t>
            </a:r>
            <a:endParaRPr lang="en-US" altLang="zh-CN" b="1" dirty="0"/>
          </a:p>
          <a:p>
            <a:pPr eaLnBrk="1" hangingPunct="1">
              <a:lnSpc>
                <a:spcPct val="150000"/>
              </a:lnSpc>
              <a:defRPr/>
            </a:pPr>
            <a:r>
              <a:rPr kumimoji="1" lang="zh-CN" altLang="en-US" b="1" dirty="0">
                <a:solidFill>
                  <a:srgbClr val="0000FF"/>
                </a:solidFill>
                <a:cs typeface="Times New Roman" panose="02020603050405020304" pitchFamily="18" charset="0"/>
              </a:rPr>
              <a:t>语义许可取值范围约束 例</a:t>
            </a:r>
            <a:r>
              <a:rPr kumimoji="1" lang="zh-CN" altLang="en-US" b="1" dirty="0">
                <a:solidFill>
                  <a:srgbClr val="FF0000"/>
                </a:solidFill>
                <a:cs typeface="Times New Roman" panose="02020603050405020304" pitchFamily="18" charset="0"/>
              </a:rPr>
              <a:t>：</a:t>
            </a:r>
          </a:p>
          <a:p>
            <a:pPr marL="0" indent="0">
              <a:lnSpc>
                <a:spcPct val="150000"/>
              </a:lnSpc>
              <a:buNone/>
              <a:defRPr/>
            </a:pPr>
            <a:r>
              <a:rPr lang="en-US" altLang="zh-CN" b="1" dirty="0"/>
              <a:t>	</a:t>
            </a:r>
            <a:r>
              <a:rPr lang="zh-CN" altLang="en-US" b="1" dirty="0"/>
              <a:t>成绩取：</a:t>
            </a:r>
            <a:r>
              <a:rPr lang="en-US" altLang="zh-CN" b="1" dirty="0"/>
              <a:t>[0 .. 100],{</a:t>
            </a:r>
            <a:r>
              <a:rPr lang="zh-CN" altLang="en-US" b="1" dirty="0"/>
              <a:t>优、良、中、及格、不及格</a:t>
            </a:r>
            <a:r>
              <a:rPr lang="en-US" altLang="zh-CN" b="1" dirty="0" smtClean="0"/>
              <a:t>}</a:t>
            </a:r>
            <a:endParaRPr lang="zh-CN" altLang="en-US" b="1" dirty="0"/>
          </a:p>
        </p:txBody>
      </p:sp>
      <p:sp>
        <p:nvSpPr>
          <p:cNvPr id="5" name="矩形 4"/>
          <p:cNvSpPr/>
          <p:nvPr/>
        </p:nvSpPr>
        <p:spPr>
          <a:xfrm>
            <a:off x="214806" y="107605"/>
            <a:ext cx="8669888" cy="1846659"/>
          </a:xfrm>
          <a:prstGeom prst="rect">
            <a:avLst/>
          </a:prstGeom>
        </p:spPr>
        <p:txBody>
          <a:bodyPr wrap="square">
            <a:spAutoFit/>
          </a:bodyPr>
          <a:lstStyle/>
          <a:p>
            <a:pPr indent="457200">
              <a:lnSpc>
                <a:spcPct val="150000"/>
              </a:lnSpc>
            </a:pPr>
            <a:r>
              <a:rPr lang="zh-CN" altLang="en-US" sz="2800" b="1" dirty="0" smtClean="0">
                <a:solidFill>
                  <a:srgbClr val="FF0000"/>
                </a:solidFill>
                <a:latin typeface="微软雅黑" pitchFamily="34" charset="-122"/>
                <a:ea typeface="微软雅黑" pitchFamily="34" charset="-122"/>
              </a:rPr>
              <a:t>（</a:t>
            </a:r>
            <a:r>
              <a:rPr lang="en-US" altLang="zh-CN" sz="2800" b="1" dirty="0" smtClean="0">
                <a:solidFill>
                  <a:srgbClr val="FF0000"/>
                </a:solidFill>
                <a:latin typeface="微软雅黑" pitchFamily="34" charset="-122"/>
                <a:ea typeface="微软雅黑" pitchFamily="34" charset="-122"/>
              </a:rPr>
              <a:t>3</a:t>
            </a:r>
            <a:r>
              <a:rPr lang="zh-CN" altLang="en-US" sz="2800" b="1" dirty="0">
                <a:solidFill>
                  <a:srgbClr val="FF0000"/>
                </a:solidFill>
                <a:latin typeface="微软雅黑" pitchFamily="34" charset="-122"/>
                <a:ea typeface="微软雅黑" pitchFamily="34" charset="-122"/>
              </a:rPr>
              <a:t>）用户定义的</a:t>
            </a:r>
            <a:r>
              <a:rPr lang="zh-CN" altLang="en-US" sz="2800" b="1" dirty="0" smtClean="0">
                <a:solidFill>
                  <a:srgbClr val="FF0000"/>
                </a:solidFill>
                <a:latin typeface="微软雅黑" pitchFamily="34" charset="-122"/>
                <a:ea typeface="微软雅黑" pitchFamily="34" charset="-122"/>
              </a:rPr>
              <a:t>完整性</a:t>
            </a:r>
            <a:endParaRPr lang="en-US" altLang="zh-CN" sz="2800" b="1" dirty="0" smtClean="0">
              <a:solidFill>
                <a:srgbClr val="FF0000"/>
              </a:solidFill>
              <a:latin typeface="微软雅黑" pitchFamily="34" charset="-122"/>
              <a:ea typeface="微软雅黑" pitchFamily="34" charset="-122"/>
            </a:endParaRPr>
          </a:p>
          <a:p>
            <a:pPr indent="457200">
              <a:lnSpc>
                <a:spcPct val="150000"/>
              </a:lnSpc>
            </a:pPr>
            <a:r>
              <a:rPr lang="zh-CN" altLang="en-US" sz="2400" b="1" dirty="0" smtClean="0">
                <a:solidFill>
                  <a:srgbClr val="0000FF"/>
                </a:solidFill>
                <a:latin typeface="微软雅黑" pitchFamily="34" charset="-122"/>
                <a:ea typeface="微软雅黑" pitchFamily="34" charset="-122"/>
              </a:rPr>
              <a:t>用户</a:t>
            </a:r>
            <a:r>
              <a:rPr lang="zh-CN" altLang="en-US" sz="2400" b="1" dirty="0">
                <a:solidFill>
                  <a:srgbClr val="0000FF"/>
                </a:solidFill>
                <a:latin typeface="微软雅黑" pitchFamily="34" charset="-122"/>
                <a:ea typeface="微软雅黑" pitchFamily="34" charset="-122"/>
              </a:rPr>
              <a:t>定义的完整性就是针对某一具体关系数据库的约束条件的，它反映某一具体应用所涉及的数据必须满足的语义要求。</a:t>
            </a:r>
          </a:p>
        </p:txBody>
      </p:sp>
    </p:spTree>
    <p:extLst>
      <p:ext uri="{BB962C8B-B14F-4D97-AF65-F5344CB8AC3E}">
        <p14:creationId xmlns:p14="http://schemas.microsoft.com/office/powerpoint/2010/main" val="39898525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5875">
                                            <p:txEl>
                                              <p:pRg st="0" end="0"/>
                                            </p:txEl>
                                          </p:spTgt>
                                        </p:tgtEl>
                                        <p:attrNameLst>
                                          <p:attrName>style.visibility</p:attrName>
                                        </p:attrNameLst>
                                      </p:cBhvr>
                                      <p:to>
                                        <p:strVal val="visible"/>
                                      </p:to>
                                    </p:set>
                                    <p:animEffect transition="in" filter="fade">
                                      <p:cBhvr>
                                        <p:cTn id="7" dur="1000">
                                          <p:stCondLst>
                                            <p:cond delay="0"/>
                                          </p:stCondLst>
                                        </p:cTn>
                                        <p:tgtEl>
                                          <p:spTgt spid="3358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35875">
                                            <p:txEl>
                                              <p:pRg st="1" end="1"/>
                                            </p:txEl>
                                          </p:spTgt>
                                        </p:tgtEl>
                                        <p:attrNameLst>
                                          <p:attrName>style.visibility</p:attrName>
                                        </p:attrNameLst>
                                      </p:cBhvr>
                                      <p:to>
                                        <p:strVal val="visible"/>
                                      </p:to>
                                    </p:set>
                                    <p:animEffect transition="in" filter="fade">
                                      <p:cBhvr>
                                        <p:cTn id="12" dur="1000">
                                          <p:stCondLst>
                                            <p:cond delay="0"/>
                                          </p:stCondLst>
                                        </p:cTn>
                                        <p:tgtEl>
                                          <p:spTgt spid="33587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35875">
                                            <p:txEl>
                                              <p:pRg st="2" end="2"/>
                                            </p:txEl>
                                          </p:spTgt>
                                        </p:tgtEl>
                                        <p:attrNameLst>
                                          <p:attrName>style.visibility</p:attrName>
                                        </p:attrNameLst>
                                      </p:cBhvr>
                                      <p:to>
                                        <p:strVal val="visible"/>
                                      </p:to>
                                    </p:set>
                                    <p:animEffect transition="in" filter="fade">
                                      <p:cBhvr>
                                        <p:cTn id="15" dur="1000">
                                          <p:stCondLst>
                                            <p:cond delay="0"/>
                                          </p:stCondLst>
                                        </p:cTn>
                                        <p:tgtEl>
                                          <p:spTgt spid="33587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35875">
                                            <p:txEl>
                                              <p:pRg st="3" end="3"/>
                                            </p:txEl>
                                          </p:spTgt>
                                        </p:tgtEl>
                                        <p:attrNameLst>
                                          <p:attrName>style.visibility</p:attrName>
                                        </p:attrNameLst>
                                      </p:cBhvr>
                                      <p:to>
                                        <p:strVal val="visible"/>
                                      </p:to>
                                    </p:set>
                                    <p:animEffect transition="in" filter="fade">
                                      <p:cBhvr>
                                        <p:cTn id="18" dur="1000">
                                          <p:stCondLst>
                                            <p:cond delay="0"/>
                                          </p:stCondLst>
                                        </p:cTn>
                                        <p:tgtEl>
                                          <p:spTgt spid="335875">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35875">
                                            <p:txEl>
                                              <p:pRg st="4" end="4"/>
                                            </p:txEl>
                                          </p:spTgt>
                                        </p:tgtEl>
                                        <p:attrNameLst>
                                          <p:attrName>style.visibility</p:attrName>
                                        </p:attrNameLst>
                                      </p:cBhvr>
                                      <p:to>
                                        <p:strVal val="visible"/>
                                      </p:to>
                                    </p:set>
                                    <p:animEffect transition="in" filter="fade">
                                      <p:cBhvr>
                                        <p:cTn id="23" dur="1000">
                                          <p:stCondLst>
                                            <p:cond delay="0"/>
                                          </p:stCondLst>
                                        </p:cTn>
                                        <p:tgtEl>
                                          <p:spTgt spid="335875">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35875">
                                            <p:txEl>
                                              <p:pRg st="5" end="5"/>
                                            </p:txEl>
                                          </p:spTgt>
                                        </p:tgtEl>
                                        <p:attrNameLst>
                                          <p:attrName>style.visibility</p:attrName>
                                        </p:attrNameLst>
                                      </p:cBhvr>
                                      <p:to>
                                        <p:strVal val="visible"/>
                                      </p:to>
                                    </p:set>
                                    <p:animEffect transition="in" filter="fade">
                                      <p:cBhvr>
                                        <p:cTn id="28" dur="1000">
                                          <p:stCondLst>
                                            <p:cond delay="0"/>
                                          </p:stCondLst>
                                        </p:cTn>
                                        <p:tgtEl>
                                          <p:spTgt spid="3358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87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body" idx="1"/>
          </p:nvPr>
        </p:nvSpPr>
        <p:spPr>
          <a:xfrm>
            <a:off x="569015" y="622397"/>
            <a:ext cx="8274734" cy="5710164"/>
          </a:xfrm>
        </p:spPr>
        <p:txBody>
          <a:bodyPr>
            <a:normAutofit/>
          </a:bodyPr>
          <a:lstStyle/>
          <a:p>
            <a:pPr marL="0" indent="457200">
              <a:lnSpc>
                <a:spcPts val="4000"/>
              </a:lnSpc>
              <a:spcBef>
                <a:spcPts val="600"/>
              </a:spcBef>
              <a:buNone/>
            </a:pPr>
            <a:r>
              <a:rPr lang="zh-CN" altLang="en-US" sz="3200" b="1" dirty="0">
                <a:solidFill>
                  <a:srgbClr val="FF0066"/>
                </a:solidFill>
              </a:rPr>
              <a:t>（</a:t>
            </a:r>
            <a:r>
              <a:rPr lang="en-US" altLang="zh-CN" sz="3200" b="1" dirty="0">
                <a:solidFill>
                  <a:srgbClr val="FF0066"/>
                </a:solidFill>
              </a:rPr>
              <a:t>2</a:t>
            </a:r>
            <a:r>
              <a:rPr lang="zh-CN" altLang="en-US" sz="3200" b="1" dirty="0">
                <a:solidFill>
                  <a:srgbClr val="FF0066"/>
                </a:solidFill>
              </a:rPr>
              <a:t>）笛卡尔</a:t>
            </a:r>
            <a:r>
              <a:rPr lang="zh-CN" altLang="en-US" sz="3200" b="1" dirty="0" smtClean="0">
                <a:solidFill>
                  <a:srgbClr val="FF0066"/>
                </a:solidFill>
              </a:rPr>
              <a:t>积（</a:t>
            </a:r>
            <a:r>
              <a:rPr lang="zh-CN" altLang="en-US" sz="3200" b="1" dirty="0" smtClean="0">
                <a:solidFill>
                  <a:srgbClr val="0000FF"/>
                </a:solidFill>
              </a:rPr>
              <a:t>域的运算</a:t>
            </a:r>
            <a:r>
              <a:rPr lang="zh-CN" altLang="en-US" sz="3200" b="1" dirty="0" smtClean="0">
                <a:solidFill>
                  <a:srgbClr val="FF0066"/>
                </a:solidFill>
              </a:rPr>
              <a:t>）</a:t>
            </a:r>
            <a:endParaRPr lang="zh-CN" altLang="en-US" sz="3200" b="1" dirty="0">
              <a:solidFill>
                <a:srgbClr val="FF0066"/>
              </a:solidFill>
            </a:endParaRPr>
          </a:p>
          <a:p>
            <a:pPr algn="just">
              <a:lnSpc>
                <a:spcPts val="4000"/>
              </a:lnSpc>
              <a:spcBef>
                <a:spcPts val="600"/>
              </a:spcBef>
              <a:buNone/>
            </a:pPr>
            <a:r>
              <a:rPr lang="zh-CN" altLang="en-US" sz="2800" b="1" dirty="0" smtClean="0"/>
              <a:t>设</a:t>
            </a:r>
            <a:r>
              <a:rPr lang="en-US" altLang="zh-CN" sz="2800" b="1" dirty="0" smtClean="0"/>
              <a:t>D</a:t>
            </a:r>
            <a:r>
              <a:rPr lang="en-US" altLang="zh-CN" sz="2800" b="1" baseline="-30000" dirty="0" smtClean="0"/>
              <a:t>1</a:t>
            </a:r>
            <a:r>
              <a:rPr lang="en-US" altLang="zh-CN" sz="2800" b="1" dirty="0" smtClean="0"/>
              <a:t>，D</a:t>
            </a:r>
            <a:r>
              <a:rPr lang="en-US" altLang="zh-CN" sz="2800" b="1" baseline="-30000" dirty="0" smtClean="0"/>
              <a:t>2</a:t>
            </a:r>
            <a:r>
              <a:rPr lang="en-US" altLang="zh-CN" sz="2800" b="1" dirty="0" smtClean="0"/>
              <a:t>，…，</a:t>
            </a:r>
            <a:r>
              <a:rPr lang="en-US" altLang="zh-CN" sz="2800" b="1" dirty="0" err="1" smtClean="0"/>
              <a:t>D</a:t>
            </a:r>
            <a:r>
              <a:rPr lang="en-US" altLang="zh-CN" sz="2800" b="1" baseline="-30000" dirty="0" err="1" smtClean="0"/>
              <a:t>n</a:t>
            </a:r>
            <a:r>
              <a:rPr lang="zh-CN" altLang="en-US" sz="2800" b="1" dirty="0" smtClean="0"/>
              <a:t>为任意的</a:t>
            </a:r>
            <a:r>
              <a:rPr lang="en-US" altLang="zh-CN" sz="2800" b="1" dirty="0" smtClean="0"/>
              <a:t>n</a:t>
            </a:r>
            <a:r>
              <a:rPr lang="zh-CN" altLang="en-US" sz="2800" b="1" dirty="0" smtClean="0"/>
              <a:t>个域，</a:t>
            </a:r>
            <a:r>
              <a:rPr lang="zh-CN" altLang="en-US" sz="2800" b="1" dirty="0" smtClean="0">
                <a:solidFill>
                  <a:srgbClr val="CC6600"/>
                </a:solidFill>
              </a:rPr>
              <a:t>笛卡尔积</a:t>
            </a:r>
            <a:r>
              <a:rPr lang="zh-CN" altLang="en-US" sz="2800" b="1" dirty="0" smtClean="0"/>
              <a:t>定义为</a:t>
            </a:r>
            <a:endParaRPr lang="en-US" altLang="zh-CN" sz="2800" b="1" dirty="0" smtClean="0"/>
          </a:p>
          <a:p>
            <a:pPr algn="just">
              <a:lnSpc>
                <a:spcPts val="4000"/>
              </a:lnSpc>
              <a:spcBef>
                <a:spcPts val="600"/>
              </a:spcBef>
              <a:buNone/>
            </a:pPr>
            <a:r>
              <a:rPr lang="en-US" altLang="zh-CN" sz="2800" b="1" dirty="0"/>
              <a:t> </a:t>
            </a:r>
            <a:r>
              <a:rPr lang="en-US" altLang="zh-CN" sz="2800" b="1" dirty="0" smtClean="0"/>
              <a:t>  </a:t>
            </a:r>
            <a:r>
              <a:rPr lang="zh-CN" altLang="en-US" sz="2800" b="1" dirty="0" smtClean="0"/>
              <a:t> </a:t>
            </a:r>
            <a:r>
              <a:rPr lang="en-US" altLang="zh-CN" sz="2800" b="1" dirty="0" smtClean="0">
                <a:solidFill>
                  <a:srgbClr val="FF0000"/>
                </a:solidFill>
              </a:rPr>
              <a:t>D</a:t>
            </a:r>
            <a:r>
              <a:rPr lang="en-US" altLang="zh-CN" sz="2800" b="1" baseline="-30000" dirty="0" smtClean="0">
                <a:solidFill>
                  <a:srgbClr val="FF0000"/>
                </a:solidFill>
              </a:rPr>
              <a:t>1</a:t>
            </a:r>
            <a:r>
              <a:rPr lang="en-US" altLang="zh-CN" sz="2800" b="1" dirty="0" smtClean="0">
                <a:solidFill>
                  <a:srgbClr val="FF0000"/>
                </a:solidFill>
              </a:rPr>
              <a:t>×D</a:t>
            </a:r>
            <a:r>
              <a:rPr lang="en-US" altLang="zh-CN" sz="2800" b="1" baseline="-30000" dirty="0" smtClean="0">
                <a:solidFill>
                  <a:srgbClr val="FF0000"/>
                </a:solidFill>
              </a:rPr>
              <a:t>2</a:t>
            </a:r>
            <a:r>
              <a:rPr lang="en-US" altLang="zh-CN" sz="2800" b="1" dirty="0" smtClean="0">
                <a:solidFill>
                  <a:srgbClr val="FF0000"/>
                </a:solidFill>
              </a:rPr>
              <a:t>× …×</a:t>
            </a:r>
            <a:r>
              <a:rPr lang="en-US" altLang="zh-CN" sz="2800" b="1" dirty="0" err="1" smtClean="0">
                <a:solidFill>
                  <a:srgbClr val="FF0000"/>
                </a:solidFill>
              </a:rPr>
              <a:t>D</a:t>
            </a:r>
            <a:r>
              <a:rPr lang="en-US" altLang="zh-CN" sz="2800" b="1" baseline="-30000" dirty="0" err="1" smtClean="0">
                <a:solidFill>
                  <a:srgbClr val="FF0000"/>
                </a:solidFill>
              </a:rPr>
              <a:t>n</a:t>
            </a:r>
            <a:r>
              <a:rPr lang="en-US" altLang="zh-CN" sz="2800" b="1" baseline="-30000" dirty="0" smtClean="0">
                <a:solidFill>
                  <a:srgbClr val="FF0000"/>
                </a:solidFill>
              </a:rPr>
              <a:t> </a:t>
            </a:r>
            <a:r>
              <a:rPr lang="en-US" altLang="zh-CN" sz="2800" b="1" dirty="0" smtClean="0">
                <a:solidFill>
                  <a:srgbClr val="FF0000"/>
                </a:solidFill>
              </a:rPr>
              <a:t>＝</a:t>
            </a:r>
          </a:p>
          <a:p>
            <a:pPr algn="just" eaLnBrk="1" hangingPunct="1">
              <a:lnSpc>
                <a:spcPts val="4000"/>
              </a:lnSpc>
              <a:spcBef>
                <a:spcPts val="600"/>
              </a:spcBef>
              <a:buFontTx/>
              <a:buNone/>
            </a:pPr>
            <a:r>
              <a:rPr lang="en-US" altLang="zh-CN" sz="2800" b="1" dirty="0" smtClean="0">
                <a:solidFill>
                  <a:srgbClr val="FF0000"/>
                </a:solidFill>
              </a:rPr>
              <a:t>    {(d</a:t>
            </a:r>
            <a:r>
              <a:rPr lang="en-US" altLang="zh-CN" sz="2800" b="1" baseline="-30000" dirty="0" smtClean="0">
                <a:solidFill>
                  <a:srgbClr val="FF0000"/>
                </a:solidFill>
              </a:rPr>
              <a:t>1</a:t>
            </a:r>
            <a:r>
              <a:rPr lang="en-US" altLang="zh-CN" sz="2800" b="1" dirty="0" smtClean="0">
                <a:solidFill>
                  <a:srgbClr val="FF0000"/>
                </a:solidFill>
              </a:rPr>
              <a:t>，d</a:t>
            </a:r>
            <a:r>
              <a:rPr lang="en-US" altLang="zh-CN" sz="2800" b="1" baseline="-30000" dirty="0" smtClean="0">
                <a:solidFill>
                  <a:srgbClr val="FF0000"/>
                </a:solidFill>
              </a:rPr>
              <a:t>2</a:t>
            </a:r>
            <a:r>
              <a:rPr lang="en-US" altLang="zh-CN" sz="2800" b="1" dirty="0" smtClean="0">
                <a:solidFill>
                  <a:srgbClr val="FF0000"/>
                </a:solidFill>
              </a:rPr>
              <a:t>，…，</a:t>
            </a:r>
            <a:r>
              <a:rPr lang="en-US" altLang="zh-CN" sz="2800" b="1" dirty="0" err="1" smtClean="0">
                <a:solidFill>
                  <a:srgbClr val="FF0000"/>
                </a:solidFill>
              </a:rPr>
              <a:t>d</a:t>
            </a:r>
            <a:r>
              <a:rPr lang="en-US" altLang="zh-CN" sz="2800" b="1" baseline="-30000" dirty="0" err="1" smtClean="0">
                <a:solidFill>
                  <a:srgbClr val="FF0000"/>
                </a:solidFill>
              </a:rPr>
              <a:t>n</a:t>
            </a:r>
            <a:r>
              <a:rPr lang="en-US" altLang="zh-CN" sz="2800" b="1" dirty="0" smtClean="0">
                <a:solidFill>
                  <a:srgbClr val="FF0000"/>
                </a:solidFill>
              </a:rPr>
              <a:t>) | d</a:t>
            </a:r>
            <a:r>
              <a:rPr lang="en-US" altLang="zh-CN" sz="2800" b="1" baseline="-30000" dirty="0" smtClean="0">
                <a:solidFill>
                  <a:srgbClr val="FF0000"/>
                </a:solidFill>
              </a:rPr>
              <a:t>i</a:t>
            </a:r>
            <a:r>
              <a:rPr lang="en-US" altLang="zh-CN" sz="2800" b="1" dirty="0" smtClean="0">
                <a:solidFill>
                  <a:srgbClr val="FF0000"/>
                </a:solidFill>
              </a:rPr>
              <a:t> ∈D</a:t>
            </a:r>
            <a:r>
              <a:rPr lang="en-US" altLang="zh-CN" sz="2800" b="1" baseline="-30000" dirty="0" smtClean="0">
                <a:solidFill>
                  <a:srgbClr val="FF0000"/>
                </a:solidFill>
              </a:rPr>
              <a:t>i</a:t>
            </a:r>
            <a:r>
              <a:rPr lang="en-US" altLang="zh-CN" sz="2800" b="1" dirty="0" smtClean="0">
                <a:solidFill>
                  <a:srgbClr val="FF0000"/>
                </a:solidFill>
              </a:rPr>
              <a:t>，i＝1，2，…，n }</a:t>
            </a:r>
          </a:p>
          <a:p>
            <a:pPr eaLnBrk="1" hangingPunct="1">
              <a:lnSpc>
                <a:spcPts val="4000"/>
              </a:lnSpc>
              <a:spcBef>
                <a:spcPts val="600"/>
              </a:spcBef>
              <a:buFontTx/>
              <a:buNone/>
            </a:pPr>
            <a:r>
              <a:rPr lang="zh-CN" altLang="en-US" sz="2800" b="1" dirty="0" smtClean="0"/>
              <a:t>   其中，</a:t>
            </a:r>
            <a:endParaRPr lang="en-US" altLang="zh-CN" sz="2800" b="1" dirty="0" smtClean="0"/>
          </a:p>
          <a:p>
            <a:pPr>
              <a:lnSpc>
                <a:spcPts val="4000"/>
              </a:lnSpc>
              <a:spcBef>
                <a:spcPts val="600"/>
              </a:spcBef>
            </a:pPr>
            <a:r>
              <a:rPr lang="zh-CN" altLang="en-US" sz="2800" b="1" dirty="0"/>
              <a:t>笛卡尔</a:t>
            </a:r>
            <a:r>
              <a:rPr lang="zh-CN" altLang="en-US" sz="2800" b="1" dirty="0" smtClean="0"/>
              <a:t>积中的每一个元素（</a:t>
            </a:r>
            <a:r>
              <a:rPr lang="en-US" altLang="zh-CN" sz="2800" b="1" dirty="0" smtClean="0"/>
              <a:t>d</a:t>
            </a:r>
            <a:r>
              <a:rPr lang="en-US" altLang="zh-CN" sz="2800" b="1" baseline="-30000" dirty="0" smtClean="0"/>
              <a:t>1</a:t>
            </a:r>
            <a:r>
              <a:rPr lang="en-US" altLang="zh-CN" sz="2800" b="1" dirty="0" smtClean="0"/>
              <a:t>，d</a:t>
            </a:r>
            <a:r>
              <a:rPr lang="en-US" altLang="zh-CN" sz="2800" b="1" baseline="-30000" dirty="0" smtClean="0"/>
              <a:t>2</a:t>
            </a:r>
            <a:r>
              <a:rPr lang="en-US" altLang="zh-CN" sz="2800" b="1" dirty="0" smtClean="0"/>
              <a:t>，…，</a:t>
            </a:r>
            <a:r>
              <a:rPr lang="en-US" altLang="zh-CN" sz="2800" b="1" dirty="0" err="1" smtClean="0"/>
              <a:t>d</a:t>
            </a:r>
            <a:r>
              <a:rPr lang="en-US" altLang="zh-CN" sz="2800" b="1" baseline="-30000" dirty="0" err="1" smtClean="0"/>
              <a:t>n</a:t>
            </a:r>
            <a:r>
              <a:rPr lang="en-US" altLang="zh-CN" sz="2800" b="1" dirty="0" smtClean="0"/>
              <a:t>）</a:t>
            </a:r>
            <a:r>
              <a:rPr lang="zh-CN" altLang="en-US" sz="2800" b="1" dirty="0" smtClean="0"/>
              <a:t>称为一个</a:t>
            </a:r>
            <a:r>
              <a:rPr lang="en-US" altLang="zh-CN" sz="2800" b="1" dirty="0" smtClean="0"/>
              <a:t>n</a:t>
            </a:r>
            <a:r>
              <a:rPr lang="zh-CN" altLang="en-US" sz="2800" b="1" dirty="0" smtClean="0"/>
              <a:t>元组</a:t>
            </a:r>
            <a:r>
              <a:rPr lang="en-US" altLang="zh-CN" sz="2800" b="1" dirty="0" smtClean="0"/>
              <a:t>，</a:t>
            </a:r>
            <a:r>
              <a:rPr lang="zh-CN" altLang="en-US" sz="2800" b="1" dirty="0" smtClean="0"/>
              <a:t>简称</a:t>
            </a:r>
            <a:r>
              <a:rPr lang="zh-CN" altLang="en-US" sz="2800" b="1" dirty="0" smtClean="0">
                <a:solidFill>
                  <a:srgbClr val="009900"/>
                </a:solidFill>
              </a:rPr>
              <a:t>元组</a:t>
            </a:r>
            <a:r>
              <a:rPr lang="zh-CN" altLang="en-US" sz="2800" b="1" dirty="0" smtClean="0"/>
              <a:t>。</a:t>
            </a:r>
            <a:endParaRPr lang="en-US" altLang="zh-CN" sz="2800" b="1" dirty="0" smtClean="0"/>
          </a:p>
          <a:p>
            <a:pPr>
              <a:lnSpc>
                <a:spcPts val="4000"/>
              </a:lnSpc>
              <a:spcBef>
                <a:spcPts val="600"/>
              </a:spcBef>
            </a:pPr>
            <a:r>
              <a:rPr lang="zh-CN" altLang="en-US" sz="2800" b="1" dirty="0" smtClean="0"/>
              <a:t>  元组中每一个</a:t>
            </a:r>
            <a:r>
              <a:rPr lang="en-US" altLang="zh-CN" sz="2800" b="1" dirty="0" smtClean="0"/>
              <a:t>d</a:t>
            </a:r>
            <a:r>
              <a:rPr lang="en-US" altLang="zh-CN" sz="2800" b="1" baseline="-30000" dirty="0" smtClean="0"/>
              <a:t>i</a:t>
            </a:r>
            <a:r>
              <a:rPr lang="zh-CN" altLang="en-US" sz="2800" b="1" dirty="0" smtClean="0"/>
              <a:t>称为是一个</a:t>
            </a:r>
            <a:r>
              <a:rPr lang="zh-CN" altLang="en-US" sz="2800" b="1" dirty="0" smtClean="0">
                <a:solidFill>
                  <a:srgbClr val="009900"/>
                </a:solidFill>
              </a:rPr>
              <a:t>分量</a:t>
            </a:r>
            <a:r>
              <a:rPr lang="zh-CN" altLang="en-US" sz="2800" b="1" dirty="0" smtClean="0"/>
              <a:t>。 </a:t>
            </a:r>
          </a:p>
        </p:txBody>
      </p:sp>
    </p:spTree>
    <p:extLst>
      <p:ext uri="{BB962C8B-B14F-4D97-AF65-F5344CB8AC3E}">
        <p14:creationId xmlns:p14="http://schemas.microsoft.com/office/powerpoint/2010/main" val="11018433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3990" y="189493"/>
            <a:ext cx="8669888" cy="5632311"/>
          </a:xfrm>
          <a:prstGeom prst="rect">
            <a:avLst/>
          </a:prstGeom>
        </p:spPr>
        <p:txBody>
          <a:bodyPr wrap="square">
            <a:spAutoFit/>
          </a:bodyPr>
          <a:lstStyle/>
          <a:p>
            <a:pPr indent="457200">
              <a:lnSpc>
                <a:spcPct val="150000"/>
              </a:lnSpc>
            </a:pPr>
            <a:r>
              <a:rPr lang="en-US" altLang="zh-CN" sz="3600" b="1" dirty="0" smtClean="0">
                <a:solidFill>
                  <a:srgbClr val="00B050"/>
                </a:solidFill>
                <a:latin typeface="微软雅黑" pitchFamily="34" charset="-122"/>
                <a:ea typeface="微软雅黑" pitchFamily="34" charset="-122"/>
              </a:rPr>
              <a:t>3.1.2 </a:t>
            </a:r>
            <a:r>
              <a:rPr lang="zh-CN" altLang="en-US" sz="3600" b="1" dirty="0" smtClean="0">
                <a:solidFill>
                  <a:srgbClr val="00B050"/>
                </a:solidFill>
                <a:latin typeface="微软雅黑" pitchFamily="34" charset="-122"/>
                <a:ea typeface="微软雅黑" pitchFamily="34" charset="-122"/>
              </a:rPr>
              <a:t>关系操作</a:t>
            </a:r>
            <a:endParaRPr lang="en-US" altLang="zh-CN" sz="3600" b="1" dirty="0" smtClean="0">
              <a:solidFill>
                <a:srgbClr val="00B050"/>
              </a:solidFill>
              <a:latin typeface="微软雅黑" pitchFamily="34" charset="-122"/>
              <a:ea typeface="微软雅黑" pitchFamily="34" charset="-122"/>
            </a:endParaRPr>
          </a:p>
          <a:p>
            <a:pPr indent="457200">
              <a:lnSpc>
                <a:spcPct val="150000"/>
              </a:lnSpc>
            </a:pPr>
            <a:r>
              <a:rPr lang="zh-CN" altLang="en-US" sz="2400" b="1" dirty="0" smtClean="0">
                <a:latin typeface="微软雅黑" pitchFamily="34" charset="-122"/>
                <a:ea typeface="微软雅黑" pitchFamily="34" charset="-122"/>
              </a:rPr>
              <a:t>关系</a:t>
            </a:r>
            <a:r>
              <a:rPr lang="zh-CN" altLang="en-US" sz="2400" b="1" dirty="0">
                <a:latin typeface="微软雅黑" pitchFamily="34" charset="-122"/>
                <a:ea typeface="微软雅黑" pitchFamily="34" charset="-122"/>
              </a:rPr>
              <a:t>操作包括</a:t>
            </a:r>
            <a:r>
              <a:rPr lang="zh-CN" altLang="en-US" sz="2400" b="1" dirty="0">
                <a:solidFill>
                  <a:srgbClr val="FF0000"/>
                </a:solidFill>
                <a:latin typeface="微软雅黑" pitchFamily="34" charset="-122"/>
                <a:ea typeface="微软雅黑" pitchFamily="34" charset="-122"/>
              </a:rPr>
              <a:t>数据查询、数据维护</a:t>
            </a:r>
            <a:r>
              <a:rPr lang="zh-CN" altLang="en-US" sz="2400" b="1" dirty="0">
                <a:latin typeface="微软雅黑" pitchFamily="34" charset="-122"/>
                <a:ea typeface="微软雅黑" pitchFamily="34" charset="-122"/>
              </a:rPr>
              <a:t>和</a:t>
            </a:r>
            <a:r>
              <a:rPr lang="zh-CN" altLang="en-US" sz="2400" b="1" dirty="0">
                <a:solidFill>
                  <a:srgbClr val="FF0000"/>
                </a:solidFill>
                <a:latin typeface="微软雅黑" pitchFamily="34" charset="-122"/>
                <a:ea typeface="微软雅黑" pitchFamily="34" charset="-122"/>
              </a:rPr>
              <a:t>数据控制</a:t>
            </a:r>
            <a:r>
              <a:rPr lang="zh-CN" altLang="en-US" sz="2400" b="1" dirty="0">
                <a:latin typeface="微软雅黑" pitchFamily="34" charset="-122"/>
                <a:ea typeface="微软雅黑" pitchFamily="34" charset="-122"/>
              </a:rPr>
              <a:t>三大功能。</a:t>
            </a:r>
          </a:p>
          <a:p>
            <a:pPr indent="457200">
              <a:lnSpc>
                <a:spcPct val="150000"/>
              </a:lnSpc>
            </a:pPr>
            <a:r>
              <a:rPr lang="en-US" altLang="zh-CN" sz="2400" b="1" dirty="0">
                <a:latin typeface="微软雅黑" pitchFamily="34" charset="-122"/>
                <a:ea typeface="微软雅黑" pitchFamily="34" charset="-122"/>
              </a:rPr>
              <a:t>(1)</a:t>
            </a:r>
            <a:r>
              <a:rPr lang="zh-CN" altLang="en-US" sz="2400" b="1" dirty="0">
                <a:solidFill>
                  <a:srgbClr val="0000FF"/>
                </a:solidFill>
                <a:latin typeface="微软雅黑" pitchFamily="34" charset="-122"/>
                <a:ea typeface="微软雅黑" pitchFamily="34" charset="-122"/>
              </a:rPr>
              <a:t>数据查询</a:t>
            </a:r>
            <a:r>
              <a:rPr lang="zh-CN" altLang="en-US" sz="2400" b="1" dirty="0">
                <a:latin typeface="微软雅黑" pitchFamily="34" charset="-122"/>
                <a:ea typeface="微软雅黑" pitchFamily="34" charset="-122"/>
              </a:rPr>
              <a:t>指数据检索、统计、排序、分组以及用户对信息的需求等功能。</a:t>
            </a:r>
          </a:p>
          <a:p>
            <a:pPr indent="457200">
              <a:lnSpc>
                <a:spcPct val="150000"/>
              </a:lnSpc>
            </a:pPr>
            <a:r>
              <a:rPr lang="en-US" altLang="zh-CN" sz="2400" b="1" dirty="0">
                <a:latin typeface="微软雅黑" pitchFamily="34" charset="-122"/>
                <a:ea typeface="微软雅黑" pitchFamily="34" charset="-122"/>
              </a:rPr>
              <a:t>(2)</a:t>
            </a:r>
            <a:r>
              <a:rPr lang="zh-CN" altLang="en-US" sz="2400" b="1" dirty="0">
                <a:solidFill>
                  <a:srgbClr val="0000FF"/>
                </a:solidFill>
                <a:latin typeface="微软雅黑" pitchFamily="34" charset="-122"/>
                <a:ea typeface="微软雅黑" pitchFamily="34" charset="-122"/>
              </a:rPr>
              <a:t>数据维护</a:t>
            </a:r>
            <a:r>
              <a:rPr lang="zh-CN" altLang="en-US" sz="2400" b="1" dirty="0">
                <a:latin typeface="微软雅黑" pitchFamily="34" charset="-122"/>
                <a:ea typeface="微软雅黑" pitchFamily="34" charset="-122"/>
              </a:rPr>
              <a:t>指数据增加、删除、修改等数据自身更新的功能。</a:t>
            </a:r>
          </a:p>
          <a:p>
            <a:pPr indent="457200">
              <a:lnSpc>
                <a:spcPct val="150000"/>
              </a:lnSpc>
            </a:pPr>
            <a:r>
              <a:rPr lang="en-US" altLang="zh-CN" sz="2400" b="1" dirty="0">
                <a:latin typeface="微软雅黑" pitchFamily="34" charset="-122"/>
                <a:ea typeface="微软雅黑" pitchFamily="34" charset="-122"/>
              </a:rPr>
              <a:t>(3)</a:t>
            </a:r>
            <a:r>
              <a:rPr lang="zh-CN" altLang="en-US" sz="2400" b="1" dirty="0">
                <a:solidFill>
                  <a:srgbClr val="0000FF"/>
                </a:solidFill>
                <a:latin typeface="微软雅黑" pitchFamily="34" charset="-122"/>
                <a:ea typeface="微软雅黑" pitchFamily="34" charset="-122"/>
              </a:rPr>
              <a:t>数据控制</a:t>
            </a:r>
            <a:r>
              <a:rPr lang="zh-CN" altLang="en-US" sz="2400" b="1" dirty="0">
                <a:latin typeface="微软雅黑" pitchFamily="34" charset="-122"/>
                <a:ea typeface="微软雅黑" pitchFamily="34" charset="-122"/>
              </a:rPr>
              <a:t>是为了保证数据的安全性和完整性而采用的数据存取控制及并发控制等功能。</a:t>
            </a:r>
          </a:p>
          <a:p>
            <a:pPr indent="457200">
              <a:lnSpc>
                <a:spcPct val="150000"/>
              </a:lnSpc>
            </a:pPr>
            <a:endParaRPr lang="zh-CN" altLang="en-US" sz="3600" b="1" dirty="0">
              <a:solidFill>
                <a:srgbClr val="FF0000"/>
              </a:solidFill>
              <a:latin typeface="华文行楷" pitchFamily="2" charset="-122"/>
              <a:ea typeface="华文行楷" pitchFamily="2" charset="-122"/>
            </a:endParaRPr>
          </a:p>
        </p:txBody>
      </p:sp>
    </p:spTree>
    <p:extLst>
      <p:ext uri="{BB962C8B-B14F-4D97-AF65-F5344CB8AC3E}">
        <p14:creationId xmlns:p14="http://schemas.microsoft.com/office/powerpoint/2010/main" val="1039567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 calcmode="lin" valueType="num">
                                      <p:cBhvr additive="base">
                                        <p:cTn id="1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 calcmode="lin" valueType="num">
                                      <p:cBhvr additive="base">
                                        <p:cTn id="1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68488" y="325973"/>
            <a:ext cx="8447965" cy="6278642"/>
          </a:xfrm>
          <a:prstGeom prst="rect">
            <a:avLst/>
          </a:prstGeom>
        </p:spPr>
        <p:txBody>
          <a:bodyPr wrap="square">
            <a:spAutoFit/>
          </a:bodyPr>
          <a:lstStyle/>
          <a:p>
            <a:pPr indent="457200">
              <a:lnSpc>
                <a:spcPct val="150000"/>
              </a:lnSpc>
            </a:pPr>
            <a:r>
              <a:rPr lang="zh-CN" altLang="en-US" sz="2800" b="1" dirty="0" smtClean="0">
                <a:solidFill>
                  <a:srgbClr val="FF0000"/>
                </a:solidFill>
                <a:latin typeface="微软雅黑" pitchFamily="34" charset="-122"/>
                <a:ea typeface="微软雅黑" pitchFamily="34" charset="-122"/>
              </a:rPr>
              <a:t>关系</a:t>
            </a:r>
            <a:r>
              <a:rPr lang="zh-CN" altLang="en-US" sz="2800" b="1" dirty="0">
                <a:solidFill>
                  <a:srgbClr val="FF0000"/>
                </a:solidFill>
                <a:latin typeface="微软雅黑" pitchFamily="34" charset="-122"/>
                <a:ea typeface="微软雅黑" pitchFamily="34" charset="-122"/>
              </a:rPr>
              <a:t>操作语言可以分为 </a:t>
            </a:r>
            <a:r>
              <a:rPr lang="en-US" altLang="zh-CN" sz="2800" b="1" dirty="0">
                <a:solidFill>
                  <a:srgbClr val="FF0000"/>
                </a:solidFill>
                <a:latin typeface="微软雅黑" pitchFamily="34" charset="-122"/>
                <a:ea typeface="微软雅黑" pitchFamily="34" charset="-122"/>
              </a:rPr>
              <a:t>3 </a:t>
            </a:r>
            <a:r>
              <a:rPr lang="zh-CN" altLang="en-US" sz="2800" b="1" dirty="0" smtClean="0">
                <a:solidFill>
                  <a:srgbClr val="FF0000"/>
                </a:solidFill>
                <a:latin typeface="微软雅黑" pitchFamily="34" charset="-122"/>
                <a:ea typeface="微软雅黑" pitchFamily="34" charset="-122"/>
              </a:rPr>
              <a:t>类：</a:t>
            </a:r>
            <a:endParaRPr lang="en-US" altLang="zh-CN" sz="2800" b="1" dirty="0" smtClean="0">
              <a:solidFill>
                <a:srgbClr val="FF0000"/>
              </a:solidFill>
              <a:latin typeface="微软雅黑" pitchFamily="34" charset="-122"/>
              <a:ea typeface="微软雅黑" pitchFamily="34" charset="-122"/>
            </a:endParaRPr>
          </a:p>
          <a:p>
            <a:pPr indent="457200">
              <a:lnSpc>
                <a:spcPct val="150000"/>
              </a:lnSpc>
            </a:pPr>
            <a:r>
              <a:rPr lang="en-US" altLang="zh-CN" sz="2400" b="1" dirty="0" smtClean="0">
                <a:latin typeface="微软雅黑" pitchFamily="34" charset="-122"/>
                <a:ea typeface="微软雅黑" pitchFamily="34" charset="-122"/>
              </a:rPr>
              <a:t>(</a:t>
            </a:r>
            <a:r>
              <a:rPr lang="en-US" altLang="zh-CN" sz="2400" b="1" dirty="0">
                <a:latin typeface="微软雅黑" pitchFamily="34" charset="-122"/>
                <a:ea typeface="微软雅黑" pitchFamily="34" charset="-122"/>
              </a:rPr>
              <a:t>1)</a:t>
            </a:r>
            <a:r>
              <a:rPr lang="zh-CN" altLang="en-US" sz="2400" b="1" dirty="0">
                <a:solidFill>
                  <a:srgbClr val="FF0000"/>
                </a:solidFill>
                <a:latin typeface="微软雅黑" pitchFamily="34" charset="-122"/>
                <a:ea typeface="微软雅黑" pitchFamily="34" charset="-122"/>
              </a:rPr>
              <a:t>关系代数语言</a:t>
            </a:r>
            <a:r>
              <a:rPr lang="zh-CN" altLang="en-US" sz="2400" b="1" dirty="0">
                <a:latin typeface="微软雅黑" pitchFamily="34" charset="-122"/>
                <a:ea typeface="微软雅黑" pitchFamily="34" charset="-122"/>
              </a:rPr>
              <a:t>，是用对关系的运算来表达查询要求的语言。</a:t>
            </a:r>
            <a:r>
              <a:rPr lang="en-US" altLang="zh-CN" sz="2400" b="1" dirty="0" smtClean="0">
                <a:latin typeface="微软雅黑" pitchFamily="34" charset="-122"/>
                <a:ea typeface="微软雅黑" pitchFamily="34" charset="-122"/>
              </a:rPr>
              <a:t>ISBL</a:t>
            </a:r>
            <a:r>
              <a:rPr lang="zh-CN" altLang="en-US" sz="2400" b="1" dirty="0" smtClean="0">
                <a:latin typeface="微软雅黑" pitchFamily="34" charset="-122"/>
                <a:ea typeface="微软雅黑" pitchFamily="34" charset="-122"/>
              </a:rPr>
              <a:t>是</a:t>
            </a:r>
            <a:r>
              <a:rPr lang="zh-CN" altLang="en-US" sz="2400" b="1" dirty="0">
                <a:latin typeface="微软雅黑" pitchFamily="34" charset="-122"/>
                <a:ea typeface="微软雅黑" pitchFamily="34" charset="-122"/>
              </a:rPr>
              <a:t>关系代数语言的代表，是由 </a:t>
            </a:r>
            <a:r>
              <a:rPr lang="en-US" altLang="zh-CN" sz="2400" b="1" dirty="0">
                <a:latin typeface="微软雅黑" pitchFamily="34" charset="-122"/>
                <a:ea typeface="微软雅黑" pitchFamily="34" charset="-122"/>
              </a:rPr>
              <a:t>IBM </a:t>
            </a:r>
            <a:r>
              <a:rPr lang="zh-CN" altLang="en-US" sz="2400" b="1" dirty="0" smtClean="0">
                <a:latin typeface="微软雅黑" pitchFamily="34" charset="-122"/>
                <a:ea typeface="微软雅黑" pitchFamily="34" charset="-122"/>
              </a:rPr>
              <a:t>研制</a:t>
            </a:r>
            <a:r>
              <a:rPr lang="zh-CN" altLang="en-US" sz="2400" b="1" dirty="0">
                <a:latin typeface="微软雅黑" pitchFamily="34" charset="-122"/>
                <a:ea typeface="微软雅黑" pitchFamily="34" charset="-122"/>
              </a:rPr>
              <a:t>的</a:t>
            </a:r>
            <a:r>
              <a:rPr lang="zh-CN" altLang="en-US" sz="2400" b="1" dirty="0" smtClean="0">
                <a:latin typeface="微软雅黑" pitchFamily="34" charset="-122"/>
                <a:ea typeface="微软雅黑" pitchFamily="34" charset="-122"/>
              </a:rPr>
              <a:t>。</a:t>
            </a:r>
            <a:endParaRPr lang="en-US" altLang="zh-CN" sz="2400" b="1" dirty="0" smtClean="0">
              <a:latin typeface="微软雅黑" pitchFamily="34" charset="-122"/>
              <a:ea typeface="微软雅黑" pitchFamily="34" charset="-122"/>
            </a:endParaRPr>
          </a:p>
          <a:p>
            <a:pPr indent="457200">
              <a:lnSpc>
                <a:spcPct val="150000"/>
              </a:lnSpc>
            </a:pPr>
            <a:r>
              <a:rPr lang="en-US" altLang="zh-CN" sz="2400" b="1" dirty="0" smtClean="0">
                <a:solidFill>
                  <a:srgbClr val="0000FF"/>
                </a:solidFill>
                <a:latin typeface="微软雅黑" pitchFamily="34" charset="-122"/>
                <a:ea typeface="微软雅黑" pitchFamily="34" charset="-122"/>
              </a:rPr>
              <a:t>【</a:t>
            </a:r>
            <a:r>
              <a:rPr lang="zh-CN" altLang="en-US" sz="2400" b="1" dirty="0" smtClean="0">
                <a:solidFill>
                  <a:srgbClr val="0000FF"/>
                </a:solidFill>
                <a:latin typeface="微软雅黑" pitchFamily="34" charset="-122"/>
                <a:ea typeface="微软雅黑" pitchFamily="34" charset="-122"/>
              </a:rPr>
              <a:t>关系代数见</a:t>
            </a:r>
            <a:r>
              <a:rPr lang="en-US" altLang="zh-CN" sz="2400" b="1" dirty="0" smtClean="0">
                <a:solidFill>
                  <a:srgbClr val="0000FF"/>
                </a:solidFill>
                <a:latin typeface="微软雅黑" pitchFamily="34" charset="-122"/>
                <a:ea typeface="微软雅黑" pitchFamily="34" charset="-122"/>
              </a:rPr>
              <a:t>3.2</a:t>
            </a:r>
            <a:r>
              <a:rPr lang="zh-CN" altLang="en-US" sz="2400" b="1" dirty="0" smtClean="0">
                <a:solidFill>
                  <a:srgbClr val="0000FF"/>
                </a:solidFill>
                <a:latin typeface="微软雅黑" pitchFamily="34" charset="-122"/>
                <a:ea typeface="微软雅黑" pitchFamily="34" charset="-122"/>
              </a:rPr>
              <a:t>节</a:t>
            </a:r>
            <a:r>
              <a:rPr lang="en-US" altLang="zh-CN" sz="2400" b="1" dirty="0" smtClean="0">
                <a:solidFill>
                  <a:srgbClr val="0000FF"/>
                </a:solidFill>
                <a:latin typeface="微软雅黑" pitchFamily="34" charset="-122"/>
                <a:ea typeface="微软雅黑" pitchFamily="34" charset="-122"/>
              </a:rPr>
              <a:t>】</a:t>
            </a:r>
            <a:endParaRPr lang="zh-CN" altLang="en-US" sz="2400" b="1" dirty="0">
              <a:solidFill>
                <a:srgbClr val="0000FF"/>
              </a:solidFill>
              <a:latin typeface="微软雅黑" pitchFamily="34" charset="-122"/>
              <a:ea typeface="微软雅黑" pitchFamily="34" charset="-122"/>
            </a:endParaRPr>
          </a:p>
          <a:p>
            <a:pPr indent="457200">
              <a:lnSpc>
                <a:spcPct val="150000"/>
              </a:lnSpc>
            </a:pPr>
            <a:r>
              <a:rPr lang="en-US" altLang="zh-CN" sz="2400" b="1" dirty="0">
                <a:latin typeface="微软雅黑" pitchFamily="34" charset="-122"/>
                <a:ea typeface="微软雅黑" pitchFamily="34" charset="-122"/>
              </a:rPr>
              <a:t>(2)</a:t>
            </a:r>
            <a:r>
              <a:rPr lang="zh-CN" altLang="en-US" sz="2400" b="1" dirty="0">
                <a:solidFill>
                  <a:srgbClr val="FF0000"/>
                </a:solidFill>
                <a:latin typeface="微软雅黑" pitchFamily="34" charset="-122"/>
                <a:ea typeface="微软雅黑" pitchFamily="34" charset="-122"/>
              </a:rPr>
              <a:t>关系演算语言</a:t>
            </a:r>
            <a:r>
              <a:rPr lang="zh-CN" altLang="en-US" sz="2400" b="1" dirty="0">
                <a:latin typeface="微软雅黑" pitchFamily="34" charset="-122"/>
                <a:ea typeface="微软雅黑" pitchFamily="34" charset="-122"/>
              </a:rPr>
              <a:t>，是用查询得到的元组应满足的谓词条件来表达查询要求的语言。可以分为元组关系演算语言和域关系演算语言两种。</a:t>
            </a:r>
          </a:p>
          <a:p>
            <a:pPr indent="457200">
              <a:lnSpc>
                <a:spcPct val="150000"/>
              </a:lnSpc>
            </a:pPr>
            <a:r>
              <a:rPr lang="en-US" altLang="zh-CN" sz="2400" b="1" dirty="0">
                <a:latin typeface="微软雅黑" pitchFamily="34" charset="-122"/>
                <a:ea typeface="微软雅黑" pitchFamily="34" charset="-122"/>
              </a:rPr>
              <a:t>(3)</a:t>
            </a:r>
            <a:r>
              <a:rPr lang="zh-CN" altLang="en-US" sz="2400" b="1" dirty="0">
                <a:solidFill>
                  <a:srgbClr val="FF0000"/>
                </a:solidFill>
                <a:latin typeface="微软雅黑" pitchFamily="34" charset="-122"/>
                <a:ea typeface="微软雅黑" pitchFamily="34" charset="-122"/>
              </a:rPr>
              <a:t>具有关系代数和关系演算双重特点的语言</a:t>
            </a:r>
            <a:r>
              <a:rPr lang="zh-CN" altLang="en-US" sz="2400" b="1" dirty="0" smtClean="0">
                <a:latin typeface="微软雅黑" pitchFamily="34" charset="-122"/>
                <a:ea typeface="微软雅黑" pitchFamily="34" charset="-122"/>
              </a:rPr>
              <a:t>。是</a:t>
            </a:r>
            <a:r>
              <a:rPr lang="zh-CN" altLang="en-US" sz="2400" b="1" dirty="0">
                <a:latin typeface="微软雅黑" pitchFamily="34" charset="-122"/>
                <a:ea typeface="微软雅黑" pitchFamily="34" charset="-122"/>
              </a:rPr>
              <a:t>介于关系代数和关系演算之间的语言，它包括数据定义、数据操作和数据控制 </a:t>
            </a:r>
            <a:r>
              <a:rPr lang="en-US" altLang="zh-CN" sz="2400" b="1" dirty="0">
                <a:latin typeface="微软雅黑" pitchFamily="34" charset="-122"/>
                <a:ea typeface="微软雅黑" pitchFamily="34" charset="-122"/>
              </a:rPr>
              <a:t>3 </a:t>
            </a:r>
            <a:r>
              <a:rPr lang="zh-CN" altLang="en-US" sz="2400" b="1" dirty="0">
                <a:latin typeface="微软雅黑" pitchFamily="34" charset="-122"/>
                <a:ea typeface="微软雅黑" pitchFamily="34" charset="-122"/>
              </a:rPr>
              <a:t>种功能，具有语言简洁、易学易用的特点，是关系数据库的标准语言</a:t>
            </a:r>
            <a:r>
              <a:rPr lang="zh-CN" altLang="en-US" sz="2400" b="1" dirty="0" smtClean="0">
                <a:latin typeface="微软雅黑" pitchFamily="34" charset="-122"/>
                <a:ea typeface="微软雅黑" pitchFamily="34" charset="-122"/>
              </a:rPr>
              <a:t>。</a:t>
            </a:r>
            <a:r>
              <a:rPr lang="en-US" altLang="zh-CN" sz="2400" b="1" dirty="0" smtClean="0">
                <a:solidFill>
                  <a:srgbClr val="0000FF"/>
                </a:solidFill>
                <a:latin typeface="微软雅黑" pitchFamily="34" charset="-122"/>
                <a:ea typeface="微软雅黑" pitchFamily="34" charset="-122"/>
              </a:rPr>
              <a:t>【</a:t>
            </a:r>
            <a:r>
              <a:rPr lang="zh-CN" altLang="en-US" sz="2400" b="1" dirty="0" smtClean="0">
                <a:solidFill>
                  <a:srgbClr val="0000FF"/>
                </a:solidFill>
                <a:latin typeface="微软雅黑" pitchFamily="34" charset="-122"/>
                <a:ea typeface="微软雅黑" pitchFamily="34" charset="-122"/>
              </a:rPr>
              <a:t>即</a:t>
            </a:r>
            <a:r>
              <a:rPr lang="en-US" altLang="zh-CN" sz="2400" b="1" dirty="0" smtClean="0">
                <a:solidFill>
                  <a:srgbClr val="0000FF"/>
                </a:solidFill>
                <a:latin typeface="微软雅黑" pitchFamily="34" charset="-122"/>
                <a:ea typeface="微软雅黑" pitchFamily="34" charset="-122"/>
              </a:rPr>
              <a:t>SQL</a:t>
            </a:r>
            <a:r>
              <a:rPr lang="zh-CN" altLang="en-US" sz="2400" b="1" dirty="0" smtClean="0">
                <a:solidFill>
                  <a:srgbClr val="0000FF"/>
                </a:solidFill>
                <a:latin typeface="微软雅黑" pitchFamily="34" charset="-122"/>
                <a:ea typeface="微软雅黑" pitchFamily="34" charset="-122"/>
              </a:rPr>
              <a:t>语言</a:t>
            </a:r>
            <a:r>
              <a:rPr lang="en-US" altLang="zh-CN" sz="2400" b="1" dirty="0" smtClean="0">
                <a:solidFill>
                  <a:srgbClr val="0000FF"/>
                </a:solidFill>
                <a:latin typeface="微软雅黑" pitchFamily="34" charset="-122"/>
                <a:ea typeface="微软雅黑" pitchFamily="34" charset="-122"/>
              </a:rPr>
              <a:t>】</a:t>
            </a:r>
            <a:endParaRPr lang="zh-CN" altLang="en-US" sz="2400" b="1" dirty="0">
              <a:solidFill>
                <a:srgbClr val="0000FF"/>
              </a:solidFill>
              <a:latin typeface="华文行楷" pitchFamily="2" charset="-122"/>
              <a:ea typeface="华文行楷" pitchFamily="2" charset="-122"/>
            </a:endParaRPr>
          </a:p>
        </p:txBody>
      </p:sp>
    </p:spTree>
    <p:extLst>
      <p:ext uri="{BB962C8B-B14F-4D97-AF65-F5344CB8AC3E}">
        <p14:creationId xmlns:p14="http://schemas.microsoft.com/office/powerpoint/2010/main" val="2648858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28650" y="105818"/>
            <a:ext cx="7886700" cy="791013"/>
          </a:xfrm>
        </p:spPr>
        <p:txBody>
          <a:bodyPr>
            <a:normAutofit/>
          </a:bodyPr>
          <a:lstStyle/>
          <a:p>
            <a:pPr eaLnBrk="1" hangingPunct="1">
              <a:defRPr/>
            </a:pPr>
            <a:r>
              <a:rPr lang="zh-CN" altLang="en-US" sz="2800" b="1" dirty="0" smtClean="0"/>
              <a:t>笛卡儿积示例</a:t>
            </a:r>
          </a:p>
        </p:txBody>
      </p:sp>
      <p:sp>
        <p:nvSpPr>
          <p:cNvPr id="21507" name="Rectangle 3"/>
          <p:cNvSpPr>
            <a:spLocks noGrp="1" noChangeArrowheads="1"/>
          </p:cNvSpPr>
          <p:nvPr>
            <p:ph type="body" idx="1"/>
          </p:nvPr>
        </p:nvSpPr>
        <p:spPr>
          <a:xfrm>
            <a:off x="409433" y="788158"/>
            <a:ext cx="8529851" cy="5181600"/>
          </a:xfrm>
        </p:spPr>
        <p:txBody>
          <a:bodyPr>
            <a:noAutofit/>
          </a:bodyPr>
          <a:lstStyle/>
          <a:p>
            <a:pPr algn="just" eaLnBrk="1" hangingPunct="1">
              <a:buFontTx/>
              <a:buNone/>
            </a:pPr>
            <a:r>
              <a:rPr lang="zh-CN" altLang="en-US" sz="2800" b="1" dirty="0"/>
              <a:t>设：</a:t>
            </a:r>
            <a:r>
              <a:rPr lang="en-US" altLang="zh-CN" sz="2800" b="1" dirty="0">
                <a:solidFill>
                  <a:srgbClr val="FF0066"/>
                </a:solidFill>
              </a:rPr>
              <a:t>D</a:t>
            </a:r>
            <a:r>
              <a:rPr lang="en-US" altLang="zh-CN" sz="2800" b="1" baseline="-30000" dirty="0">
                <a:solidFill>
                  <a:srgbClr val="FF0066"/>
                </a:solidFill>
              </a:rPr>
              <a:t>1</a:t>
            </a:r>
            <a:r>
              <a:rPr lang="en-US" altLang="zh-CN" sz="2800" b="1" dirty="0">
                <a:solidFill>
                  <a:srgbClr val="FF0066"/>
                </a:solidFill>
                <a:latin typeface="Times New Roman" panose="02020603050405020304" pitchFamily="18" charset="0"/>
              </a:rPr>
              <a:t>＝</a:t>
            </a:r>
            <a:r>
              <a:rPr lang="en-US" altLang="zh-CN" sz="2800" b="1" dirty="0">
                <a:solidFill>
                  <a:srgbClr val="FF0066"/>
                </a:solidFill>
              </a:rPr>
              <a:t>{</a:t>
            </a:r>
            <a:r>
              <a:rPr lang="zh-CN" altLang="en-US" sz="2800" b="1" dirty="0" smtClean="0">
                <a:solidFill>
                  <a:srgbClr val="FF0066"/>
                </a:solidFill>
                <a:latin typeface="Times New Roman" panose="02020603050405020304" pitchFamily="18" charset="0"/>
              </a:rPr>
              <a:t>计算机软件专业</a:t>
            </a:r>
            <a:r>
              <a:rPr lang="zh-CN" altLang="en-US" sz="2800" b="1" dirty="0">
                <a:solidFill>
                  <a:srgbClr val="FF0066"/>
                </a:solidFill>
                <a:latin typeface="Times New Roman" panose="02020603050405020304" pitchFamily="18" charset="0"/>
              </a:rPr>
              <a:t>，信息科学专业</a:t>
            </a:r>
            <a:r>
              <a:rPr lang="zh-CN" altLang="en-US" sz="2800" b="1" dirty="0">
                <a:solidFill>
                  <a:srgbClr val="FF0066"/>
                </a:solidFill>
              </a:rPr>
              <a:t>} </a:t>
            </a:r>
          </a:p>
          <a:p>
            <a:pPr algn="just" eaLnBrk="1" hangingPunct="1">
              <a:buFontTx/>
              <a:buNone/>
            </a:pPr>
            <a:r>
              <a:rPr lang="en-US" altLang="zh-CN" sz="2800" b="1" dirty="0">
                <a:solidFill>
                  <a:srgbClr val="FF0066"/>
                </a:solidFill>
              </a:rPr>
              <a:t>       </a:t>
            </a:r>
            <a:r>
              <a:rPr lang="en-US" altLang="zh-CN" sz="2800" b="1" dirty="0" smtClean="0">
                <a:solidFill>
                  <a:srgbClr val="FF0066"/>
                </a:solidFill>
              </a:rPr>
              <a:t>D</a:t>
            </a:r>
            <a:r>
              <a:rPr lang="en-US" altLang="zh-CN" sz="2800" b="1" baseline="-30000" dirty="0" smtClean="0">
                <a:solidFill>
                  <a:srgbClr val="FF0066"/>
                </a:solidFill>
              </a:rPr>
              <a:t>2</a:t>
            </a:r>
            <a:r>
              <a:rPr lang="en-US" altLang="zh-CN" sz="2800" b="1" dirty="0">
                <a:solidFill>
                  <a:srgbClr val="FF0066"/>
                </a:solidFill>
                <a:latin typeface="Times New Roman" panose="02020603050405020304" pitchFamily="18" charset="0"/>
              </a:rPr>
              <a:t>＝</a:t>
            </a:r>
            <a:r>
              <a:rPr lang="en-US" altLang="zh-CN" sz="2800" b="1" dirty="0">
                <a:solidFill>
                  <a:srgbClr val="FF0066"/>
                </a:solidFill>
              </a:rPr>
              <a:t>{</a:t>
            </a:r>
            <a:r>
              <a:rPr lang="zh-CN" altLang="en-US" sz="2800" b="1" dirty="0">
                <a:solidFill>
                  <a:srgbClr val="FF0066"/>
                </a:solidFill>
                <a:latin typeface="Times New Roman" panose="02020603050405020304" pitchFamily="18" charset="0"/>
              </a:rPr>
              <a:t>张珊，李海，</a:t>
            </a:r>
            <a:r>
              <a:rPr lang="zh-CN" altLang="en-US" sz="2800" b="1" dirty="0" smtClean="0">
                <a:solidFill>
                  <a:srgbClr val="FF0066"/>
                </a:solidFill>
                <a:latin typeface="Times New Roman" panose="02020603050405020304" pitchFamily="18" charset="0"/>
              </a:rPr>
              <a:t>王宏</a:t>
            </a:r>
            <a:r>
              <a:rPr lang="zh-CN" altLang="en-US" sz="2800" b="1" dirty="0" smtClean="0">
                <a:solidFill>
                  <a:srgbClr val="FF0066"/>
                </a:solidFill>
              </a:rPr>
              <a:t>}             </a:t>
            </a:r>
            <a:r>
              <a:rPr lang="en-US" altLang="zh-CN" sz="2800" b="1" dirty="0" smtClean="0">
                <a:solidFill>
                  <a:srgbClr val="FF0066"/>
                </a:solidFill>
              </a:rPr>
              <a:t> D</a:t>
            </a:r>
            <a:r>
              <a:rPr lang="en-US" altLang="zh-CN" sz="2800" b="1" baseline="-30000" dirty="0" smtClean="0">
                <a:solidFill>
                  <a:srgbClr val="FF0066"/>
                </a:solidFill>
              </a:rPr>
              <a:t>3</a:t>
            </a:r>
            <a:r>
              <a:rPr lang="en-US" altLang="zh-CN" sz="2800" b="1" dirty="0" smtClean="0">
                <a:solidFill>
                  <a:srgbClr val="FF0066"/>
                </a:solidFill>
                <a:latin typeface="Times New Roman" panose="02020603050405020304" pitchFamily="18" charset="0"/>
              </a:rPr>
              <a:t>＝</a:t>
            </a:r>
            <a:r>
              <a:rPr lang="en-US" altLang="zh-CN" sz="2800" b="1" dirty="0" smtClean="0">
                <a:solidFill>
                  <a:srgbClr val="FF0066"/>
                </a:solidFill>
              </a:rPr>
              <a:t>{</a:t>
            </a:r>
            <a:r>
              <a:rPr lang="zh-CN" altLang="en-US" sz="2800" b="1" dirty="0" smtClean="0">
                <a:solidFill>
                  <a:srgbClr val="FF0066"/>
                </a:solidFill>
                <a:latin typeface="Times New Roman" panose="02020603050405020304" pitchFamily="18" charset="0"/>
              </a:rPr>
              <a:t>男，女</a:t>
            </a:r>
            <a:r>
              <a:rPr lang="zh-CN" altLang="en-US" sz="2800" b="1" dirty="0" smtClean="0">
                <a:solidFill>
                  <a:srgbClr val="FF0066"/>
                </a:solidFill>
              </a:rPr>
              <a:t>}</a:t>
            </a:r>
          </a:p>
          <a:p>
            <a:pPr algn="just" eaLnBrk="1" hangingPunct="1">
              <a:buFontTx/>
              <a:buNone/>
            </a:pPr>
            <a:r>
              <a:rPr lang="zh-CN" altLang="en-US" sz="2800" b="1" dirty="0" smtClean="0">
                <a:solidFill>
                  <a:srgbClr val="FF0000"/>
                </a:solidFill>
                <a:latin typeface="Times New Roman" panose="02020603050405020304" pitchFamily="18" charset="0"/>
              </a:rPr>
              <a:t>则</a:t>
            </a:r>
            <a:r>
              <a:rPr lang="en-US" altLang="zh-CN" sz="2800" b="1" dirty="0">
                <a:solidFill>
                  <a:srgbClr val="FF0000"/>
                </a:solidFill>
              </a:rPr>
              <a:t>D</a:t>
            </a:r>
            <a:r>
              <a:rPr lang="en-US" altLang="zh-CN" sz="2800" b="1" baseline="-30000" dirty="0">
                <a:solidFill>
                  <a:srgbClr val="FF0000"/>
                </a:solidFill>
              </a:rPr>
              <a:t>1</a:t>
            </a:r>
            <a:r>
              <a:rPr lang="en-US" altLang="zh-CN" sz="2800" b="1" dirty="0">
                <a:solidFill>
                  <a:srgbClr val="FF0000"/>
                </a:solidFill>
                <a:latin typeface="Times New Roman" panose="02020603050405020304" pitchFamily="18" charset="0"/>
              </a:rPr>
              <a:t>×</a:t>
            </a:r>
            <a:r>
              <a:rPr lang="en-US" altLang="zh-CN" sz="2800" b="1" dirty="0">
                <a:solidFill>
                  <a:srgbClr val="FF0000"/>
                </a:solidFill>
              </a:rPr>
              <a:t>D</a:t>
            </a:r>
            <a:r>
              <a:rPr lang="en-US" altLang="zh-CN" sz="2800" b="1" baseline="-30000" dirty="0">
                <a:solidFill>
                  <a:srgbClr val="FF0000"/>
                </a:solidFill>
              </a:rPr>
              <a:t>2</a:t>
            </a:r>
            <a:r>
              <a:rPr lang="en-US" altLang="zh-CN" sz="2800" b="1" dirty="0">
                <a:solidFill>
                  <a:srgbClr val="FF0000"/>
                </a:solidFill>
                <a:latin typeface="Times New Roman" panose="02020603050405020304" pitchFamily="18" charset="0"/>
              </a:rPr>
              <a:t>×</a:t>
            </a:r>
            <a:r>
              <a:rPr lang="en-US" altLang="zh-CN" sz="2800" b="1" dirty="0">
                <a:solidFill>
                  <a:srgbClr val="FF0000"/>
                </a:solidFill>
              </a:rPr>
              <a:t>D</a:t>
            </a:r>
            <a:r>
              <a:rPr lang="en-US" altLang="zh-CN" sz="2800" b="1" baseline="-30000" dirty="0">
                <a:solidFill>
                  <a:srgbClr val="FF0000"/>
                </a:solidFill>
              </a:rPr>
              <a:t>3</a:t>
            </a:r>
            <a:r>
              <a:rPr lang="zh-CN" altLang="en-US" sz="2800" b="1" dirty="0">
                <a:solidFill>
                  <a:srgbClr val="FF0000"/>
                </a:solidFill>
                <a:latin typeface="Times New Roman" panose="02020603050405020304" pitchFamily="18" charset="0"/>
              </a:rPr>
              <a:t>笛卡尔积为：</a:t>
            </a:r>
            <a:endParaRPr lang="zh-CN" altLang="en-US" sz="2800" b="1" dirty="0">
              <a:solidFill>
                <a:srgbClr val="FF0000"/>
              </a:solidFill>
            </a:endParaRPr>
          </a:p>
          <a:p>
            <a:pPr algn="just" eaLnBrk="1" hangingPunct="1">
              <a:buFontTx/>
              <a:buNone/>
            </a:pPr>
            <a:r>
              <a:rPr lang="en-US" altLang="zh-CN" sz="2800" b="1" dirty="0"/>
              <a:t>D</a:t>
            </a:r>
            <a:r>
              <a:rPr lang="en-US" altLang="zh-CN" sz="2800" b="1" baseline="-30000" dirty="0"/>
              <a:t>1</a:t>
            </a:r>
            <a:r>
              <a:rPr lang="en-US" altLang="zh-CN" sz="2800" b="1" dirty="0">
                <a:latin typeface="Times New Roman" panose="02020603050405020304" pitchFamily="18" charset="0"/>
              </a:rPr>
              <a:t>×</a:t>
            </a:r>
            <a:r>
              <a:rPr lang="en-US" altLang="zh-CN" sz="2800" b="1" dirty="0"/>
              <a:t>D</a:t>
            </a:r>
            <a:r>
              <a:rPr lang="en-US" altLang="zh-CN" sz="2800" b="1" baseline="-30000" dirty="0"/>
              <a:t>2</a:t>
            </a:r>
            <a:r>
              <a:rPr lang="en-US" altLang="zh-CN" sz="2800" b="1" dirty="0">
                <a:latin typeface="Times New Roman" panose="02020603050405020304" pitchFamily="18" charset="0"/>
              </a:rPr>
              <a:t>×</a:t>
            </a:r>
            <a:r>
              <a:rPr lang="en-US" altLang="zh-CN" sz="2800" b="1" dirty="0"/>
              <a:t>D</a:t>
            </a:r>
            <a:r>
              <a:rPr lang="en-US" altLang="zh-CN" sz="2800" b="1" baseline="-30000" dirty="0"/>
              <a:t>3</a:t>
            </a:r>
            <a:r>
              <a:rPr lang="en-US" altLang="zh-CN" sz="2800" b="1" dirty="0">
                <a:latin typeface="Times New Roman" panose="02020603050405020304" pitchFamily="18" charset="0"/>
              </a:rPr>
              <a:t>＝</a:t>
            </a:r>
            <a:r>
              <a:rPr lang="en-US" altLang="zh-CN" sz="2800" b="1" dirty="0"/>
              <a:t>{</a:t>
            </a:r>
          </a:p>
          <a:p>
            <a:pPr algn="just" eaLnBrk="1" hangingPunct="1">
              <a:buFontTx/>
              <a:buNone/>
            </a:pPr>
            <a:r>
              <a:rPr lang="en-US" altLang="zh-CN" b="1" dirty="0">
                <a:latin typeface="Times New Roman" panose="02020603050405020304" pitchFamily="18" charset="0"/>
              </a:rPr>
              <a:t>   </a:t>
            </a:r>
            <a:r>
              <a:rPr lang="en-US" altLang="zh-CN" sz="2000" b="1" dirty="0">
                <a:latin typeface="Times New Roman" panose="02020603050405020304" pitchFamily="18" charset="0"/>
              </a:rPr>
              <a:t>（</a:t>
            </a:r>
            <a:r>
              <a:rPr lang="zh-CN" altLang="en-US" sz="2000" b="1" dirty="0">
                <a:latin typeface="Times New Roman" panose="02020603050405020304" pitchFamily="18" charset="0"/>
              </a:rPr>
              <a:t>计算机软件专业，张珊，男），（计算机软件专业，张珊，女），</a:t>
            </a:r>
          </a:p>
          <a:p>
            <a:pPr algn="just" eaLnBrk="1" hangingPunct="1">
              <a:buFontTx/>
              <a:buNone/>
            </a:pPr>
            <a:r>
              <a:rPr lang="zh-CN" altLang="en-US" sz="2000" b="1" dirty="0">
                <a:latin typeface="Times New Roman" panose="02020603050405020304" pitchFamily="18" charset="0"/>
              </a:rPr>
              <a:t>  （计算机软件专业，李海，男），（计算机软件专业，李海，女），</a:t>
            </a:r>
          </a:p>
          <a:p>
            <a:pPr algn="just" eaLnBrk="1" hangingPunct="1">
              <a:buFontTx/>
              <a:buNone/>
            </a:pPr>
            <a:r>
              <a:rPr lang="zh-CN" altLang="en-US" sz="2000" b="1" dirty="0">
                <a:latin typeface="Times New Roman" panose="02020603050405020304" pitchFamily="18" charset="0"/>
              </a:rPr>
              <a:t>  （计算机软件专业，王宏，男），（计算机软件专业，王宏，女），</a:t>
            </a:r>
          </a:p>
          <a:p>
            <a:pPr algn="just" eaLnBrk="1" hangingPunct="1">
              <a:buFontTx/>
              <a:buNone/>
            </a:pPr>
            <a:r>
              <a:rPr lang="zh-CN" altLang="en-US" sz="2000" b="1" dirty="0">
                <a:latin typeface="Times New Roman" panose="02020603050405020304" pitchFamily="18" charset="0"/>
              </a:rPr>
              <a:t>  （信息科学专业，张珊，男），（信息科学专业，张珊，女），</a:t>
            </a:r>
          </a:p>
          <a:p>
            <a:pPr algn="just" eaLnBrk="1" hangingPunct="1">
              <a:buFontTx/>
              <a:buNone/>
            </a:pPr>
            <a:r>
              <a:rPr lang="zh-CN" altLang="en-US" sz="2000" b="1" dirty="0">
                <a:latin typeface="Times New Roman" panose="02020603050405020304" pitchFamily="18" charset="0"/>
              </a:rPr>
              <a:t>  （信息科学专业，李海，男），（信息科学专业，李海，女），</a:t>
            </a:r>
          </a:p>
          <a:p>
            <a:pPr algn="just" eaLnBrk="1" hangingPunct="1">
              <a:buFontTx/>
              <a:buNone/>
            </a:pPr>
            <a:r>
              <a:rPr lang="zh-CN" altLang="en-US" sz="2000" b="1" dirty="0">
                <a:latin typeface="Times New Roman" panose="02020603050405020304" pitchFamily="18" charset="0"/>
              </a:rPr>
              <a:t>  （信息科学专业，王宏，男），（信息科学专业，王宏，女）</a:t>
            </a:r>
            <a:r>
              <a:rPr lang="zh-CN" altLang="en-US" sz="2000" b="1" dirty="0"/>
              <a:t>}</a:t>
            </a:r>
          </a:p>
          <a:p>
            <a:pPr eaLnBrk="1" hangingPunct="1"/>
            <a:endParaRPr lang="zh-CN" altLang="en-US" sz="2000" b="1" dirty="0"/>
          </a:p>
        </p:txBody>
      </p:sp>
    </p:spTree>
    <p:extLst>
      <p:ext uri="{BB962C8B-B14F-4D97-AF65-F5344CB8AC3E}">
        <p14:creationId xmlns:p14="http://schemas.microsoft.com/office/powerpoint/2010/main" val="24382366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pPr eaLnBrk="1" hangingPunct="1">
              <a:defRPr/>
            </a:pPr>
            <a:r>
              <a:rPr lang="zh-CN" altLang="en-US" sz="2800" b="1" dirty="0" smtClean="0"/>
              <a:t>笛卡尔积实际上就是一个二维表 </a:t>
            </a:r>
          </a:p>
        </p:txBody>
      </p:sp>
      <p:graphicFrame>
        <p:nvGraphicFramePr>
          <p:cNvPr id="410629" name="Object 5"/>
          <p:cNvGraphicFramePr>
            <a:graphicFrameLocks noChangeAspect="1"/>
          </p:cNvGraphicFramePr>
          <p:nvPr>
            <p:extLst>
              <p:ext uri="{D42A27DB-BD31-4B8C-83A1-F6EECF244321}">
                <p14:modId xmlns:p14="http://schemas.microsoft.com/office/powerpoint/2010/main" val="3909500104"/>
              </p:ext>
            </p:extLst>
          </p:nvPr>
        </p:nvGraphicFramePr>
        <p:xfrm>
          <a:off x="857250" y="1156139"/>
          <a:ext cx="6949440" cy="5071853"/>
        </p:xfrm>
        <a:graphic>
          <a:graphicData uri="http://schemas.openxmlformats.org/presentationml/2006/ole">
            <mc:AlternateContent xmlns:mc="http://schemas.openxmlformats.org/markup-compatibility/2006">
              <mc:Choice xmlns:v="urn:schemas-microsoft-com:vml" Requires="v">
                <p:oleObj spid="_x0000_s15372" r:id="rId3" imgW="3976421" imgH="2239061" progId="">
                  <p:embed/>
                </p:oleObj>
              </mc:Choice>
              <mc:Fallback>
                <p:oleObj r:id="rId3" imgW="3976421" imgH="2239061"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250" y="1156139"/>
                        <a:ext cx="6949440" cy="5071853"/>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7041153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10629"/>
                                        </p:tgtEl>
                                        <p:attrNameLst>
                                          <p:attrName>style.visibility</p:attrName>
                                        </p:attrNameLst>
                                      </p:cBhvr>
                                      <p:to>
                                        <p:strVal val="visible"/>
                                      </p:to>
                                    </p:set>
                                    <p:animEffect transition="in" filter="dissolve">
                                      <p:cBhvr>
                                        <p:cTn id="7" dur="500"/>
                                        <p:tgtEl>
                                          <p:spTgt spid="410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a:xfrm>
            <a:off x="327546" y="379693"/>
            <a:ext cx="8488907" cy="4905211"/>
          </a:xfrm>
        </p:spPr>
        <p:txBody>
          <a:bodyPr>
            <a:noAutofit/>
          </a:bodyPr>
          <a:lstStyle/>
          <a:p>
            <a:pPr>
              <a:lnSpc>
                <a:spcPts val="4200"/>
              </a:lnSpc>
              <a:spcBef>
                <a:spcPts val="600"/>
              </a:spcBef>
            </a:pPr>
            <a:r>
              <a:rPr lang="zh-CN" altLang="en-US" sz="2800" b="1" dirty="0" smtClean="0"/>
              <a:t>笛</a:t>
            </a:r>
            <a:r>
              <a:rPr lang="zh-CN" altLang="en-US" sz="2800" b="1" dirty="0"/>
              <a:t>卡尔积</a:t>
            </a:r>
            <a:r>
              <a:rPr lang="en-US" altLang="zh-CN" sz="2800" b="1" dirty="0" smtClean="0">
                <a:solidFill>
                  <a:srgbClr val="0000FF"/>
                </a:solidFill>
              </a:rPr>
              <a:t>Dl×D2</a:t>
            </a:r>
            <a:r>
              <a:rPr lang="en-US" altLang="zh-CN" sz="2800" b="1" dirty="0">
                <a:solidFill>
                  <a:srgbClr val="0000FF"/>
                </a:solidFill>
              </a:rPr>
              <a:t>×…×</a:t>
            </a:r>
            <a:r>
              <a:rPr lang="en-US" altLang="zh-CN" sz="2800" b="1" dirty="0" err="1">
                <a:solidFill>
                  <a:srgbClr val="0000FF"/>
                </a:solidFill>
              </a:rPr>
              <a:t>Dn</a:t>
            </a:r>
            <a:r>
              <a:rPr lang="zh-CN" altLang="en-US" sz="2800" b="1" dirty="0">
                <a:solidFill>
                  <a:srgbClr val="0000FF"/>
                </a:solidFill>
              </a:rPr>
              <a:t>的子集叫作在域 </a:t>
            </a:r>
            <a:r>
              <a:rPr lang="en-US" altLang="zh-CN" sz="2800" b="1" dirty="0">
                <a:solidFill>
                  <a:srgbClr val="0000FF"/>
                </a:solidFill>
              </a:rPr>
              <a:t>Dl</a:t>
            </a:r>
            <a:r>
              <a:rPr lang="zh-CN" altLang="en-US" sz="2800" b="1" dirty="0">
                <a:solidFill>
                  <a:srgbClr val="0000FF"/>
                </a:solidFill>
              </a:rPr>
              <a:t>，</a:t>
            </a:r>
            <a:r>
              <a:rPr lang="en-US" altLang="zh-CN" sz="2800" b="1" dirty="0">
                <a:solidFill>
                  <a:srgbClr val="0000FF"/>
                </a:solidFill>
              </a:rPr>
              <a:t>D2</a:t>
            </a:r>
            <a:r>
              <a:rPr lang="zh-CN" altLang="en-US" sz="2800" b="1" dirty="0">
                <a:solidFill>
                  <a:srgbClr val="0000FF"/>
                </a:solidFill>
              </a:rPr>
              <a:t>，</a:t>
            </a:r>
            <a:r>
              <a:rPr lang="en-US" altLang="zh-CN" sz="2800" b="1" dirty="0">
                <a:solidFill>
                  <a:srgbClr val="0000FF"/>
                </a:solidFill>
              </a:rPr>
              <a:t>…</a:t>
            </a:r>
            <a:r>
              <a:rPr lang="zh-CN" altLang="en-US" sz="2800" b="1" dirty="0">
                <a:solidFill>
                  <a:srgbClr val="0000FF"/>
                </a:solidFill>
              </a:rPr>
              <a:t>，</a:t>
            </a:r>
            <a:r>
              <a:rPr lang="en-US" altLang="zh-CN" sz="2800" b="1" dirty="0" err="1">
                <a:solidFill>
                  <a:srgbClr val="0000FF"/>
                </a:solidFill>
              </a:rPr>
              <a:t>Dn</a:t>
            </a:r>
            <a:r>
              <a:rPr lang="zh-CN" altLang="en-US" sz="2800" b="1" dirty="0">
                <a:solidFill>
                  <a:srgbClr val="0000FF"/>
                </a:solidFill>
              </a:rPr>
              <a:t>上的</a:t>
            </a:r>
            <a:r>
              <a:rPr lang="zh-CN" altLang="en-US" sz="2800" b="1" dirty="0" smtClean="0">
                <a:solidFill>
                  <a:srgbClr val="FF0000"/>
                </a:solidFill>
              </a:rPr>
              <a:t>关系</a:t>
            </a:r>
            <a:r>
              <a:rPr lang="zh-CN" altLang="en-US" sz="2800" b="1" dirty="0">
                <a:solidFill>
                  <a:srgbClr val="0000FF"/>
                </a:solidFill>
              </a:rPr>
              <a:t>，</a:t>
            </a:r>
            <a:r>
              <a:rPr lang="zh-CN" altLang="en-US" sz="2800" b="1" dirty="0" smtClean="0">
                <a:solidFill>
                  <a:srgbClr val="0000FF"/>
                </a:solidFill>
              </a:rPr>
              <a:t>表示为</a:t>
            </a:r>
            <a:endParaRPr lang="en-US" altLang="zh-CN" sz="2800" b="1" dirty="0" smtClean="0">
              <a:solidFill>
                <a:srgbClr val="0000FF"/>
              </a:solidFill>
            </a:endParaRPr>
          </a:p>
          <a:p>
            <a:pPr marL="0" indent="0">
              <a:lnSpc>
                <a:spcPts val="4200"/>
              </a:lnSpc>
              <a:spcBef>
                <a:spcPts val="600"/>
              </a:spcBef>
              <a:buNone/>
            </a:pPr>
            <a:r>
              <a:rPr lang="en-US" altLang="zh-CN" sz="2800" b="1" dirty="0">
                <a:solidFill>
                  <a:srgbClr val="0000FF"/>
                </a:solidFill>
              </a:rPr>
              <a:t> </a:t>
            </a:r>
            <a:r>
              <a:rPr lang="en-US" altLang="zh-CN" sz="2800" b="1" dirty="0" smtClean="0">
                <a:solidFill>
                  <a:srgbClr val="0000FF"/>
                </a:solidFill>
              </a:rPr>
              <a:t>        </a:t>
            </a:r>
            <a:r>
              <a:rPr lang="en-US" altLang="zh-CN" sz="2800" b="1" dirty="0" smtClean="0">
                <a:solidFill>
                  <a:srgbClr val="FF0000"/>
                </a:solidFill>
              </a:rPr>
              <a:t>R(Dl</a:t>
            </a:r>
            <a:r>
              <a:rPr lang="zh-CN" altLang="en-US" sz="2800" b="1" dirty="0">
                <a:solidFill>
                  <a:srgbClr val="FF0000"/>
                </a:solidFill>
              </a:rPr>
              <a:t>，</a:t>
            </a:r>
            <a:r>
              <a:rPr lang="en-US" altLang="zh-CN" sz="2800" b="1" dirty="0">
                <a:solidFill>
                  <a:srgbClr val="FF0000"/>
                </a:solidFill>
              </a:rPr>
              <a:t>D2</a:t>
            </a:r>
            <a:r>
              <a:rPr lang="zh-CN" altLang="en-US" sz="2800" b="1" dirty="0">
                <a:solidFill>
                  <a:srgbClr val="FF0000"/>
                </a:solidFill>
              </a:rPr>
              <a:t>，</a:t>
            </a:r>
            <a:r>
              <a:rPr lang="en-US" altLang="zh-CN" sz="2800" b="1" dirty="0">
                <a:solidFill>
                  <a:srgbClr val="FF0000"/>
                </a:solidFill>
              </a:rPr>
              <a:t>…</a:t>
            </a:r>
            <a:r>
              <a:rPr lang="zh-CN" altLang="en-US" sz="2800" b="1" dirty="0">
                <a:solidFill>
                  <a:srgbClr val="FF0000"/>
                </a:solidFill>
              </a:rPr>
              <a:t>，</a:t>
            </a:r>
            <a:r>
              <a:rPr lang="en-US" altLang="zh-CN" sz="2800" b="1" dirty="0" err="1">
                <a:solidFill>
                  <a:srgbClr val="FF0000"/>
                </a:solidFill>
              </a:rPr>
              <a:t>Dn</a:t>
            </a:r>
            <a:r>
              <a:rPr lang="en-US" altLang="zh-CN" sz="2800" b="1" dirty="0">
                <a:solidFill>
                  <a:srgbClr val="FF0000"/>
                </a:solidFill>
              </a:rPr>
              <a:t>)</a:t>
            </a:r>
          </a:p>
          <a:p>
            <a:pPr>
              <a:lnSpc>
                <a:spcPts val="4200"/>
              </a:lnSpc>
              <a:spcBef>
                <a:spcPts val="600"/>
              </a:spcBef>
            </a:pPr>
            <a:r>
              <a:rPr lang="zh-CN" altLang="en-US" b="1" dirty="0"/>
              <a:t>这里 </a:t>
            </a:r>
            <a:r>
              <a:rPr lang="en-US" altLang="zh-CN" b="1" dirty="0"/>
              <a:t>R </a:t>
            </a:r>
            <a:r>
              <a:rPr lang="zh-CN" altLang="en-US" b="1" dirty="0"/>
              <a:t>表示关系的名字，</a:t>
            </a:r>
            <a:r>
              <a:rPr lang="en-US" altLang="zh-CN" b="1" dirty="0">
                <a:solidFill>
                  <a:srgbClr val="0000FF"/>
                </a:solidFill>
              </a:rPr>
              <a:t>n </a:t>
            </a:r>
            <a:r>
              <a:rPr lang="zh-CN" altLang="en-US" b="1" dirty="0">
                <a:solidFill>
                  <a:srgbClr val="0000FF"/>
                </a:solidFill>
              </a:rPr>
              <a:t>是</a:t>
            </a:r>
            <a:r>
              <a:rPr lang="zh-CN" altLang="en-US" b="1" dirty="0">
                <a:solidFill>
                  <a:srgbClr val="FF0066"/>
                </a:solidFill>
              </a:rPr>
              <a:t>关系的目或度</a:t>
            </a:r>
            <a:r>
              <a:rPr lang="en-US" altLang="zh-CN" b="1" dirty="0"/>
              <a:t>(Degree)</a:t>
            </a:r>
            <a:r>
              <a:rPr lang="zh-CN" altLang="en-US" b="1" dirty="0"/>
              <a:t>； </a:t>
            </a:r>
          </a:p>
          <a:p>
            <a:pPr>
              <a:lnSpc>
                <a:spcPts val="4200"/>
              </a:lnSpc>
              <a:spcBef>
                <a:spcPts val="600"/>
              </a:spcBef>
            </a:pPr>
            <a:r>
              <a:rPr lang="zh-CN" altLang="en-US" b="1" dirty="0"/>
              <a:t>当 </a:t>
            </a:r>
            <a:r>
              <a:rPr lang="en-US" altLang="zh-CN" b="1" dirty="0"/>
              <a:t>n=1 </a:t>
            </a:r>
            <a:r>
              <a:rPr lang="zh-CN" altLang="en-US" b="1" dirty="0"/>
              <a:t>时，称该关系为单目</a:t>
            </a:r>
            <a:r>
              <a:rPr lang="zh-CN" altLang="en-US" b="1" dirty="0" smtClean="0"/>
              <a:t>关系；</a:t>
            </a:r>
            <a:endParaRPr lang="zh-CN" altLang="en-US" b="1" dirty="0"/>
          </a:p>
          <a:p>
            <a:pPr>
              <a:lnSpc>
                <a:spcPts val="4200"/>
              </a:lnSpc>
              <a:spcBef>
                <a:spcPts val="600"/>
              </a:spcBef>
            </a:pPr>
            <a:r>
              <a:rPr lang="zh-CN" altLang="en-US" b="1" dirty="0"/>
              <a:t>当 </a:t>
            </a:r>
            <a:r>
              <a:rPr lang="en-US" altLang="zh-CN" b="1" dirty="0"/>
              <a:t>n=2 </a:t>
            </a:r>
            <a:r>
              <a:rPr lang="zh-CN" altLang="en-US" b="1" dirty="0"/>
              <a:t>时，称该关系为二目</a:t>
            </a:r>
            <a:r>
              <a:rPr lang="zh-CN" altLang="en-US" b="1" dirty="0" smtClean="0"/>
              <a:t>关系。</a:t>
            </a:r>
            <a:endParaRPr lang="en-US" altLang="zh-CN" b="1" dirty="0" smtClean="0"/>
          </a:p>
          <a:p>
            <a:pPr>
              <a:lnSpc>
                <a:spcPts val="4200"/>
              </a:lnSpc>
              <a:spcBef>
                <a:spcPts val="600"/>
              </a:spcBef>
            </a:pPr>
            <a:endParaRPr lang="zh-CN" altLang="en-US" sz="2800" b="1" dirty="0"/>
          </a:p>
          <a:p>
            <a:pPr>
              <a:lnSpc>
                <a:spcPts val="4200"/>
              </a:lnSpc>
              <a:spcBef>
                <a:spcPts val="600"/>
              </a:spcBef>
            </a:pPr>
            <a:r>
              <a:rPr lang="zh-CN" altLang="en-US" sz="2800" b="1" dirty="0">
                <a:solidFill>
                  <a:srgbClr val="0000FF"/>
                </a:solidFill>
              </a:rPr>
              <a:t>关系是笛卡儿积的</a:t>
            </a:r>
            <a:r>
              <a:rPr lang="zh-CN" altLang="en-US" sz="2800" b="1" dirty="0">
                <a:solidFill>
                  <a:srgbClr val="FF0000"/>
                </a:solidFill>
              </a:rPr>
              <a:t>有限</a:t>
            </a:r>
            <a:r>
              <a:rPr lang="zh-CN" altLang="en-US" sz="2800" b="1" dirty="0">
                <a:solidFill>
                  <a:srgbClr val="0000FF"/>
                </a:solidFill>
              </a:rPr>
              <a:t>子集，所以</a:t>
            </a:r>
            <a:r>
              <a:rPr lang="zh-CN" altLang="en-US" sz="2800" b="1" u="sng" dirty="0">
                <a:solidFill>
                  <a:srgbClr val="FF0000"/>
                </a:solidFill>
              </a:rPr>
              <a:t>关系也是一个二维表</a:t>
            </a:r>
            <a:r>
              <a:rPr lang="zh-CN" altLang="en-US" sz="2800" b="1" dirty="0" smtClean="0"/>
              <a:t>。</a:t>
            </a:r>
            <a:endParaRPr lang="en-US" altLang="zh-CN" sz="2800" b="1" dirty="0" smtClean="0"/>
          </a:p>
          <a:p>
            <a:pPr>
              <a:lnSpc>
                <a:spcPts val="4200"/>
              </a:lnSpc>
              <a:spcBef>
                <a:spcPts val="600"/>
              </a:spcBef>
            </a:pPr>
            <a:r>
              <a:rPr lang="zh-CN" altLang="en-US" sz="2800" b="1" u="sng" dirty="0">
                <a:solidFill>
                  <a:srgbClr val="FF0000"/>
                </a:solidFill>
              </a:rPr>
              <a:t>关系是</a:t>
            </a:r>
            <a:r>
              <a:rPr lang="zh-CN" altLang="en-US" sz="2800" b="1" u="sng" dirty="0" smtClean="0">
                <a:solidFill>
                  <a:srgbClr val="FF0000"/>
                </a:solidFill>
              </a:rPr>
              <a:t>笛卡儿积中有实际意义的子集</a:t>
            </a:r>
            <a:endParaRPr lang="zh-CN" altLang="en-US" sz="2800" b="1" u="sng" dirty="0">
              <a:solidFill>
                <a:srgbClr val="FF0000"/>
              </a:solidFill>
            </a:endParaRPr>
          </a:p>
        </p:txBody>
      </p:sp>
      <p:sp>
        <p:nvSpPr>
          <p:cNvPr id="3" name="AutoShape 4"/>
          <p:cNvSpPr>
            <a:spLocks noChangeArrowheads="1"/>
          </p:cNvSpPr>
          <p:nvPr/>
        </p:nvSpPr>
        <p:spPr bwMode="auto">
          <a:xfrm>
            <a:off x="5878300" y="963137"/>
            <a:ext cx="338138" cy="325438"/>
          </a:xfrm>
          <a:prstGeom prst="star5">
            <a:avLst/>
          </a:prstGeom>
          <a:solidFill>
            <a:srgbClr val="FF3300"/>
          </a:solidFill>
          <a:ln w="254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AutoShape 4"/>
          <p:cNvSpPr>
            <a:spLocks noChangeArrowheads="1"/>
          </p:cNvSpPr>
          <p:nvPr/>
        </p:nvSpPr>
        <p:spPr bwMode="auto">
          <a:xfrm>
            <a:off x="6342323" y="5753500"/>
            <a:ext cx="338138" cy="325438"/>
          </a:xfrm>
          <a:prstGeom prst="star5">
            <a:avLst/>
          </a:prstGeom>
          <a:solidFill>
            <a:srgbClr val="FF3300"/>
          </a:solidFill>
          <a:ln w="254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AutoShape 4"/>
          <p:cNvSpPr>
            <a:spLocks noChangeArrowheads="1"/>
          </p:cNvSpPr>
          <p:nvPr/>
        </p:nvSpPr>
        <p:spPr bwMode="auto">
          <a:xfrm>
            <a:off x="1592902" y="5207589"/>
            <a:ext cx="338138" cy="325438"/>
          </a:xfrm>
          <a:prstGeom prst="star5">
            <a:avLst/>
          </a:prstGeom>
          <a:solidFill>
            <a:srgbClr val="FF3300"/>
          </a:solidFill>
          <a:ln w="254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108746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fade">
                                      <p:cBhvr>
                                        <p:cTn id="7" dur="1000"/>
                                        <p:tgtEl>
                                          <p:spTgt spid="23555">
                                            <p:txEl>
                                              <p:pRg st="0" end="0"/>
                                            </p:txEl>
                                          </p:spTgt>
                                        </p:tgtEl>
                                      </p:cBhvr>
                                    </p:animEffect>
                                    <p:anim calcmode="lin" valueType="num">
                                      <p:cBhvr>
                                        <p:cTn id="8" dur="1000" fill="hold"/>
                                        <p:tgtEl>
                                          <p:spTgt spid="2355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355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3555">
                                            <p:txEl>
                                              <p:pRg st="1" end="1"/>
                                            </p:txEl>
                                          </p:spTgt>
                                        </p:tgtEl>
                                        <p:attrNameLst>
                                          <p:attrName>style.visibility</p:attrName>
                                        </p:attrNameLst>
                                      </p:cBhvr>
                                      <p:to>
                                        <p:strVal val="visible"/>
                                      </p:to>
                                    </p:set>
                                    <p:animEffect transition="in" filter="fade">
                                      <p:cBhvr>
                                        <p:cTn id="14" dur="1000"/>
                                        <p:tgtEl>
                                          <p:spTgt spid="23555">
                                            <p:txEl>
                                              <p:pRg st="1" end="1"/>
                                            </p:txEl>
                                          </p:spTgt>
                                        </p:tgtEl>
                                      </p:cBhvr>
                                    </p:animEffect>
                                    <p:anim calcmode="lin" valueType="num">
                                      <p:cBhvr>
                                        <p:cTn id="15" dur="1000" fill="hold"/>
                                        <p:tgtEl>
                                          <p:spTgt spid="2355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355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3555">
                                            <p:txEl>
                                              <p:pRg st="2" end="2"/>
                                            </p:txEl>
                                          </p:spTgt>
                                        </p:tgtEl>
                                        <p:attrNameLst>
                                          <p:attrName>style.visibility</p:attrName>
                                        </p:attrNameLst>
                                      </p:cBhvr>
                                      <p:to>
                                        <p:strVal val="visible"/>
                                      </p:to>
                                    </p:set>
                                    <p:animEffect transition="in" filter="fade">
                                      <p:cBhvr>
                                        <p:cTn id="21" dur="1000"/>
                                        <p:tgtEl>
                                          <p:spTgt spid="23555">
                                            <p:txEl>
                                              <p:pRg st="2" end="2"/>
                                            </p:txEl>
                                          </p:spTgt>
                                        </p:tgtEl>
                                      </p:cBhvr>
                                    </p:animEffect>
                                    <p:anim calcmode="lin" valueType="num">
                                      <p:cBhvr>
                                        <p:cTn id="22" dur="1000" fill="hold"/>
                                        <p:tgtEl>
                                          <p:spTgt spid="2355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355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3555">
                                            <p:txEl>
                                              <p:pRg st="3" end="3"/>
                                            </p:txEl>
                                          </p:spTgt>
                                        </p:tgtEl>
                                        <p:attrNameLst>
                                          <p:attrName>style.visibility</p:attrName>
                                        </p:attrNameLst>
                                      </p:cBhvr>
                                      <p:to>
                                        <p:strVal val="visible"/>
                                      </p:to>
                                    </p:set>
                                    <p:animEffect transition="in" filter="fade">
                                      <p:cBhvr>
                                        <p:cTn id="28" dur="1000"/>
                                        <p:tgtEl>
                                          <p:spTgt spid="23555">
                                            <p:txEl>
                                              <p:pRg st="3" end="3"/>
                                            </p:txEl>
                                          </p:spTgt>
                                        </p:tgtEl>
                                      </p:cBhvr>
                                    </p:animEffect>
                                    <p:anim calcmode="lin" valueType="num">
                                      <p:cBhvr>
                                        <p:cTn id="29" dur="1000" fill="hold"/>
                                        <p:tgtEl>
                                          <p:spTgt spid="2355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355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3555">
                                            <p:txEl>
                                              <p:pRg st="4" end="4"/>
                                            </p:txEl>
                                          </p:spTgt>
                                        </p:tgtEl>
                                        <p:attrNameLst>
                                          <p:attrName>style.visibility</p:attrName>
                                        </p:attrNameLst>
                                      </p:cBhvr>
                                      <p:to>
                                        <p:strVal val="visible"/>
                                      </p:to>
                                    </p:set>
                                    <p:animEffect transition="in" filter="fade">
                                      <p:cBhvr>
                                        <p:cTn id="35" dur="1000"/>
                                        <p:tgtEl>
                                          <p:spTgt spid="23555">
                                            <p:txEl>
                                              <p:pRg st="4" end="4"/>
                                            </p:txEl>
                                          </p:spTgt>
                                        </p:tgtEl>
                                      </p:cBhvr>
                                    </p:animEffect>
                                    <p:anim calcmode="lin" valueType="num">
                                      <p:cBhvr>
                                        <p:cTn id="36" dur="1000" fill="hold"/>
                                        <p:tgtEl>
                                          <p:spTgt spid="2355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355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3555">
                                            <p:txEl>
                                              <p:pRg st="6" end="6"/>
                                            </p:txEl>
                                          </p:spTgt>
                                        </p:tgtEl>
                                        <p:attrNameLst>
                                          <p:attrName>style.visibility</p:attrName>
                                        </p:attrNameLst>
                                      </p:cBhvr>
                                      <p:to>
                                        <p:strVal val="visible"/>
                                      </p:to>
                                    </p:set>
                                    <p:animEffect transition="in" filter="fade">
                                      <p:cBhvr>
                                        <p:cTn id="42" dur="1000"/>
                                        <p:tgtEl>
                                          <p:spTgt spid="23555">
                                            <p:txEl>
                                              <p:pRg st="6" end="6"/>
                                            </p:txEl>
                                          </p:spTgt>
                                        </p:tgtEl>
                                      </p:cBhvr>
                                    </p:animEffect>
                                    <p:anim calcmode="lin" valueType="num">
                                      <p:cBhvr>
                                        <p:cTn id="43" dur="1000" fill="hold"/>
                                        <p:tgtEl>
                                          <p:spTgt spid="23555">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2355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3555">
                                            <p:txEl>
                                              <p:pRg st="7" end="7"/>
                                            </p:txEl>
                                          </p:spTgt>
                                        </p:tgtEl>
                                        <p:attrNameLst>
                                          <p:attrName>style.visibility</p:attrName>
                                        </p:attrNameLst>
                                      </p:cBhvr>
                                      <p:to>
                                        <p:strVal val="visible"/>
                                      </p:to>
                                    </p:set>
                                    <p:animEffect transition="in" filter="fade">
                                      <p:cBhvr>
                                        <p:cTn id="49" dur="1000"/>
                                        <p:tgtEl>
                                          <p:spTgt spid="23555">
                                            <p:txEl>
                                              <p:pRg st="7" end="7"/>
                                            </p:txEl>
                                          </p:spTgt>
                                        </p:tgtEl>
                                      </p:cBhvr>
                                    </p:animEffect>
                                    <p:anim calcmode="lin" valueType="num">
                                      <p:cBhvr>
                                        <p:cTn id="50" dur="1000" fill="hold"/>
                                        <p:tgtEl>
                                          <p:spTgt spid="23555">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2355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a:xfrm>
            <a:off x="327546" y="488877"/>
            <a:ext cx="8488907" cy="4905211"/>
          </a:xfrm>
        </p:spPr>
        <p:txBody>
          <a:bodyPr>
            <a:noAutofit/>
          </a:bodyPr>
          <a:lstStyle/>
          <a:p>
            <a:pPr>
              <a:lnSpc>
                <a:spcPts val="3800"/>
              </a:lnSpc>
            </a:pPr>
            <a:r>
              <a:rPr lang="zh-CN" altLang="en-US" sz="2800" b="1" u="sng" dirty="0" smtClean="0">
                <a:solidFill>
                  <a:srgbClr val="0000FF"/>
                </a:solidFill>
              </a:rPr>
              <a:t>关系对应的二维表中的每一列称为一个</a:t>
            </a:r>
            <a:r>
              <a:rPr lang="zh-CN" altLang="en-US" sz="2800" b="1" u="sng" dirty="0" smtClean="0">
                <a:solidFill>
                  <a:srgbClr val="FF0000"/>
                </a:solidFill>
              </a:rPr>
              <a:t>属性</a:t>
            </a:r>
            <a:r>
              <a:rPr lang="zh-CN" altLang="en-US" b="1" dirty="0" smtClean="0"/>
              <a:t>。</a:t>
            </a:r>
          </a:p>
          <a:p>
            <a:pPr eaLnBrk="1" hangingPunct="1">
              <a:lnSpc>
                <a:spcPts val="3800"/>
              </a:lnSpc>
            </a:pPr>
            <a:r>
              <a:rPr lang="en-US" altLang="zh-CN" b="1" dirty="0" smtClean="0"/>
              <a:t>n</a:t>
            </a:r>
            <a:r>
              <a:rPr lang="zh-CN" altLang="en-US" b="1" dirty="0" smtClean="0"/>
              <a:t>元关系有</a:t>
            </a:r>
            <a:r>
              <a:rPr lang="en-US" altLang="zh-CN" b="1" dirty="0" smtClean="0"/>
              <a:t>n</a:t>
            </a:r>
            <a:r>
              <a:rPr lang="zh-CN" altLang="en-US" b="1" dirty="0" smtClean="0"/>
              <a:t>个属性，</a:t>
            </a:r>
            <a:endParaRPr lang="en-US" altLang="zh-CN" b="1" dirty="0" smtClean="0"/>
          </a:p>
          <a:p>
            <a:pPr eaLnBrk="1" hangingPunct="1">
              <a:lnSpc>
                <a:spcPts val="3800"/>
              </a:lnSpc>
            </a:pPr>
            <a:r>
              <a:rPr lang="zh-CN" altLang="en-US" b="1" dirty="0" smtClean="0">
                <a:solidFill>
                  <a:srgbClr val="FF0000"/>
                </a:solidFill>
              </a:rPr>
              <a:t>一个关系中的属性的名字必须是唯一的</a:t>
            </a:r>
            <a:r>
              <a:rPr lang="zh-CN" altLang="en-US" b="1" dirty="0" smtClean="0"/>
              <a:t>。</a:t>
            </a:r>
            <a:endParaRPr lang="en-US" altLang="zh-CN" b="1" dirty="0" smtClean="0"/>
          </a:p>
          <a:p>
            <a:pPr>
              <a:lnSpc>
                <a:spcPts val="3800"/>
              </a:lnSpc>
            </a:pPr>
            <a:endParaRPr lang="en-US" altLang="zh-CN" b="1" dirty="0" smtClean="0">
              <a:solidFill>
                <a:srgbClr val="FF0000"/>
              </a:solidFill>
            </a:endParaRPr>
          </a:p>
          <a:p>
            <a:pPr>
              <a:lnSpc>
                <a:spcPts val="3800"/>
              </a:lnSpc>
            </a:pPr>
            <a:r>
              <a:rPr lang="zh-CN" altLang="en-US" b="1" dirty="0" smtClean="0">
                <a:solidFill>
                  <a:srgbClr val="FF0000"/>
                </a:solidFill>
              </a:rPr>
              <a:t>属性</a:t>
            </a:r>
            <a:r>
              <a:rPr lang="zh-CN" altLang="en-US" b="1" dirty="0">
                <a:solidFill>
                  <a:srgbClr val="FF0000"/>
                </a:solidFill>
              </a:rPr>
              <a:t>的</a:t>
            </a:r>
            <a:r>
              <a:rPr lang="zh-CN" altLang="en-US" b="1" dirty="0" smtClean="0">
                <a:solidFill>
                  <a:srgbClr val="FF0000"/>
                </a:solidFill>
              </a:rPr>
              <a:t>域：</a:t>
            </a:r>
            <a:r>
              <a:rPr lang="zh-CN" altLang="en-US" b="1" dirty="0" smtClean="0"/>
              <a:t>属性的取值范围称为</a:t>
            </a:r>
            <a:r>
              <a:rPr lang="zh-CN" altLang="en-US" b="1" dirty="0" smtClean="0">
                <a:solidFill>
                  <a:srgbClr val="0000FF"/>
                </a:solidFill>
              </a:rPr>
              <a:t>该</a:t>
            </a:r>
            <a:r>
              <a:rPr lang="zh-CN" altLang="en-US" b="1" dirty="0" smtClean="0">
                <a:solidFill>
                  <a:srgbClr val="FF0000"/>
                </a:solidFill>
              </a:rPr>
              <a:t>属性的域</a:t>
            </a:r>
            <a:r>
              <a:rPr lang="zh-CN" altLang="en-US" b="1" dirty="0" smtClean="0"/>
              <a:t>。 </a:t>
            </a:r>
            <a:endParaRPr lang="en-US" altLang="zh-CN" b="1" dirty="0" smtClean="0"/>
          </a:p>
          <a:p>
            <a:pPr>
              <a:lnSpc>
                <a:spcPts val="3800"/>
              </a:lnSpc>
            </a:pPr>
            <a:r>
              <a:rPr lang="zh-CN" altLang="en-US" sz="2800" b="1" dirty="0" smtClean="0">
                <a:solidFill>
                  <a:srgbClr val="FF0000"/>
                </a:solidFill>
              </a:rPr>
              <a:t>不同属性</a:t>
            </a:r>
            <a:r>
              <a:rPr lang="zh-CN" altLang="en-US" sz="2800" b="1" dirty="0">
                <a:solidFill>
                  <a:srgbClr val="FF0000"/>
                </a:solidFill>
              </a:rPr>
              <a:t>的</a:t>
            </a:r>
            <a:r>
              <a:rPr lang="zh-CN" altLang="en-US" sz="2800" b="1" dirty="0" smtClean="0">
                <a:solidFill>
                  <a:srgbClr val="FF0000"/>
                </a:solidFill>
              </a:rPr>
              <a:t>域可以相同。</a:t>
            </a:r>
            <a:endParaRPr lang="en-US" altLang="zh-CN" sz="2800" b="1" dirty="0" smtClean="0">
              <a:solidFill>
                <a:srgbClr val="FF0000"/>
              </a:solidFill>
            </a:endParaRPr>
          </a:p>
          <a:p>
            <a:pPr>
              <a:lnSpc>
                <a:spcPts val="3800"/>
              </a:lnSpc>
            </a:pPr>
            <a:endParaRPr lang="zh-CN" altLang="en-US" sz="2800" b="1" dirty="0" smtClean="0"/>
          </a:p>
          <a:p>
            <a:pPr eaLnBrk="1" hangingPunct="1">
              <a:lnSpc>
                <a:spcPts val="3800"/>
              </a:lnSpc>
            </a:pPr>
            <a:r>
              <a:rPr lang="zh-CN" altLang="en-US" b="1" dirty="0" smtClean="0"/>
              <a:t>从集合论的观点也可以将关系定义为：</a:t>
            </a:r>
            <a:r>
              <a:rPr lang="zh-CN" altLang="en-US" sz="2800" b="1" u="sng" dirty="0" smtClean="0">
                <a:solidFill>
                  <a:srgbClr val="FF0000"/>
                </a:solidFill>
              </a:rPr>
              <a:t>关系是元组的集合</a:t>
            </a:r>
            <a:r>
              <a:rPr lang="zh-CN" altLang="en-US" b="1" dirty="0" smtClean="0">
                <a:solidFill>
                  <a:srgbClr val="FF0000"/>
                </a:solidFill>
              </a:rPr>
              <a:t>。 </a:t>
            </a:r>
          </a:p>
        </p:txBody>
      </p:sp>
      <p:sp>
        <p:nvSpPr>
          <p:cNvPr id="3" name="AutoShape 4"/>
          <p:cNvSpPr>
            <a:spLocks noChangeArrowheads="1"/>
          </p:cNvSpPr>
          <p:nvPr/>
        </p:nvSpPr>
        <p:spPr bwMode="auto">
          <a:xfrm>
            <a:off x="7420497" y="444522"/>
            <a:ext cx="338138" cy="325438"/>
          </a:xfrm>
          <a:prstGeom prst="star5">
            <a:avLst/>
          </a:prstGeom>
          <a:solidFill>
            <a:srgbClr val="FF3300"/>
          </a:solidFill>
          <a:ln w="254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AutoShape 4"/>
          <p:cNvSpPr>
            <a:spLocks noChangeArrowheads="1"/>
          </p:cNvSpPr>
          <p:nvPr/>
        </p:nvSpPr>
        <p:spPr bwMode="auto">
          <a:xfrm>
            <a:off x="6028425" y="1822946"/>
            <a:ext cx="338138" cy="325438"/>
          </a:xfrm>
          <a:prstGeom prst="star5">
            <a:avLst/>
          </a:prstGeom>
          <a:solidFill>
            <a:srgbClr val="FF3300"/>
          </a:solidFill>
          <a:ln w="254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AutoShape 4"/>
          <p:cNvSpPr>
            <a:spLocks noChangeArrowheads="1"/>
          </p:cNvSpPr>
          <p:nvPr/>
        </p:nvSpPr>
        <p:spPr bwMode="auto">
          <a:xfrm>
            <a:off x="6366563" y="2805585"/>
            <a:ext cx="338138" cy="325438"/>
          </a:xfrm>
          <a:prstGeom prst="star5">
            <a:avLst/>
          </a:prstGeom>
          <a:solidFill>
            <a:srgbClr val="FF3300"/>
          </a:solidFill>
          <a:ln w="254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AutoShape 4"/>
          <p:cNvSpPr>
            <a:spLocks noChangeArrowheads="1"/>
          </p:cNvSpPr>
          <p:nvPr/>
        </p:nvSpPr>
        <p:spPr bwMode="auto">
          <a:xfrm>
            <a:off x="4346695" y="3501621"/>
            <a:ext cx="338138" cy="325438"/>
          </a:xfrm>
          <a:prstGeom prst="star5">
            <a:avLst/>
          </a:prstGeom>
          <a:solidFill>
            <a:srgbClr val="FF3300"/>
          </a:solidFill>
          <a:ln w="254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AutoShape 4"/>
          <p:cNvSpPr>
            <a:spLocks noChangeArrowheads="1"/>
          </p:cNvSpPr>
          <p:nvPr/>
        </p:nvSpPr>
        <p:spPr bwMode="auto">
          <a:xfrm>
            <a:off x="7251428" y="5221239"/>
            <a:ext cx="338138" cy="325438"/>
          </a:xfrm>
          <a:prstGeom prst="star5">
            <a:avLst/>
          </a:prstGeom>
          <a:solidFill>
            <a:srgbClr val="FF3300"/>
          </a:solidFill>
          <a:ln w="254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矩形 1"/>
          <p:cNvSpPr/>
          <p:nvPr/>
        </p:nvSpPr>
        <p:spPr>
          <a:xfrm>
            <a:off x="626999" y="5687283"/>
            <a:ext cx="6423553" cy="523220"/>
          </a:xfrm>
          <a:prstGeom prst="rect">
            <a:avLst/>
          </a:prstGeom>
        </p:spPr>
        <p:txBody>
          <a:bodyPr wrap="none">
            <a:spAutoFit/>
          </a:bodyPr>
          <a:lstStyle/>
          <a:p>
            <a:pPr marL="285750" indent="-285750">
              <a:buFont typeface="Arial" panose="020B0604020202020204" pitchFamily="34" charset="0"/>
              <a:buChar char="•"/>
            </a:pPr>
            <a:r>
              <a:rPr lang="zh-CN" altLang="en-US" sz="2400" b="1" u="sng" dirty="0">
                <a:solidFill>
                  <a:srgbClr val="0000FF"/>
                </a:solidFill>
                <a:latin typeface="微软雅黑" panose="020B0503020204020204" pitchFamily="34" charset="-122"/>
                <a:ea typeface="微软雅黑" panose="020B0503020204020204" pitchFamily="34" charset="-122"/>
              </a:rPr>
              <a:t>关系对应的二维表中的每</a:t>
            </a:r>
            <a:r>
              <a:rPr lang="zh-CN" altLang="en-US" sz="2400" b="1" u="sng" dirty="0" smtClean="0">
                <a:solidFill>
                  <a:srgbClr val="0000FF"/>
                </a:solidFill>
                <a:latin typeface="微软雅黑" panose="020B0503020204020204" pitchFamily="34" charset="-122"/>
                <a:ea typeface="微软雅黑" panose="020B0503020204020204" pitchFamily="34" charset="-122"/>
              </a:rPr>
              <a:t>一行称为</a:t>
            </a:r>
            <a:r>
              <a:rPr lang="zh-CN" altLang="en-US" sz="2400" b="1" u="sng" dirty="0">
                <a:solidFill>
                  <a:srgbClr val="0000FF"/>
                </a:solidFill>
                <a:latin typeface="微软雅黑" panose="020B0503020204020204" pitchFamily="34" charset="-122"/>
                <a:ea typeface="微软雅黑" panose="020B0503020204020204" pitchFamily="34" charset="-122"/>
              </a:rPr>
              <a:t>一</a:t>
            </a:r>
            <a:r>
              <a:rPr lang="zh-CN" altLang="en-US" sz="2400" b="1" u="sng" dirty="0" smtClean="0">
                <a:solidFill>
                  <a:srgbClr val="0000FF"/>
                </a:solidFill>
                <a:latin typeface="微软雅黑" panose="020B0503020204020204" pitchFamily="34" charset="-122"/>
                <a:ea typeface="微软雅黑" panose="020B0503020204020204" pitchFamily="34" charset="-122"/>
              </a:rPr>
              <a:t>个</a:t>
            </a:r>
            <a:r>
              <a:rPr lang="zh-CN" altLang="en-US" sz="2800" b="1" u="sng" dirty="0" smtClean="0">
                <a:solidFill>
                  <a:srgbClr val="FF0000"/>
                </a:solidFill>
                <a:latin typeface="微软雅黑" panose="020B0503020204020204" pitchFamily="34" charset="-122"/>
                <a:ea typeface="微软雅黑" panose="020B0503020204020204" pitchFamily="34" charset="-122"/>
              </a:rPr>
              <a:t>元组</a:t>
            </a:r>
            <a:endParaRPr lang="zh-CN" altLang="en-US" sz="2800" u="sng"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7215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fade">
                                      <p:cBhvr>
                                        <p:cTn id="7" dur="1000"/>
                                        <p:tgtEl>
                                          <p:spTgt spid="23555">
                                            <p:txEl>
                                              <p:pRg st="0" end="0"/>
                                            </p:txEl>
                                          </p:spTgt>
                                        </p:tgtEl>
                                      </p:cBhvr>
                                    </p:animEffect>
                                    <p:anim calcmode="lin" valueType="num">
                                      <p:cBhvr>
                                        <p:cTn id="8" dur="1000" fill="hold"/>
                                        <p:tgtEl>
                                          <p:spTgt spid="2355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355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3555">
                                            <p:txEl>
                                              <p:pRg st="1" end="1"/>
                                            </p:txEl>
                                          </p:spTgt>
                                        </p:tgtEl>
                                        <p:attrNameLst>
                                          <p:attrName>style.visibility</p:attrName>
                                        </p:attrNameLst>
                                      </p:cBhvr>
                                      <p:to>
                                        <p:strVal val="visible"/>
                                      </p:to>
                                    </p:set>
                                    <p:animEffect transition="in" filter="fade">
                                      <p:cBhvr>
                                        <p:cTn id="14" dur="1000"/>
                                        <p:tgtEl>
                                          <p:spTgt spid="23555">
                                            <p:txEl>
                                              <p:pRg st="1" end="1"/>
                                            </p:txEl>
                                          </p:spTgt>
                                        </p:tgtEl>
                                      </p:cBhvr>
                                    </p:animEffect>
                                    <p:anim calcmode="lin" valueType="num">
                                      <p:cBhvr>
                                        <p:cTn id="15" dur="1000" fill="hold"/>
                                        <p:tgtEl>
                                          <p:spTgt spid="2355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355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3555">
                                            <p:txEl>
                                              <p:pRg st="2" end="2"/>
                                            </p:txEl>
                                          </p:spTgt>
                                        </p:tgtEl>
                                        <p:attrNameLst>
                                          <p:attrName>style.visibility</p:attrName>
                                        </p:attrNameLst>
                                      </p:cBhvr>
                                      <p:to>
                                        <p:strVal val="visible"/>
                                      </p:to>
                                    </p:set>
                                    <p:animEffect transition="in" filter="fade">
                                      <p:cBhvr>
                                        <p:cTn id="21" dur="1000"/>
                                        <p:tgtEl>
                                          <p:spTgt spid="23555">
                                            <p:txEl>
                                              <p:pRg st="2" end="2"/>
                                            </p:txEl>
                                          </p:spTgt>
                                        </p:tgtEl>
                                      </p:cBhvr>
                                    </p:animEffect>
                                    <p:anim calcmode="lin" valueType="num">
                                      <p:cBhvr>
                                        <p:cTn id="22" dur="1000" fill="hold"/>
                                        <p:tgtEl>
                                          <p:spTgt spid="2355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355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3555">
                                            <p:txEl>
                                              <p:pRg st="4" end="4"/>
                                            </p:txEl>
                                          </p:spTgt>
                                        </p:tgtEl>
                                        <p:attrNameLst>
                                          <p:attrName>style.visibility</p:attrName>
                                        </p:attrNameLst>
                                      </p:cBhvr>
                                      <p:to>
                                        <p:strVal val="visible"/>
                                      </p:to>
                                    </p:set>
                                    <p:animEffect transition="in" filter="fade">
                                      <p:cBhvr>
                                        <p:cTn id="28" dur="1000"/>
                                        <p:tgtEl>
                                          <p:spTgt spid="23555">
                                            <p:txEl>
                                              <p:pRg st="4" end="4"/>
                                            </p:txEl>
                                          </p:spTgt>
                                        </p:tgtEl>
                                      </p:cBhvr>
                                    </p:animEffect>
                                    <p:anim calcmode="lin" valueType="num">
                                      <p:cBhvr>
                                        <p:cTn id="29" dur="1000" fill="hold"/>
                                        <p:tgtEl>
                                          <p:spTgt spid="23555">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2355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3555">
                                            <p:txEl>
                                              <p:pRg st="5" end="5"/>
                                            </p:txEl>
                                          </p:spTgt>
                                        </p:tgtEl>
                                        <p:attrNameLst>
                                          <p:attrName>style.visibility</p:attrName>
                                        </p:attrNameLst>
                                      </p:cBhvr>
                                      <p:to>
                                        <p:strVal val="visible"/>
                                      </p:to>
                                    </p:set>
                                    <p:animEffect transition="in" filter="fade">
                                      <p:cBhvr>
                                        <p:cTn id="35" dur="1000"/>
                                        <p:tgtEl>
                                          <p:spTgt spid="23555">
                                            <p:txEl>
                                              <p:pRg st="5" end="5"/>
                                            </p:txEl>
                                          </p:spTgt>
                                        </p:tgtEl>
                                      </p:cBhvr>
                                    </p:animEffect>
                                    <p:anim calcmode="lin" valueType="num">
                                      <p:cBhvr>
                                        <p:cTn id="36" dur="1000" fill="hold"/>
                                        <p:tgtEl>
                                          <p:spTgt spid="23555">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2355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3555">
                                            <p:txEl>
                                              <p:pRg st="7" end="7"/>
                                            </p:txEl>
                                          </p:spTgt>
                                        </p:tgtEl>
                                        <p:attrNameLst>
                                          <p:attrName>style.visibility</p:attrName>
                                        </p:attrNameLst>
                                      </p:cBhvr>
                                      <p:to>
                                        <p:strVal val="visible"/>
                                      </p:to>
                                    </p:set>
                                    <p:animEffect transition="in" filter="fade">
                                      <p:cBhvr>
                                        <p:cTn id="42" dur="1000"/>
                                        <p:tgtEl>
                                          <p:spTgt spid="23555">
                                            <p:txEl>
                                              <p:pRg st="7" end="7"/>
                                            </p:txEl>
                                          </p:spTgt>
                                        </p:tgtEl>
                                      </p:cBhvr>
                                    </p:animEffect>
                                    <p:anim calcmode="lin" valueType="num">
                                      <p:cBhvr>
                                        <p:cTn id="43" dur="1000" fill="hold"/>
                                        <p:tgtEl>
                                          <p:spTgt spid="23555">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2355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5"/>
          <p:cNvSpPr>
            <a:spLocks noGrp="1"/>
          </p:cNvSpPr>
          <p:nvPr>
            <p:ph type="ftr" sz="quarter" idx="4294967295"/>
          </p:nvPr>
        </p:nvSpPr>
        <p:spPr>
          <a:xfrm>
            <a:off x="7956550" y="6381750"/>
            <a:ext cx="863600" cy="320675"/>
          </a:xfrm>
          <a:prstGeom prst="rect">
            <a:avLst/>
          </a:prstGeom>
        </p:spPr>
        <p:txBody>
          <a:bodyPr/>
          <a:lstStyle/>
          <a:p>
            <a:fld id="{3BF4C8DC-41B4-4C0E-99E3-2FAA56238070}" type="slidenum">
              <a:rPr lang="en-US" altLang="zh-CN" b="1">
                <a:latin typeface="微软雅黑" panose="020B0503020204020204" pitchFamily="34" charset="-122"/>
                <a:ea typeface="微软雅黑" panose="020B0503020204020204" pitchFamily="34" charset="-122"/>
              </a:rPr>
              <a:pPr/>
              <a:t>9</a:t>
            </a:fld>
            <a:endParaRPr lang="en-US" altLang="zh-CN" b="1">
              <a:latin typeface="微软雅黑" panose="020B0503020204020204" pitchFamily="34" charset="-122"/>
              <a:ea typeface="微软雅黑" panose="020B0503020204020204" pitchFamily="34" charset="-122"/>
            </a:endParaRPr>
          </a:p>
        </p:txBody>
      </p:sp>
      <p:sp>
        <p:nvSpPr>
          <p:cNvPr id="346114" name="Rectangle 2"/>
          <p:cNvSpPr>
            <a:spLocks noGrp="1" noChangeArrowheads="1"/>
          </p:cNvSpPr>
          <p:nvPr>
            <p:ph type="title"/>
          </p:nvPr>
        </p:nvSpPr>
        <p:spPr>
          <a:xfrm>
            <a:off x="450376" y="188915"/>
            <a:ext cx="8236425" cy="706437"/>
          </a:xfrm>
        </p:spPr>
        <p:txBody>
          <a:bodyPr/>
          <a:lstStyle/>
          <a:p>
            <a:r>
              <a:rPr lang="zh-CN" altLang="en-US" sz="3200" b="1" dirty="0" smtClean="0"/>
              <a:t>关系与笛</a:t>
            </a:r>
            <a:r>
              <a:rPr lang="zh-CN" altLang="en-US" sz="3200" b="1" dirty="0"/>
              <a:t>卡尔</a:t>
            </a:r>
            <a:r>
              <a:rPr lang="zh-CN" altLang="en-US" sz="3200" b="1" dirty="0" smtClean="0"/>
              <a:t>积的区别：</a:t>
            </a:r>
            <a:endParaRPr lang="en-US" altLang="zh-CN" sz="3200" b="1" dirty="0"/>
          </a:p>
        </p:txBody>
      </p:sp>
      <p:sp>
        <p:nvSpPr>
          <p:cNvPr id="346115" name="Rectangle 3"/>
          <p:cNvSpPr>
            <a:spLocks noGrp="1" noChangeArrowheads="1"/>
          </p:cNvSpPr>
          <p:nvPr>
            <p:ph type="body" sz="half" idx="1"/>
          </p:nvPr>
        </p:nvSpPr>
        <p:spPr>
          <a:xfrm>
            <a:off x="468313" y="1052513"/>
            <a:ext cx="8280400" cy="5256212"/>
          </a:xfrm>
        </p:spPr>
        <p:txBody>
          <a:bodyPr/>
          <a:lstStyle/>
          <a:p>
            <a:pPr algn="just">
              <a:lnSpc>
                <a:spcPct val="140000"/>
              </a:lnSpc>
            </a:pPr>
            <a:r>
              <a:rPr lang="zh-CN" altLang="en-US" sz="2400" b="1" dirty="0">
                <a:solidFill>
                  <a:srgbClr val="FF0066"/>
                </a:solidFill>
              </a:rPr>
              <a:t>笛卡尔积举例</a:t>
            </a:r>
          </a:p>
          <a:p>
            <a:pPr lvl="1" algn="just">
              <a:buFont typeface="Wingdings" pitchFamily="2" charset="2"/>
              <a:buNone/>
            </a:pPr>
            <a:r>
              <a:rPr lang="zh-CN" altLang="en-US" sz="2000" b="1" dirty="0"/>
              <a:t>例  给出三个域：</a:t>
            </a:r>
          </a:p>
          <a:p>
            <a:pPr lvl="1" algn="just">
              <a:buFont typeface="Wingdings" pitchFamily="2" charset="2"/>
              <a:buNone/>
            </a:pPr>
            <a:r>
              <a:rPr lang="zh-CN" altLang="en-US" sz="2000" b="1" dirty="0"/>
              <a:t>  </a:t>
            </a:r>
            <a:r>
              <a:rPr lang="en-US" altLang="zh-CN" sz="2000" b="1" i="1" dirty="0"/>
              <a:t>D</a:t>
            </a:r>
            <a:r>
              <a:rPr lang="en-US" altLang="zh-CN" sz="2000" b="1" baseline="-25000" dirty="0"/>
              <a:t>1</a:t>
            </a:r>
            <a:r>
              <a:rPr lang="en-US" altLang="zh-CN" sz="2000" b="1" dirty="0"/>
              <a:t>=SUPERVISOR ={ </a:t>
            </a:r>
            <a:r>
              <a:rPr lang="zh-CN" altLang="en-US" sz="2000" b="1" dirty="0"/>
              <a:t>张清玫，刘逸 </a:t>
            </a:r>
            <a:r>
              <a:rPr lang="en-US" altLang="zh-CN" sz="2000" b="1" dirty="0"/>
              <a:t>}   </a:t>
            </a:r>
          </a:p>
          <a:p>
            <a:pPr lvl="1" algn="just">
              <a:buFont typeface="Wingdings" pitchFamily="2" charset="2"/>
              <a:buNone/>
            </a:pPr>
            <a:r>
              <a:rPr lang="en-US" altLang="zh-CN" sz="2000" b="1" dirty="0"/>
              <a:t>  </a:t>
            </a:r>
            <a:r>
              <a:rPr lang="en-US" altLang="zh-CN" sz="2000" b="1" i="1" dirty="0"/>
              <a:t>D</a:t>
            </a:r>
            <a:r>
              <a:rPr lang="en-US" altLang="zh-CN" sz="2000" b="1" baseline="-25000" dirty="0"/>
              <a:t>2</a:t>
            </a:r>
            <a:r>
              <a:rPr lang="en-US" altLang="zh-CN" sz="2000" b="1" dirty="0"/>
              <a:t>=SPECIALITY={</a:t>
            </a:r>
            <a:r>
              <a:rPr lang="zh-CN" altLang="en-US" sz="2000" b="1" dirty="0"/>
              <a:t>计算机专业，信息专业</a:t>
            </a:r>
            <a:r>
              <a:rPr lang="en-US" altLang="zh-CN" sz="2000" b="1" dirty="0"/>
              <a:t>}</a:t>
            </a:r>
          </a:p>
          <a:p>
            <a:pPr lvl="1" algn="just">
              <a:buFont typeface="Wingdings" pitchFamily="2" charset="2"/>
              <a:buNone/>
            </a:pPr>
            <a:r>
              <a:rPr lang="en-US" altLang="zh-CN" sz="2000" b="1" i="1" dirty="0"/>
              <a:t>  D</a:t>
            </a:r>
            <a:r>
              <a:rPr lang="en-US" altLang="zh-CN" sz="2000" b="1" baseline="-25000" dirty="0"/>
              <a:t>3</a:t>
            </a:r>
            <a:r>
              <a:rPr lang="en-US" altLang="zh-CN" sz="2000" b="1" dirty="0"/>
              <a:t>=POSTGRADUATE={</a:t>
            </a:r>
            <a:r>
              <a:rPr lang="zh-CN" altLang="en-US" sz="2000" b="1" dirty="0"/>
              <a:t>李勇，刘晨，王敏</a:t>
            </a:r>
            <a:r>
              <a:rPr lang="en-US" altLang="zh-CN" sz="2000" b="1" dirty="0"/>
              <a:t>}</a:t>
            </a:r>
          </a:p>
          <a:p>
            <a:pPr lvl="1" algn="just">
              <a:buFont typeface="Wingdings" pitchFamily="2" charset="2"/>
              <a:buNone/>
            </a:pPr>
            <a:r>
              <a:rPr lang="zh-CN" altLang="en-US" sz="2000" b="1" dirty="0"/>
              <a:t>则</a:t>
            </a:r>
            <a:r>
              <a:rPr lang="en-US" altLang="zh-CN" sz="2000" b="1" i="1" dirty="0"/>
              <a:t>D</a:t>
            </a:r>
            <a:r>
              <a:rPr lang="en-US" altLang="zh-CN" sz="2000" b="1" baseline="-25000" dirty="0"/>
              <a:t>1</a:t>
            </a:r>
            <a:r>
              <a:rPr lang="zh-CN" altLang="en-US" sz="2000" b="1" dirty="0"/>
              <a:t>，</a:t>
            </a:r>
            <a:r>
              <a:rPr lang="en-US" altLang="zh-CN" sz="2000" b="1" i="1" dirty="0"/>
              <a:t>D</a:t>
            </a:r>
            <a:r>
              <a:rPr lang="en-US" altLang="zh-CN" sz="2000" b="1" baseline="-25000" dirty="0"/>
              <a:t>2</a:t>
            </a:r>
            <a:r>
              <a:rPr lang="zh-CN" altLang="en-US" sz="2000" b="1" dirty="0"/>
              <a:t>，</a:t>
            </a:r>
            <a:r>
              <a:rPr lang="en-US" altLang="zh-CN" sz="2000" b="1" i="1" dirty="0"/>
              <a:t>D</a:t>
            </a:r>
            <a:r>
              <a:rPr lang="en-US" altLang="zh-CN" sz="2000" b="1" baseline="-25000" dirty="0"/>
              <a:t>3</a:t>
            </a:r>
            <a:r>
              <a:rPr lang="zh-CN" altLang="en-US" sz="2000" b="1" dirty="0"/>
              <a:t>的笛卡尔积为：</a:t>
            </a:r>
            <a:endParaRPr lang="zh-CN" altLang="en-US" sz="2800" b="1" dirty="0"/>
          </a:p>
          <a:p>
            <a:pPr lvl="1" algn="just">
              <a:buFont typeface="Wingdings" pitchFamily="2" charset="2"/>
              <a:buNone/>
            </a:pPr>
            <a:r>
              <a:rPr lang="en-US" altLang="zh-CN" sz="2000" b="1" i="1" dirty="0">
                <a:solidFill>
                  <a:srgbClr val="008000"/>
                </a:solidFill>
              </a:rPr>
              <a:t>D</a:t>
            </a:r>
            <a:r>
              <a:rPr lang="en-US" altLang="zh-CN" sz="2000" b="1" baseline="-25000" dirty="0">
                <a:solidFill>
                  <a:srgbClr val="008000"/>
                </a:solidFill>
              </a:rPr>
              <a:t>1</a:t>
            </a:r>
            <a:r>
              <a:rPr lang="en-US" altLang="zh-CN" sz="2000" b="1" dirty="0">
                <a:solidFill>
                  <a:srgbClr val="008000"/>
                </a:solidFill>
              </a:rPr>
              <a:t>×</a:t>
            </a:r>
            <a:r>
              <a:rPr lang="en-US" altLang="zh-CN" sz="2000" b="1" i="1" dirty="0">
                <a:solidFill>
                  <a:srgbClr val="008000"/>
                </a:solidFill>
              </a:rPr>
              <a:t>D</a:t>
            </a:r>
            <a:r>
              <a:rPr lang="en-US" altLang="zh-CN" sz="2000" b="1" baseline="-25000" dirty="0">
                <a:solidFill>
                  <a:srgbClr val="008000"/>
                </a:solidFill>
              </a:rPr>
              <a:t>2</a:t>
            </a:r>
            <a:r>
              <a:rPr lang="en-US" altLang="zh-CN" sz="2000" b="1" dirty="0">
                <a:solidFill>
                  <a:srgbClr val="008000"/>
                </a:solidFill>
              </a:rPr>
              <a:t>×</a:t>
            </a:r>
            <a:r>
              <a:rPr lang="en-US" altLang="zh-CN" sz="2000" b="1" i="1" dirty="0">
                <a:solidFill>
                  <a:srgbClr val="008000"/>
                </a:solidFill>
              </a:rPr>
              <a:t>D</a:t>
            </a:r>
            <a:r>
              <a:rPr lang="en-US" altLang="zh-CN" sz="2000" b="1" baseline="-25000" dirty="0">
                <a:solidFill>
                  <a:srgbClr val="008000"/>
                </a:solidFill>
              </a:rPr>
              <a:t>3 </a:t>
            </a:r>
            <a:r>
              <a:rPr lang="zh-CN" altLang="en-US" sz="2000" b="1" dirty="0">
                <a:solidFill>
                  <a:srgbClr val="008000"/>
                </a:solidFill>
              </a:rPr>
              <a:t>＝</a:t>
            </a:r>
          </a:p>
          <a:p>
            <a:pPr lvl="1" algn="just">
              <a:buFont typeface="Wingdings" pitchFamily="2" charset="2"/>
              <a:buNone/>
            </a:pPr>
            <a:r>
              <a:rPr lang="zh-CN" altLang="en-US" sz="2000" b="1" dirty="0">
                <a:solidFill>
                  <a:srgbClr val="008000"/>
                </a:solidFill>
              </a:rPr>
              <a:t>｛</a:t>
            </a:r>
            <a:r>
              <a:rPr lang="en-US" altLang="zh-CN" sz="2000" b="1" dirty="0">
                <a:solidFill>
                  <a:srgbClr val="008000"/>
                </a:solidFill>
              </a:rPr>
              <a:t>(</a:t>
            </a:r>
            <a:r>
              <a:rPr lang="zh-CN" altLang="en-US" sz="2000" b="1" dirty="0">
                <a:solidFill>
                  <a:srgbClr val="008000"/>
                </a:solidFill>
              </a:rPr>
              <a:t>张清玫，计算机专业，李勇</a:t>
            </a:r>
            <a:r>
              <a:rPr lang="en-US" altLang="zh-CN" sz="2000" b="1" dirty="0">
                <a:solidFill>
                  <a:srgbClr val="008000"/>
                </a:solidFill>
              </a:rPr>
              <a:t>)</a:t>
            </a:r>
            <a:r>
              <a:rPr lang="zh-CN" altLang="en-US" sz="2000" b="1" dirty="0">
                <a:solidFill>
                  <a:srgbClr val="008000"/>
                </a:solidFill>
              </a:rPr>
              <a:t>，</a:t>
            </a:r>
            <a:r>
              <a:rPr lang="en-US" altLang="zh-CN" sz="2000" b="1" dirty="0">
                <a:solidFill>
                  <a:srgbClr val="008000"/>
                </a:solidFill>
              </a:rPr>
              <a:t>(</a:t>
            </a:r>
            <a:r>
              <a:rPr lang="zh-CN" altLang="en-US" sz="2000" b="1" dirty="0">
                <a:solidFill>
                  <a:srgbClr val="008000"/>
                </a:solidFill>
              </a:rPr>
              <a:t>张清玫，计算机专业，刘晨</a:t>
            </a:r>
            <a:r>
              <a:rPr lang="en-US" altLang="zh-CN" sz="2000" b="1" dirty="0">
                <a:solidFill>
                  <a:srgbClr val="008000"/>
                </a:solidFill>
              </a:rPr>
              <a:t>)</a:t>
            </a:r>
            <a:r>
              <a:rPr lang="zh-CN" altLang="en-US" sz="2000" b="1" dirty="0">
                <a:solidFill>
                  <a:srgbClr val="008000"/>
                </a:solidFill>
              </a:rPr>
              <a:t>，</a:t>
            </a:r>
          </a:p>
          <a:p>
            <a:pPr lvl="1" algn="just">
              <a:buFont typeface="Wingdings" pitchFamily="2" charset="2"/>
              <a:buNone/>
            </a:pPr>
            <a:r>
              <a:rPr lang="zh-CN" altLang="en-US" sz="2000" b="1" dirty="0">
                <a:solidFill>
                  <a:srgbClr val="008000"/>
                </a:solidFill>
              </a:rPr>
              <a:t>    </a:t>
            </a:r>
            <a:r>
              <a:rPr lang="en-US" altLang="zh-CN" sz="2000" b="1" dirty="0">
                <a:solidFill>
                  <a:srgbClr val="008000"/>
                </a:solidFill>
              </a:rPr>
              <a:t>(</a:t>
            </a:r>
            <a:r>
              <a:rPr lang="zh-CN" altLang="en-US" sz="2000" b="1" dirty="0">
                <a:solidFill>
                  <a:srgbClr val="008000"/>
                </a:solidFill>
              </a:rPr>
              <a:t>张清玫，计算机专业，王敏</a:t>
            </a:r>
            <a:r>
              <a:rPr lang="en-US" altLang="zh-CN" sz="2000" b="1" dirty="0">
                <a:solidFill>
                  <a:srgbClr val="008000"/>
                </a:solidFill>
              </a:rPr>
              <a:t>)</a:t>
            </a:r>
            <a:r>
              <a:rPr lang="zh-CN" altLang="en-US" sz="2000" b="1" dirty="0">
                <a:solidFill>
                  <a:srgbClr val="008000"/>
                </a:solidFill>
              </a:rPr>
              <a:t>，</a:t>
            </a:r>
            <a:r>
              <a:rPr lang="en-US" altLang="zh-CN" sz="2000" b="1" dirty="0">
                <a:solidFill>
                  <a:srgbClr val="008000"/>
                </a:solidFill>
              </a:rPr>
              <a:t>(</a:t>
            </a:r>
            <a:r>
              <a:rPr lang="zh-CN" altLang="en-US" sz="2000" b="1" dirty="0">
                <a:solidFill>
                  <a:srgbClr val="008000"/>
                </a:solidFill>
              </a:rPr>
              <a:t>张清玫，信息专业，李勇</a:t>
            </a:r>
            <a:r>
              <a:rPr lang="en-US" altLang="zh-CN" sz="2000" b="1" dirty="0">
                <a:solidFill>
                  <a:srgbClr val="008000"/>
                </a:solidFill>
              </a:rPr>
              <a:t>)</a:t>
            </a:r>
            <a:r>
              <a:rPr lang="zh-CN" altLang="en-US" sz="2000" b="1" dirty="0">
                <a:solidFill>
                  <a:srgbClr val="008000"/>
                </a:solidFill>
              </a:rPr>
              <a:t>， </a:t>
            </a:r>
          </a:p>
          <a:p>
            <a:pPr lvl="1" algn="just">
              <a:buFont typeface="Wingdings" pitchFamily="2" charset="2"/>
              <a:buNone/>
            </a:pPr>
            <a:r>
              <a:rPr lang="zh-CN" altLang="en-US" sz="2000" b="1" dirty="0">
                <a:solidFill>
                  <a:srgbClr val="008000"/>
                </a:solidFill>
              </a:rPr>
              <a:t>    </a:t>
            </a:r>
            <a:r>
              <a:rPr lang="en-US" altLang="zh-CN" sz="2000" b="1" dirty="0">
                <a:solidFill>
                  <a:srgbClr val="008000"/>
                </a:solidFill>
              </a:rPr>
              <a:t>(</a:t>
            </a:r>
            <a:r>
              <a:rPr lang="zh-CN" altLang="en-US" sz="2000" b="1" dirty="0">
                <a:solidFill>
                  <a:srgbClr val="008000"/>
                </a:solidFill>
              </a:rPr>
              <a:t>张清玫，信息专业，刘晨</a:t>
            </a:r>
            <a:r>
              <a:rPr lang="en-US" altLang="zh-CN" sz="2000" b="1" dirty="0">
                <a:solidFill>
                  <a:srgbClr val="008000"/>
                </a:solidFill>
              </a:rPr>
              <a:t>)</a:t>
            </a:r>
            <a:r>
              <a:rPr lang="zh-CN" altLang="en-US" sz="2000" b="1" dirty="0">
                <a:solidFill>
                  <a:srgbClr val="008000"/>
                </a:solidFill>
              </a:rPr>
              <a:t>，</a:t>
            </a:r>
            <a:r>
              <a:rPr lang="en-US" altLang="zh-CN" sz="2000" b="1" dirty="0">
                <a:solidFill>
                  <a:srgbClr val="008000"/>
                </a:solidFill>
              </a:rPr>
              <a:t>(</a:t>
            </a:r>
            <a:r>
              <a:rPr lang="zh-CN" altLang="en-US" sz="2000" b="1" dirty="0">
                <a:solidFill>
                  <a:srgbClr val="008000"/>
                </a:solidFill>
              </a:rPr>
              <a:t>张清玫，信息专业，王敏</a:t>
            </a:r>
            <a:r>
              <a:rPr lang="en-US" altLang="zh-CN" sz="2000" b="1" dirty="0">
                <a:solidFill>
                  <a:srgbClr val="008000"/>
                </a:solidFill>
              </a:rPr>
              <a:t>)</a:t>
            </a:r>
            <a:r>
              <a:rPr lang="zh-CN" altLang="en-US" sz="2000" b="1" dirty="0">
                <a:solidFill>
                  <a:srgbClr val="008000"/>
                </a:solidFill>
              </a:rPr>
              <a:t>， </a:t>
            </a:r>
          </a:p>
          <a:p>
            <a:pPr lvl="1" algn="just">
              <a:buFont typeface="Wingdings" pitchFamily="2" charset="2"/>
              <a:buNone/>
            </a:pPr>
            <a:r>
              <a:rPr lang="zh-CN" altLang="en-US" sz="2000" b="1" dirty="0">
                <a:solidFill>
                  <a:srgbClr val="008000"/>
                </a:solidFill>
              </a:rPr>
              <a:t>    </a:t>
            </a:r>
            <a:r>
              <a:rPr lang="en-US" altLang="zh-CN" sz="2000" b="1" dirty="0">
                <a:solidFill>
                  <a:srgbClr val="008000"/>
                </a:solidFill>
              </a:rPr>
              <a:t>(</a:t>
            </a:r>
            <a:r>
              <a:rPr lang="zh-CN" altLang="en-US" sz="2000" b="1" dirty="0">
                <a:solidFill>
                  <a:srgbClr val="008000"/>
                </a:solidFill>
              </a:rPr>
              <a:t>刘逸，计算机专业，李勇</a:t>
            </a:r>
            <a:r>
              <a:rPr lang="en-US" altLang="zh-CN" sz="2000" b="1" dirty="0">
                <a:solidFill>
                  <a:srgbClr val="008000"/>
                </a:solidFill>
              </a:rPr>
              <a:t>)</a:t>
            </a:r>
            <a:r>
              <a:rPr lang="zh-CN" altLang="en-US" sz="2000" b="1" dirty="0">
                <a:solidFill>
                  <a:srgbClr val="008000"/>
                </a:solidFill>
              </a:rPr>
              <a:t>，</a:t>
            </a:r>
            <a:r>
              <a:rPr lang="en-US" altLang="zh-CN" sz="2000" b="1" dirty="0">
                <a:solidFill>
                  <a:srgbClr val="008000"/>
                </a:solidFill>
              </a:rPr>
              <a:t>(</a:t>
            </a:r>
            <a:r>
              <a:rPr lang="zh-CN" altLang="en-US" sz="2000" b="1" dirty="0">
                <a:solidFill>
                  <a:srgbClr val="008000"/>
                </a:solidFill>
              </a:rPr>
              <a:t>刘逸，计算机专业，刘晨</a:t>
            </a:r>
            <a:r>
              <a:rPr lang="en-US" altLang="zh-CN" sz="2000" b="1" dirty="0">
                <a:solidFill>
                  <a:srgbClr val="008000"/>
                </a:solidFill>
              </a:rPr>
              <a:t>)</a:t>
            </a:r>
            <a:r>
              <a:rPr lang="zh-CN" altLang="en-US" sz="2000" b="1" dirty="0">
                <a:solidFill>
                  <a:srgbClr val="008000"/>
                </a:solidFill>
              </a:rPr>
              <a:t>，</a:t>
            </a:r>
          </a:p>
          <a:p>
            <a:pPr lvl="1" algn="just">
              <a:buFont typeface="Wingdings" pitchFamily="2" charset="2"/>
              <a:buNone/>
            </a:pPr>
            <a:r>
              <a:rPr lang="zh-CN" altLang="en-US" sz="2000" b="1" dirty="0">
                <a:solidFill>
                  <a:srgbClr val="008000"/>
                </a:solidFill>
              </a:rPr>
              <a:t>     </a:t>
            </a:r>
            <a:r>
              <a:rPr lang="en-US" altLang="zh-CN" sz="2000" b="1" dirty="0">
                <a:solidFill>
                  <a:srgbClr val="008000"/>
                </a:solidFill>
              </a:rPr>
              <a:t>(</a:t>
            </a:r>
            <a:r>
              <a:rPr lang="zh-CN" altLang="en-US" sz="2000" b="1" dirty="0">
                <a:solidFill>
                  <a:srgbClr val="008000"/>
                </a:solidFill>
              </a:rPr>
              <a:t>刘逸，计算机专业，王敏</a:t>
            </a:r>
            <a:r>
              <a:rPr lang="en-US" altLang="zh-CN" sz="2000" b="1" dirty="0">
                <a:solidFill>
                  <a:srgbClr val="008000"/>
                </a:solidFill>
              </a:rPr>
              <a:t>)</a:t>
            </a:r>
            <a:r>
              <a:rPr lang="zh-CN" altLang="en-US" sz="2000" b="1" dirty="0">
                <a:solidFill>
                  <a:srgbClr val="008000"/>
                </a:solidFill>
              </a:rPr>
              <a:t>，</a:t>
            </a:r>
            <a:r>
              <a:rPr lang="en-US" altLang="zh-CN" sz="2000" b="1" dirty="0">
                <a:solidFill>
                  <a:srgbClr val="008000"/>
                </a:solidFill>
              </a:rPr>
              <a:t>(</a:t>
            </a:r>
            <a:r>
              <a:rPr lang="zh-CN" altLang="en-US" sz="2000" b="1" dirty="0">
                <a:solidFill>
                  <a:srgbClr val="008000"/>
                </a:solidFill>
              </a:rPr>
              <a:t>刘逸，信息专业，李勇</a:t>
            </a:r>
            <a:r>
              <a:rPr lang="en-US" altLang="zh-CN" sz="2000" b="1" dirty="0">
                <a:solidFill>
                  <a:srgbClr val="008000"/>
                </a:solidFill>
              </a:rPr>
              <a:t>)</a:t>
            </a:r>
            <a:r>
              <a:rPr lang="zh-CN" altLang="en-US" sz="2000" b="1" dirty="0">
                <a:solidFill>
                  <a:srgbClr val="008000"/>
                </a:solidFill>
              </a:rPr>
              <a:t>， </a:t>
            </a:r>
          </a:p>
          <a:p>
            <a:pPr lvl="1" algn="just">
              <a:buFont typeface="Wingdings" pitchFamily="2" charset="2"/>
              <a:buNone/>
            </a:pPr>
            <a:r>
              <a:rPr lang="zh-CN" altLang="en-US" sz="2000" b="1" dirty="0">
                <a:solidFill>
                  <a:srgbClr val="008000"/>
                </a:solidFill>
              </a:rPr>
              <a:t>     </a:t>
            </a:r>
            <a:r>
              <a:rPr lang="en-US" altLang="zh-CN" sz="2000" b="1" dirty="0">
                <a:solidFill>
                  <a:srgbClr val="008000"/>
                </a:solidFill>
              </a:rPr>
              <a:t>(</a:t>
            </a:r>
            <a:r>
              <a:rPr lang="zh-CN" altLang="en-US" sz="2000" b="1" dirty="0">
                <a:solidFill>
                  <a:srgbClr val="008000"/>
                </a:solidFill>
              </a:rPr>
              <a:t>刘逸，信息专业，刘晨</a:t>
            </a:r>
            <a:r>
              <a:rPr lang="en-US" altLang="zh-CN" sz="2000" b="1" dirty="0">
                <a:solidFill>
                  <a:srgbClr val="008000"/>
                </a:solidFill>
              </a:rPr>
              <a:t>)</a:t>
            </a:r>
            <a:r>
              <a:rPr lang="zh-CN" altLang="en-US" sz="2000" b="1" dirty="0">
                <a:solidFill>
                  <a:srgbClr val="008000"/>
                </a:solidFill>
              </a:rPr>
              <a:t>，</a:t>
            </a:r>
            <a:r>
              <a:rPr lang="en-US" altLang="zh-CN" sz="2000" b="1" dirty="0">
                <a:solidFill>
                  <a:srgbClr val="008000"/>
                </a:solidFill>
              </a:rPr>
              <a:t>(</a:t>
            </a:r>
            <a:r>
              <a:rPr lang="zh-CN" altLang="en-US" sz="2000" b="1" dirty="0">
                <a:solidFill>
                  <a:srgbClr val="008000"/>
                </a:solidFill>
              </a:rPr>
              <a:t>刘逸，信息专业，王敏</a:t>
            </a:r>
            <a:r>
              <a:rPr lang="en-US" altLang="zh-CN" sz="2000" b="1" dirty="0">
                <a:solidFill>
                  <a:srgbClr val="008000"/>
                </a:solidFill>
              </a:rPr>
              <a:t>) </a:t>
            </a:r>
            <a:r>
              <a:rPr lang="zh-CN" altLang="en-US" sz="2000" b="1" dirty="0">
                <a:solidFill>
                  <a:srgbClr val="008000"/>
                </a:solidFill>
              </a:rPr>
              <a:t>｝</a:t>
            </a:r>
          </a:p>
        </p:txBody>
      </p:sp>
    </p:spTree>
    <p:extLst>
      <p:ext uri="{BB962C8B-B14F-4D97-AF65-F5344CB8AC3E}">
        <p14:creationId xmlns:p14="http://schemas.microsoft.com/office/powerpoint/2010/main" val="23925174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1234</TotalTime>
  <Words>2936</Words>
  <Application>Microsoft Office PowerPoint</Application>
  <PresentationFormat>全屏显示(4:3)</PresentationFormat>
  <Paragraphs>566</Paragraphs>
  <Slides>41</Slides>
  <Notes>14</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41</vt:i4>
      </vt:variant>
    </vt:vector>
  </HeadingPairs>
  <TitlesOfParts>
    <vt:vector size="43" baseType="lpstr">
      <vt:lpstr>Office 主题</vt:lpstr>
      <vt:lpstr>文档</vt:lpstr>
      <vt:lpstr>第三章</vt:lpstr>
      <vt:lpstr>PowerPoint 演示文稿</vt:lpstr>
      <vt:lpstr>PowerPoint 演示文稿</vt:lpstr>
      <vt:lpstr>PowerPoint 演示文稿</vt:lpstr>
      <vt:lpstr>笛卡儿积示例</vt:lpstr>
      <vt:lpstr>笛卡尔积实际上就是一个二维表 </vt:lpstr>
      <vt:lpstr>PowerPoint 演示文稿</vt:lpstr>
      <vt:lpstr>PowerPoint 演示文稿</vt:lpstr>
      <vt:lpstr>关系与笛卡尔积的区别：</vt:lpstr>
      <vt:lpstr> </vt:lpstr>
      <vt:lpstr>关系与笛卡尔积的区别：</vt:lpstr>
      <vt:lpstr>关系与笛卡尔积的区别：</vt:lpstr>
      <vt:lpstr>关系与笛卡尔积的区别：</vt:lpstr>
      <vt:lpstr>PowerPoint 演示文稿</vt:lpstr>
      <vt:lpstr>PowerPoint 演示文稿</vt:lpstr>
      <vt:lpstr>PowerPoint 演示文稿</vt:lpstr>
      <vt:lpstr>PowerPoint 演示文稿</vt:lpstr>
      <vt:lpstr>关系举例：写出其候选码</vt:lpstr>
      <vt:lpstr>PowerPoint 演示文稿</vt:lpstr>
      <vt:lpstr>PowerPoint 演示文稿</vt:lpstr>
      <vt:lpstr>基本关系的性质</vt:lpstr>
      <vt:lpstr>PowerPoint 演示文稿</vt:lpstr>
      <vt:lpstr>关系举例：写出其关系模式</vt:lpstr>
      <vt:lpstr>关系举例：写出学生关系模式的形式化表示</vt:lpstr>
      <vt:lpstr>关系模式的形式化表示</vt:lpstr>
      <vt:lpstr>关系举例：写出三个关系的关系模式</vt:lpstr>
      <vt:lpstr>PowerPoint 演示文稿</vt:lpstr>
      <vt:lpstr>关系模型、关系数据库</vt:lpstr>
      <vt:lpstr>PowerPoint 演示文稿</vt:lpstr>
      <vt:lpstr>PowerPoint 演示文稿</vt:lpstr>
      <vt:lpstr>缺少主码值数据示例</vt:lpstr>
      <vt:lpstr>主码值重复情况</vt:lpstr>
      <vt:lpstr>PowerPoint 演示文稿</vt:lpstr>
      <vt:lpstr>学生表中“学号”为主键</vt:lpstr>
      <vt:lpstr>PowerPoint 演示文稿</vt:lpstr>
      <vt:lpstr>外码引用例1</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李辉</dc:creator>
  <cp:lastModifiedBy>gcl</cp:lastModifiedBy>
  <cp:revision>243</cp:revision>
  <dcterms:created xsi:type="dcterms:W3CDTF">2014-08-02T13:12:31Z</dcterms:created>
  <dcterms:modified xsi:type="dcterms:W3CDTF">2019-09-18T12:25:58Z</dcterms:modified>
</cp:coreProperties>
</file>