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9" r:id="rId3"/>
    <p:sldId id="261" r:id="rId4"/>
    <p:sldId id="321" r:id="rId5"/>
    <p:sldId id="295" r:id="rId6"/>
    <p:sldId id="303" r:id="rId7"/>
    <p:sldId id="296" r:id="rId8"/>
    <p:sldId id="304" r:id="rId9"/>
    <p:sldId id="313" r:id="rId10"/>
    <p:sldId id="315" r:id="rId11"/>
    <p:sldId id="298" r:id="rId12"/>
    <p:sldId id="306" r:id="rId13"/>
    <p:sldId id="316" r:id="rId14"/>
    <p:sldId id="322" r:id="rId15"/>
    <p:sldId id="323" r:id="rId16"/>
    <p:sldId id="319" r:id="rId17"/>
    <p:sldId id="324" r:id="rId18"/>
    <p:sldId id="326" r:id="rId19"/>
    <p:sldId id="317" r:id="rId20"/>
    <p:sldId id="325" r:id="rId21"/>
    <p:sldId id="328" r:id="rId22"/>
    <p:sldId id="311" r:id="rId23"/>
    <p:sldId id="312" r:id="rId24"/>
    <p:sldId id="320" r:id="rId25"/>
    <p:sldId id="329" r:id="rId26"/>
    <p:sldId id="330" r:id="rId27"/>
    <p:sldId id="332" r:id="rId28"/>
    <p:sldId id="333" r:id="rId29"/>
    <p:sldId id="301" r:id="rId30"/>
    <p:sldId id="335" r:id="rId31"/>
    <p:sldId id="337" r:id="rId32"/>
    <p:sldId id="334" r:id="rId33"/>
    <p:sldId id="309" r:id="rId34"/>
    <p:sldId id="336" r:id="rId35"/>
    <p:sldId id="278"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Montserrat" panose="020B0604020202020204" charset="0"/>
      <p:regular r:id="rId42"/>
      <p:bold r:id="rId43"/>
      <p:italic r:id="rId44"/>
      <p:boldItalic r:id="rId45"/>
    </p:embeddedFont>
    <p:embeddedFont>
      <p:font typeface="Montserrat Light"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7AC1A-650C-19BD-DA7E-499EF65DAE76}" v="606" dt="2022-11-30T00:23:44.319"/>
    <p1510:client id="{1C5E1698-23B7-3BE3-6424-84C61489D43E}" v="266" dt="2022-11-30T01:13:20.864"/>
    <p1510:client id="{5F49E481-C6F7-2140-8DE8-72BEEC0FBE34}" v="523" dt="2022-11-30T04:00:32.737"/>
    <p1510:client id="{66435C32-122E-3D41-9C93-F51D7432A64B}" v="2912" dt="2022-11-30T16:11:20.865"/>
    <p1510:client id="{7498DF5B-B55E-B0E1-4F26-C65039A439C5}" v="7" dt="2022-11-30T01:49:20.461"/>
    <p1510:client id="{86ED00EC-D765-7702-214F-C7122B10A310}" v="6" dt="2022-11-29T20:00:19.954"/>
    <p1510:client id="{8A5C566B-EBB7-B345-321F-D3A21C6C4875}" v="280" dt="2022-11-29T23:05:19.850"/>
  </p1510:revLst>
</p1510:revInfo>
</file>

<file path=ppt/tableStyles.xml><?xml version="1.0" encoding="utf-8"?>
<a:tblStyleLst xmlns:a="http://schemas.openxmlformats.org/drawingml/2006/main" def="{668617F7-BD45-45D3-9494-08AB8ACE10ED}">
  <a:tblStyle styleId="{668617F7-BD45-45D3-9494-08AB8ACE10E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9E5840-C12E-4C8B-9978-033B50F8BF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ji,Dhruvi" userId="S::dhd35@drexel.edu::a1af978d-0a22-461a-a7ed-acce2f362313" providerId="AD" clId="Web-{7498DF5B-B55E-B0E1-4F26-C65039A439C5}"/>
    <pc:docChg chg="modSld">
      <pc:chgData name="Darji,Dhruvi" userId="S::dhd35@drexel.edu::a1af978d-0a22-461a-a7ed-acce2f362313" providerId="AD" clId="Web-{7498DF5B-B55E-B0E1-4F26-C65039A439C5}" dt="2022-11-30T01:54:10.186" v="11"/>
      <pc:docMkLst>
        <pc:docMk/>
      </pc:docMkLst>
      <pc:sldChg chg="modNotes">
        <pc:chgData name="Darji,Dhruvi" userId="S::dhd35@drexel.edu::a1af978d-0a22-461a-a7ed-acce2f362313" providerId="AD" clId="Web-{7498DF5B-B55E-B0E1-4F26-C65039A439C5}" dt="2022-11-30T01:54:10.186" v="11"/>
        <pc:sldMkLst>
          <pc:docMk/>
          <pc:sldMk cId="4206669985" sldId="309"/>
        </pc:sldMkLst>
      </pc:sldChg>
      <pc:sldChg chg="modSp">
        <pc:chgData name="Darji,Dhruvi" userId="S::dhd35@drexel.edu::a1af978d-0a22-461a-a7ed-acce2f362313" providerId="AD" clId="Web-{7498DF5B-B55E-B0E1-4F26-C65039A439C5}" dt="2022-11-30T01:49:18.289" v="5" actId="20577"/>
        <pc:sldMkLst>
          <pc:docMk/>
          <pc:sldMk cId="1931491136" sldId="321"/>
        </pc:sldMkLst>
        <pc:spChg chg="mod">
          <ac:chgData name="Darji,Dhruvi" userId="S::dhd35@drexel.edu::a1af978d-0a22-461a-a7ed-acce2f362313" providerId="AD" clId="Web-{7498DF5B-B55E-B0E1-4F26-C65039A439C5}" dt="2022-11-30T01:49:18.289" v="5" actId="20577"/>
          <ac:spMkLst>
            <pc:docMk/>
            <pc:sldMk cId="1931491136" sldId="321"/>
            <ac:spMk id="122" creationId="{00000000-0000-0000-0000-000000000000}"/>
          </ac:spMkLst>
        </pc:spChg>
      </pc:sldChg>
      <pc:sldChg chg="modNotes">
        <pc:chgData name="Darji,Dhruvi" userId="S::dhd35@drexel.edu::a1af978d-0a22-461a-a7ed-acce2f362313" providerId="AD" clId="Web-{7498DF5B-B55E-B0E1-4F26-C65039A439C5}" dt="2022-11-30T01:53:16.433" v="9"/>
        <pc:sldMkLst>
          <pc:docMk/>
          <pc:sldMk cId="142393217" sldId="336"/>
        </pc:sldMkLst>
      </pc:sldChg>
    </pc:docChg>
  </pc:docChgLst>
  <pc:docChgLst>
    <pc:chgData name="O'Shea,Rachael" userId="S::reo53@drexel.edu::321c1fb9-d47e-4373-99c6-0b8e46a9e74d" providerId="AD" clId="Web-{1C5E1698-23B7-3BE3-6424-84C61489D43E}"/>
    <pc:docChg chg="addSld delSld modSld sldOrd">
      <pc:chgData name="O'Shea,Rachael" userId="S::reo53@drexel.edu::321c1fb9-d47e-4373-99c6-0b8e46a9e74d" providerId="AD" clId="Web-{1C5E1698-23B7-3BE3-6424-84C61489D43E}" dt="2022-11-30T01:13:20.864" v="329" actId="20577"/>
      <pc:docMkLst>
        <pc:docMk/>
      </pc:docMkLst>
      <pc:sldChg chg="modSp">
        <pc:chgData name="O'Shea,Rachael" userId="S::reo53@drexel.edu::321c1fb9-d47e-4373-99c6-0b8e46a9e74d" providerId="AD" clId="Web-{1C5E1698-23B7-3BE3-6424-84C61489D43E}" dt="2022-11-29T22:37:49.694" v="166" actId="20577"/>
        <pc:sldMkLst>
          <pc:docMk/>
          <pc:sldMk cId="0" sldId="261"/>
        </pc:sldMkLst>
        <pc:spChg chg="mod">
          <ac:chgData name="O'Shea,Rachael" userId="S::reo53@drexel.edu::321c1fb9-d47e-4373-99c6-0b8e46a9e74d" providerId="AD" clId="Web-{1C5E1698-23B7-3BE3-6424-84C61489D43E}" dt="2022-11-29T22:37:49.694" v="166" actId="20577"/>
          <ac:spMkLst>
            <pc:docMk/>
            <pc:sldMk cId="0" sldId="261"/>
            <ac:spMk id="122" creationId="{00000000-0000-0000-0000-000000000000}"/>
          </ac:spMkLst>
        </pc:spChg>
      </pc:sldChg>
      <pc:sldChg chg="modSp modNotes">
        <pc:chgData name="O'Shea,Rachael" userId="S::reo53@drexel.edu::321c1fb9-d47e-4373-99c6-0b8e46a9e74d" providerId="AD" clId="Web-{1C5E1698-23B7-3BE3-6424-84C61489D43E}" dt="2022-11-29T21:50:16.360" v="70"/>
        <pc:sldMkLst>
          <pc:docMk/>
          <pc:sldMk cId="3419890681" sldId="298"/>
        </pc:sldMkLst>
        <pc:spChg chg="mod">
          <ac:chgData name="O'Shea,Rachael" userId="S::reo53@drexel.edu::321c1fb9-d47e-4373-99c6-0b8e46a9e74d" providerId="AD" clId="Web-{1C5E1698-23B7-3BE3-6424-84C61489D43E}" dt="2022-11-29T21:33:49.039" v="12" actId="20577"/>
          <ac:spMkLst>
            <pc:docMk/>
            <pc:sldMk cId="3419890681" sldId="298"/>
            <ac:spMk id="109" creationId="{00000000-0000-0000-0000-000000000000}"/>
          </ac:spMkLst>
        </pc:spChg>
        <pc:spChg chg="mod">
          <ac:chgData name="O'Shea,Rachael" userId="S::reo53@drexel.edu::321c1fb9-d47e-4373-99c6-0b8e46a9e74d" providerId="AD" clId="Web-{1C5E1698-23B7-3BE3-6424-84C61489D43E}" dt="2022-11-29T21:33:41.570" v="9" actId="20577"/>
          <ac:spMkLst>
            <pc:docMk/>
            <pc:sldMk cId="3419890681" sldId="298"/>
            <ac:spMk id="110" creationId="{00000000-0000-0000-0000-000000000000}"/>
          </ac:spMkLst>
        </pc:spChg>
      </pc:sldChg>
      <pc:sldChg chg="modNotes">
        <pc:chgData name="O'Shea,Rachael" userId="S::reo53@drexel.edu::321c1fb9-d47e-4373-99c6-0b8e46a9e74d" providerId="AD" clId="Web-{1C5E1698-23B7-3BE3-6424-84C61489D43E}" dt="2022-11-29T23:31:15.067" v="185"/>
        <pc:sldMkLst>
          <pc:docMk/>
          <pc:sldMk cId="2109787612" sldId="301"/>
        </pc:sldMkLst>
      </pc:sldChg>
      <pc:sldChg chg="addSp modSp">
        <pc:chgData name="O'Shea,Rachael" userId="S::reo53@drexel.edu::321c1fb9-d47e-4373-99c6-0b8e46a9e74d" providerId="AD" clId="Web-{1C5E1698-23B7-3BE3-6424-84C61489D43E}" dt="2022-11-29T22:37:24.521" v="163" actId="1076"/>
        <pc:sldMkLst>
          <pc:docMk/>
          <pc:sldMk cId="395718677" sldId="303"/>
        </pc:sldMkLst>
        <pc:spChg chg="mod">
          <ac:chgData name="O'Shea,Rachael" userId="S::reo53@drexel.edu::321c1fb9-d47e-4373-99c6-0b8e46a9e74d" providerId="AD" clId="Web-{1C5E1698-23B7-3BE3-6424-84C61489D43E}" dt="2022-11-29T22:04:21.786" v="113" actId="20577"/>
          <ac:spMkLst>
            <pc:docMk/>
            <pc:sldMk cId="395718677" sldId="303"/>
            <ac:spMk id="122" creationId="{00000000-0000-0000-0000-000000000000}"/>
          </ac:spMkLst>
        </pc:spChg>
        <pc:picChg chg="add mod">
          <ac:chgData name="O'Shea,Rachael" userId="S::reo53@drexel.edu::321c1fb9-d47e-4373-99c6-0b8e46a9e74d" providerId="AD" clId="Web-{1C5E1698-23B7-3BE3-6424-84C61489D43E}" dt="2022-11-29T22:37:24.521" v="163" actId="1076"/>
          <ac:picMkLst>
            <pc:docMk/>
            <pc:sldMk cId="395718677" sldId="303"/>
            <ac:picMk id="2" creationId="{02E49778-FAE6-EF7A-7A22-9737C9928579}"/>
          </ac:picMkLst>
        </pc:picChg>
      </pc:sldChg>
      <pc:sldChg chg="ord modNotes">
        <pc:chgData name="O'Shea,Rachael" userId="S::reo53@drexel.edu::321c1fb9-d47e-4373-99c6-0b8e46a9e74d" providerId="AD" clId="Web-{1C5E1698-23B7-3BE3-6424-84C61489D43E}" dt="2022-11-29T21:50:20.501" v="74"/>
        <pc:sldMkLst>
          <pc:docMk/>
          <pc:sldMk cId="3357577537" sldId="306"/>
        </pc:sldMkLst>
      </pc:sldChg>
      <pc:sldChg chg="modSp">
        <pc:chgData name="O'Shea,Rachael" userId="S::reo53@drexel.edu::321c1fb9-d47e-4373-99c6-0b8e46a9e74d" providerId="AD" clId="Web-{1C5E1698-23B7-3BE3-6424-84C61489D43E}" dt="2022-11-30T00:49:00.612" v="245" actId="20577"/>
        <pc:sldMkLst>
          <pc:docMk/>
          <pc:sldMk cId="4206669985" sldId="309"/>
        </pc:sldMkLst>
        <pc:spChg chg="mod">
          <ac:chgData name="O'Shea,Rachael" userId="S::reo53@drexel.edu::321c1fb9-d47e-4373-99c6-0b8e46a9e74d" providerId="AD" clId="Web-{1C5E1698-23B7-3BE3-6424-84C61489D43E}" dt="2022-11-30T00:49:00.612" v="245" actId="20577"/>
          <ac:spMkLst>
            <pc:docMk/>
            <pc:sldMk cId="4206669985" sldId="309"/>
            <ac:spMk id="122" creationId="{00000000-0000-0000-0000-000000000000}"/>
          </ac:spMkLst>
        </pc:spChg>
      </pc:sldChg>
      <pc:sldChg chg="modNotes">
        <pc:chgData name="O'Shea,Rachael" userId="S::reo53@drexel.edu::321c1fb9-d47e-4373-99c6-0b8e46a9e74d" providerId="AD" clId="Web-{1C5E1698-23B7-3BE3-6424-84C61489D43E}" dt="2022-11-29T21:50:05.828" v="62"/>
        <pc:sldMkLst>
          <pc:docMk/>
          <pc:sldMk cId="3931699842" sldId="311"/>
        </pc:sldMkLst>
      </pc:sldChg>
      <pc:sldChg chg="modNotes">
        <pc:chgData name="O'Shea,Rachael" userId="S::reo53@drexel.edu::321c1fb9-d47e-4373-99c6-0b8e46a9e74d" providerId="AD" clId="Web-{1C5E1698-23B7-3BE3-6424-84C61489D43E}" dt="2022-11-29T21:50:12.485" v="64"/>
        <pc:sldMkLst>
          <pc:docMk/>
          <pc:sldMk cId="3117521904" sldId="312"/>
        </pc:sldMkLst>
      </pc:sldChg>
      <pc:sldChg chg="modNotes">
        <pc:chgData name="O'Shea,Rachael" userId="S::reo53@drexel.edu::321c1fb9-d47e-4373-99c6-0b8e46a9e74d" providerId="AD" clId="Web-{1C5E1698-23B7-3BE3-6424-84C61489D43E}" dt="2022-11-29T21:35:43.901" v="13"/>
        <pc:sldMkLst>
          <pc:docMk/>
          <pc:sldMk cId="2562518919" sldId="313"/>
        </pc:sldMkLst>
      </pc:sldChg>
      <pc:sldChg chg="modNotes">
        <pc:chgData name="O'Shea,Rachael" userId="S::reo53@drexel.edu::321c1fb9-d47e-4373-99c6-0b8e46a9e74d" providerId="AD" clId="Web-{1C5E1698-23B7-3BE3-6424-84C61489D43E}" dt="2022-11-29T21:36:04.605" v="29"/>
        <pc:sldMkLst>
          <pc:docMk/>
          <pc:sldMk cId="675610453" sldId="314"/>
        </pc:sldMkLst>
      </pc:sldChg>
      <pc:sldChg chg="modNotes">
        <pc:chgData name="O'Shea,Rachael" userId="S::reo53@drexel.edu::321c1fb9-d47e-4373-99c6-0b8e46a9e74d" providerId="AD" clId="Web-{1C5E1698-23B7-3BE3-6424-84C61489D43E}" dt="2022-11-29T21:35:56.699" v="21"/>
        <pc:sldMkLst>
          <pc:docMk/>
          <pc:sldMk cId="1006414140" sldId="315"/>
        </pc:sldMkLst>
      </pc:sldChg>
      <pc:sldChg chg="modNotes">
        <pc:chgData name="O'Shea,Rachael" userId="S::reo53@drexel.edu::321c1fb9-d47e-4373-99c6-0b8e46a9e74d" providerId="AD" clId="Web-{1C5E1698-23B7-3BE3-6424-84C61489D43E}" dt="2022-11-29T21:36:12.011" v="35"/>
        <pc:sldMkLst>
          <pc:docMk/>
          <pc:sldMk cId="2006072135" sldId="316"/>
        </pc:sldMkLst>
      </pc:sldChg>
      <pc:sldChg chg="modNotes">
        <pc:chgData name="O'Shea,Rachael" userId="S::reo53@drexel.edu::321c1fb9-d47e-4373-99c6-0b8e46a9e74d" providerId="AD" clId="Web-{1C5E1698-23B7-3BE3-6424-84C61489D43E}" dt="2022-11-29T21:53:19.052" v="99"/>
        <pc:sldMkLst>
          <pc:docMk/>
          <pc:sldMk cId="2174481767" sldId="317"/>
        </pc:sldMkLst>
      </pc:sldChg>
      <pc:sldChg chg="del">
        <pc:chgData name="O'Shea,Rachael" userId="S::reo53@drexel.edu::321c1fb9-d47e-4373-99c6-0b8e46a9e74d" providerId="AD" clId="Web-{1C5E1698-23B7-3BE3-6424-84C61489D43E}" dt="2022-11-29T22:03:47.410" v="110"/>
        <pc:sldMkLst>
          <pc:docMk/>
          <pc:sldMk cId="785333765" sldId="318"/>
        </pc:sldMkLst>
      </pc:sldChg>
      <pc:sldChg chg="modNotes">
        <pc:chgData name="O'Shea,Rachael" userId="S::reo53@drexel.edu::321c1fb9-d47e-4373-99c6-0b8e46a9e74d" providerId="AD" clId="Web-{1C5E1698-23B7-3BE3-6424-84C61489D43E}" dt="2022-11-29T21:48:32.529" v="56"/>
        <pc:sldMkLst>
          <pc:docMk/>
          <pc:sldMk cId="1385080909" sldId="319"/>
        </pc:sldMkLst>
      </pc:sldChg>
      <pc:sldChg chg="delSp modSp">
        <pc:chgData name="O'Shea,Rachael" userId="S::reo53@drexel.edu::321c1fb9-d47e-4373-99c6-0b8e46a9e74d" providerId="AD" clId="Web-{1C5E1698-23B7-3BE3-6424-84C61489D43E}" dt="2022-11-29T22:38:18.319" v="178" actId="20577"/>
        <pc:sldMkLst>
          <pc:docMk/>
          <pc:sldMk cId="1931491136" sldId="321"/>
        </pc:sldMkLst>
        <pc:spChg chg="mod">
          <ac:chgData name="O'Shea,Rachael" userId="S::reo53@drexel.edu::321c1fb9-d47e-4373-99c6-0b8e46a9e74d" providerId="AD" clId="Web-{1C5E1698-23B7-3BE3-6424-84C61489D43E}" dt="2022-11-29T22:38:18.319" v="178" actId="20577"/>
          <ac:spMkLst>
            <pc:docMk/>
            <pc:sldMk cId="1931491136" sldId="321"/>
            <ac:spMk id="122" creationId="{00000000-0000-0000-0000-000000000000}"/>
          </ac:spMkLst>
        </pc:spChg>
        <pc:picChg chg="del">
          <ac:chgData name="O'Shea,Rachael" userId="S::reo53@drexel.edu::321c1fb9-d47e-4373-99c6-0b8e46a9e74d" providerId="AD" clId="Web-{1C5E1698-23B7-3BE3-6424-84C61489D43E}" dt="2022-11-29T22:37:27.537" v="164"/>
          <ac:picMkLst>
            <pc:docMk/>
            <pc:sldMk cId="1931491136" sldId="321"/>
            <ac:picMk id="4" creationId="{E9F986D3-7941-C1A4-86FB-234E9FE5D520}"/>
          </ac:picMkLst>
        </pc:picChg>
      </pc:sldChg>
      <pc:sldChg chg="addSp modSp modNotes">
        <pc:chgData name="O'Shea,Rachael" userId="S::reo53@drexel.edu::321c1fb9-d47e-4373-99c6-0b8e46a9e74d" providerId="AD" clId="Web-{1C5E1698-23B7-3BE3-6424-84C61489D43E}" dt="2022-11-30T01:13:20.864" v="329" actId="20577"/>
        <pc:sldMkLst>
          <pc:docMk/>
          <pc:sldMk cId="2789530505" sldId="322"/>
        </pc:sldMkLst>
        <pc:spChg chg="mod">
          <ac:chgData name="O'Shea,Rachael" userId="S::reo53@drexel.edu::321c1fb9-d47e-4373-99c6-0b8e46a9e74d" providerId="AD" clId="Web-{1C5E1698-23B7-3BE3-6424-84C61489D43E}" dt="2022-11-30T00:28:09.882" v="192" actId="20577"/>
          <ac:spMkLst>
            <pc:docMk/>
            <pc:sldMk cId="2789530505" sldId="322"/>
            <ac:spMk id="2" creationId="{15419774-75FD-654A-2FD6-F44445BCB3EF}"/>
          </ac:spMkLst>
        </pc:spChg>
        <pc:spChg chg="mod">
          <ac:chgData name="O'Shea,Rachael" userId="S::reo53@drexel.edu::321c1fb9-d47e-4373-99c6-0b8e46a9e74d" providerId="AD" clId="Web-{1C5E1698-23B7-3BE3-6424-84C61489D43E}" dt="2022-11-30T01:13:20.864" v="329" actId="20577"/>
          <ac:spMkLst>
            <pc:docMk/>
            <pc:sldMk cId="2789530505" sldId="322"/>
            <ac:spMk id="3" creationId="{9A985FBD-FB49-D72A-453B-C96C9C253B1A}"/>
          </ac:spMkLst>
        </pc:spChg>
        <pc:picChg chg="mod">
          <ac:chgData name="O'Shea,Rachael" userId="S::reo53@drexel.edu::321c1fb9-d47e-4373-99c6-0b8e46a9e74d" providerId="AD" clId="Web-{1C5E1698-23B7-3BE3-6424-84C61489D43E}" dt="2022-11-30T00:28:24.180" v="197" actId="1076"/>
          <ac:picMkLst>
            <pc:docMk/>
            <pc:sldMk cId="2789530505" sldId="322"/>
            <ac:picMk id="5" creationId="{6886BD39-A881-049B-ABBD-852441498A26}"/>
          </ac:picMkLst>
        </pc:picChg>
        <pc:picChg chg="add mod">
          <ac:chgData name="O'Shea,Rachael" userId="S::reo53@drexel.edu::321c1fb9-d47e-4373-99c6-0b8e46a9e74d" providerId="AD" clId="Web-{1C5E1698-23B7-3BE3-6424-84C61489D43E}" dt="2022-11-30T00:39:55.962" v="212" actId="1076"/>
          <ac:picMkLst>
            <pc:docMk/>
            <pc:sldMk cId="2789530505" sldId="322"/>
            <ac:picMk id="6" creationId="{3CE90899-0964-5835-2C03-03704CF45CC9}"/>
          </ac:picMkLst>
        </pc:picChg>
      </pc:sldChg>
      <pc:sldChg chg="modNotes">
        <pc:chgData name="O'Shea,Rachael" userId="S::reo53@drexel.edu::321c1fb9-d47e-4373-99c6-0b8e46a9e74d" providerId="AD" clId="Web-{1C5E1698-23B7-3BE3-6424-84C61489D43E}" dt="2022-11-29T21:36:24.074" v="48"/>
        <pc:sldMkLst>
          <pc:docMk/>
          <pc:sldMk cId="964825061" sldId="323"/>
        </pc:sldMkLst>
      </pc:sldChg>
      <pc:sldChg chg="ord modNotes">
        <pc:chgData name="O'Shea,Rachael" userId="S::reo53@drexel.edu::321c1fb9-d47e-4373-99c6-0b8e46a9e74d" providerId="AD" clId="Web-{1C5E1698-23B7-3BE3-6424-84C61489D43E}" dt="2022-11-29T22:07:30.119" v="121"/>
        <pc:sldMkLst>
          <pc:docMk/>
          <pc:sldMk cId="363955333" sldId="324"/>
        </pc:sldMkLst>
      </pc:sldChg>
      <pc:sldChg chg="modSp ord modNotes">
        <pc:chgData name="O'Shea,Rachael" userId="S::reo53@drexel.edu::321c1fb9-d47e-4373-99c6-0b8e46a9e74d" providerId="AD" clId="Web-{1C5E1698-23B7-3BE3-6424-84C61489D43E}" dt="2022-11-29T22:07:44.479" v="130"/>
        <pc:sldMkLst>
          <pc:docMk/>
          <pc:sldMk cId="3074043645" sldId="326"/>
        </pc:sldMkLst>
        <pc:spChg chg="mod">
          <ac:chgData name="O'Shea,Rachael" userId="S::reo53@drexel.edu::321c1fb9-d47e-4373-99c6-0b8e46a9e74d" providerId="AD" clId="Web-{1C5E1698-23B7-3BE3-6424-84C61489D43E}" dt="2022-11-29T21:59:52.936" v="109" actId="20577"/>
          <ac:spMkLst>
            <pc:docMk/>
            <pc:sldMk cId="3074043645" sldId="326"/>
            <ac:spMk id="3" creationId="{378032E4-8DB3-BDAD-52BA-8610C44B6FFC}"/>
          </ac:spMkLst>
        </pc:spChg>
      </pc:sldChg>
      <pc:sldChg chg="del">
        <pc:chgData name="O'Shea,Rachael" userId="S::reo53@drexel.edu::321c1fb9-d47e-4373-99c6-0b8e46a9e74d" providerId="AD" clId="Web-{1C5E1698-23B7-3BE3-6424-84C61489D43E}" dt="2022-11-29T22:03:50.723" v="111"/>
        <pc:sldMkLst>
          <pc:docMk/>
          <pc:sldMk cId="2487360070" sldId="327"/>
        </pc:sldMkLst>
      </pc:sldChg>
      <pc:sldChg chg="modNotes">
        <pc:chgData name="O'Shea,Rachael" userId="S::reo53@drexel.edu::321c1fb9-d47e-4373-99c6-0b8e46a9e74d" providerId="AD" clId="Web-{1C5E1698-23B7-3BE3-6424-84C61489D43E}" dt="2022-11-29T22:09:34.263" v="135"/>
        <pc:sldMkLst>
          <pc:docMk/>
          <pc:sldMk cId="3858580915" sldId="328"/>
        </pc:sldMkLst>
      </pc:sldChg>
      <pc:sldChg chg="modSp">
        <pc:chgData name="O'Shea,Rachael" userId="S::reo53@drexel.edu::321c1fb9-d47e-4373-99c6-0b8e46a9e74d" providerId="AD" clId="Web-{1C5E1698-23B7-3BE3-6424-84C61489D43E}" dt="2022-11-30T00:41:28.937" v="223" actId="1076"/>
        <pc:sldMkLst>
          <pc:docMk/>
          <pc:sldMk cId="2085630637" sldId="330"/>
        </pc:sldMkLst>
        <pc:picChg chg="mod">
          <ac:chgData name="O'Shea,Rachael" userId="S::reo53@drexel.edu::321c1fb9-d47e-4373-99c6-0b8e46a9e74d" providerId="AD" clId="Web-{1C5E1698-23B7-3BE3-6424-84C61489D43E}" dt="2022-11-30T00:41:19.594" v="221" actId="1076"/>
          <ac:picMkLst>
            <pc:docMk/>
            <pc:sldMk cId="2085630637" sldId="330"/>
            <ac:picMk id="5" creationId="{7F8AB434-FCF7-B7B3-C60B-AF8474288C50}"/>
          </ac:picMkLst>
        </pc:picChg>
        <pc:picChg chg="mod">
          <ac:chgData name="O'Shea,Rachael" userId="S::reo53@drexel.edu::321c1fb9-d47e-4373-99c6-0b8e46a9e74d" providerId="AD" clId="Web-{1C5E1698-23B7-3BE3-6424-84C61489D43E}" dt="2022-11-30T00:41:22.890" v="222" actId="14100"/>
          <ac:picMkLst>
            <pc:docMk/>
            <pc:sldMk cId="2085630637" sldId="330"/>
            <ac:picMk id="7" creationId="{1FA6A779-8F88-0E1E-85B0-9E9CFC5B86D5}"/>
          </ac:picMkLst>
        </pc:picChg>
        <pc:picChg chg="mod">
          <ac:chgData name="O'Shea,Rachael" userId="S::reo53@drexel.edu::321c1fb9-d47e-4373-99c6-0b8e46a9e74d" providerId="AD" clId="Web-{1C5E1698-23B7-3BE3-6424-84C61489D43E}" dt="2022-11-30T00:41:28.937" v="223" actId="1076"/>
          <ac:picMkLst>
            <pc:docMk/>
            <pc:sldMk cId="2085630637" sldId="330"/>
            <ac:picMk id="8" creationId="{B8A4F8CC-64FB-7BFD-11CD-6D910B239546}"/>
          </ac:picMkLst>
        </pc:picChg>
      </pc:sldChg>
      <pc:sldChg chg="modSp new del modNotes">
        <pc:chgData name="O'Shea,Rachael" userId="S::reo53@drexel.edu::321c1fb9-d47e-4373-99c6-0b8e46a9e74d" providerId="AD" clId="Web-{1C5E1698-23B7-3BE3-6424-84C61489D43E}" dt="2022-11-29T22:46:09.893" v="179"/>
        <pc:sldMkLst>
          <pc:docMk/>
          <pc:sldMk cId="458124651" sldId="331"/>
        </pc:sldMkLst>
        <pc:spChg chg="mod">
          <ac:chgData name="O'Shea,Rachael" userId="S::reo53@drexel.edu::321c1fb9-d47e-4373-99c6-0b8e46a9e74d" providerId="AD" clId="Web-{1C5E1698-23B7-3BE3-6424-84C61489D43E}" dt="2022-11-29T21:59:40.420" v="105" actId="20577"/>
          <ac:spMkLst>
            <pc:docMk/>
            <pc:sldMk cId="458124651" sldId="331"/>
            <ac:spMk id="2" creationId="{0337B896-677C-C4D0-E59C-CF058011824C}"/>
          </ac:spMkLst>
        </pc:spChg>
        <pc:spChg chg="mod">
          <ac:chgData name="O'Shea,Rachael" userId="S::reo53@drexel.edu::321c1fb9-d47e-4373-99c6-0b8e46a9e74d" providerId="AD" clId="Web-{1C5E1698-23B7-3BE3-6424-84C61489D43E}" dt="2022-11-29T22:22:44.094" v="153" actId="20577"/>
          <ac:spMkLst>
            <pc:docMk/>
            <pc:sldMk cId="458124651" sldId="331"/>
            <ac:spMk id="3" creationId="{EB57EF97-A072-9DCE-9BBE-12187CC0AE0A}"/>
          </ac:spMkLst>
        </pc:spChg>
      </pc:sldChg>
      <pc:sldChg chg="modSp modNotes">
        <pc:chgData name="O'Shea,Rachael" userId="S::reo53@drexel.edu::321c1fb9-d47e-4373-99c6-0b8e46a9e74d" providerId="AD" clId="Web-{1C5E1698-23B7-3BE3-6424-84C61489D43E}" dt="2022-11-30T00:52:54.174" v="321" actId="20577"/>
        <pc:sldMkLst>
          <pc:docMk/>
          <pc:sldMk cId="142393217" sldId="336"/>
        </pc:sldMkLst>
        <pc:spChg chg="mod">
          <ac:chgData name="O'Shea,Rachael" userId="S::reo53@drexel.edu::321c1fb9-d47e-4373-99c6-0b8e46a9e74d" providerId="AD" clId="Web-{1C5E1698-23B7-3BE3-6424-84C61489D43E}" dt="2022-11-30T00:52:54.174" v="321" actId="20577"/>
          <ac:spMkLst>
            <pc:docMk/>
            <pc:sldMk cId="142393217" sldId="336"/>
            <ac:spMk id="122" creationId="{00000000-0000-0000-0000-000000000000}"/>
          </ac:spMkLst>
        </pc:spChg>
      </pc:sldChg>
    </pc:docChg>
  </pc:docChgLst>
  <pc:docChgLst>
    <pc:chgData name="Darji,Dhruvi" userId="S::dhd35@drexel.edu::a1af978d-0a22-461a-a7ed-acce2f362313" providerId="AD" clId="Web-{8A5C566B-EBB7-B345-321F-D3A21C6C4875}"/>
    <pc:docChg chg="modSld">
      <pc:chgData name="Darji,Dhruvi" userId="S::dhd35@drexel.edu::a1af978d-0a22-461a-a7ed-acce2f362313" providerId="AD" clId="Web-{8A5C566B-EBB7-B345-321F-D3A21C6C4875}" dt="2022-11-29T23:05:19.850" v="278" actId="20577"/>
      <pc:docMkLst>
        <pc:docMk/>
      </pc:docMkLst>
      <pc:sldChg chg="delSp modSp">
        <pc:chgData name="Darji,Dhruvi" userId="S::dhd35@drexel.edu::a1af978d-0a22-461a-a7ed-acce2f362313" providerId="AD" clId="Web-{8A5C566B-EBB7-B345-321F-D3A21C6C4875}" dt="2022-11-29T22:30:18.582" v="203" actId="14100"/>
        <pc:sldMkLst>
          <pc:docMk/>
          <pc:sldMk cId="0" sldId="261"/>
        </pc:sldMkLst>
        <pc:spChg chg="mod">
          <ac:chgData name="Darji,Dhruvi" userId="S::dhd35@drexel.edu::a1af978d-0a22-461a-a7ed-acce2f362313" providerId="AD" clId="Web-{8A5C566B-EBB7-B345-321F-D3A21C6C4875}" dt="2022-11-29T22:30:18.582" v="203" actId="14100"/>
          <ac:spMkLst>
            <pc:docMk/>
            <pc:sldMk cId="0" sldId="261"/>
            <ac:spMk id="122" creationId="{00000000-0000-0000-0000-000000000000}"/>
          </ac:spMkLst>
        </pc:spChg>
        <pc:picChg chg="del">
          <ac:chgData name="Darji,Dhruvi" userId="S::dhd35@drexel.edu::a1af978d-0a22-461a-a7ed-acce2f362313" providerId="AD" clId="Web-{8A5C566B-EBB7-B345-321F-D3A21C6C4875}" dt="2022-11-29T22:29:34.159" v="198"/>
          <ac:picMkLst>
            <pc:docMk/>
            <pc:sldMk cId="0" sldId="261"/>
            <ac:picMk id="2" creationId="{BC1A44A6-F5CC-E21E-0F14-068F32069828}"/>
          </ac:picMkLst>
        </pc:picChg>
      </pc:sldChg>
      <pc:sldChg chg="modSp modNotes">
        <pc:chgData name="Darji,Dhruvi" userId="S::dhd35@drexel.edu::a1af978d-0a22-461a-a7ed-acce2f362313" providerId="AD" clId="Web-{8A5C566B-EBB7-B345-321F-D3A21C6C4875}" dt="2022-11-29T22:54:14.444" v="260"/>
        <pc:sldMkLst>
          <pc:docMk/>
          <pc:sldMk cId="3357577537" sldId="306"/>
        </pc:sldMkLst>
        <pc:spChg chg="mod">
          <ac:chgData name="Darji,Dhruvi" userId="S::dhd35@drexel.edu::a1af978d-0a22-461a-a7ed-acce2f362313" providerId="AD" clId="Web-{8A5C566B-EBB7-B345-321F-D3A21C6C4875}" dt="2022-11-29T22:47:19.153" v="255" actId="20577"/>
          <ac:spMkLst>
            <pc:docMk/>
            <pc:sldMk cId="3357577537" sldId="306"/>
            <ac:spMk id="122" creationId="{00000000-0000-0000-0000-000000000000}"/>
          </ac:spMkLst>
        </pc:spChg>
      </pc:sldChg>
      <pc:sldChg chg="modSp">
        <pc:chgData name="Darji,Dhruvi" userId="S::dhd35@drexel.edu::a1af978d-0a22-461a-a7ed-acce2f362313" providerId="AD" clId="Web-{8A5C566B-EBB7-B345-321F-D3A21C6C4875}" dt="2022-11-29T23:05:19.850" v="278" actId="20577"/>
        <pc:sldMkLst>
          <pc:docMk/>
          <pc:sldMk cId="4206669985" sldId="309"/>
        </pc:sldMkLst>
        <pc:spChg chg="mod">
          <ac:chgData name="Darji,Dhruvi" userId="S::dhd35@drexel.edu::a1af978d-0a22-461a-a7ed-acce2f362313" providerId="AD" clId="Web-{8A5C566B-EBB7-B345-321F-D3A21C6C4875}" dt="2022-11-29T23:05:19.850" v="278" actId="20577"/>
          <ac:spMkLst>
            <pc:docMk/>
            <pc:sldMk cId="4206669985" sldId="309"/>
            <ac:spMk id="122" creationId="{00000000-0000-0000-0000-000000000000}"/>
          </ac:spMkLst>
        </pc:spChg>
      </pc:sldChg>
      <pc:sldChg chg="addSp delSp modSp">
        <pc:chgData name="Darji,Dhruvi" userId="S::dhd35@drexel.edu::a1af978d-0a22-461a-a7ed-acce2f362313" providerId="AD" clId="Web-{8A5C566B-EBB7-B345-321F-D3A21C6C4875}" dt="2022-11-29T22:32:27.773" v="245" actId="1076"/>
        <pc:sldMkLst>
          <pc:docMk/>
          <pc:sldMk cId="1931491136" sldId="321"/>
        </pc:sldMkLst>
        <pc:spChg chg="mod">
          <ac:chgData name="Darji,Dhruvi" userId="S::dhd35@drexel.edu::a1af978d-0a22-461a-a7ed-acce2f362313" providerId="AD" clId="Web-{8A5C566B-EBB7-B345-321F-D3A21C6C4875}" dt="2022-11-29T22:27:52.235" v="185" actId="1076"/>
          <ac:spMkLst>
            <pc:docMk/>
            <pc:sldMk cId="1931491136" sldId="321"/>
            <ac:spMk id="121" creationId="{00000000-0000-0000-0000-000000000000}"/>
          </ac:spMkLst>
        </pc:spChg>
        <pc:spChg chg="mod">
          <ac:chgData name="Darji,Dhruvi" userId="S::dhd35@drexel.edu::a1af978d-0a22-461a-a7ed-acce2f362313" providerId="AD" clId="Web-{8A5C566B-EBB7-B345-321F-D3A21C6C4875}" dt="2022-11-29T22:32:23.288" v="243" actId="20577"/>
          <ac:spMkLst>
            <pc:docMk/>
            <pc:sldMk cId="1931491136" sldId="321"/>
            <ac:spMk id="122" creationId="{00000000-0000-0000-0000-000000000000}"/>
          </ac:spMkLst>
        </pc:spChg>
        <pc:picChg chg="add del mod">
          <ac:chgData name="Darji,Dhruvi" userId="S::dhd35@drexel.edu::a1af978d-0a22-461a-a7ed-acce2f362313" providerId="AD" clId="Web-{8A5C566B-EBB7-B345-321F-D3A21C6C4875}" dt="2022-11-29T22:31:11.099" v="216"/>
          <ac:picMkLst>
            <pc:docMk/>
            <pc:sldMk cId="1931491136" sldId="321"/>
            <ac:picMk id="3" creationId="{63A2910C-56E8-D829-CB92-9305EC08C28A}"/>
          </ac:picMkLst>
        </pc:picChg>
        <pc:picChg chg="add mod">
          <ac:chgData name="Darji,Dhruvi" userId="S::dhd35@drexel.edu::a1af978d-0a22-461a-a7ed-acce2f362313" providerId="AD" clId="Web-{8A5C566B-EBB7-B345-321F-D3A21C6C4875}" dt="2022-11-29T22:32:27.773" v="245" actId="1076"/>
          <ac:picMkLst>
            <pc:docMk/>
            <pc:sldMk cId="1931491136" sldId="321"/>
            <ac:picMk id="4" creationId="{E9F986D3-7941-C1A4-86FB-234E9FE5D520}"/>
          </ac:picMkLst>
        </pc:picChg>
      </pc:sldChg>
    </pc:docChg>
  </pc:docChgLst>
  <pc:docChgLst>
    <pc:chgData name="Darji,Dhruvi" userId="S::dhd35@drexel.edu::a1af978d-0a22-461a-a7ed-acce2f362313" providerId="AD" clId="Web-{86ED00EC-D765-7702-214F-C7122B10A310}"/>
    <pc:docChg chg="modSld">
      <pc:chgData name="Darji,Dhruvi" userId="S::dhd35@drexel.edu::a1af978d-0a22-461a-a7ed-acce2f362313" providerId="AD" clId="Web-{86ED00EC-D765-7702-214F-C7122B10A310}" dt="2022-11-29T20:00:19.954" v="4" actId="20577"/>
      <pc:docMkLst>
        <pc:docMk/>
      </pc:docMkLst>
      <pc:sldChg chg="addSp modSp">
        <pc:chgData name="Darji,Dhruvi" userId="S::dhd35@drexel.edu::a1af978d-0a22-461a-a7ed-acce2f362313" providerId="AD" clId="Web-{86ED00EC-D765-7702-214F-C7122B10A310}" dt="2022-11-29T18:35:44.660" v="1" actId="1076"/>
        <pc:sldMkLst>
          <pc:docMk/>
          <pc:sldMk cId="0" sldId="261"/>
        </pc:sldMkLst>
        <pc:picChg chg="add mod">
          <ac:chgData name="Darji,Dhruvi" userId="S::dhd35@drexel.edu::a1af978d-0a22-461a-a7ed-acce2f362313" providerId="AD" clId="Web-{86ED00EC-D765-7702-214F-C7122B10A310}" dt="2022-11-29T18:35:44.660" v="1" actId="1076"/>
          <ac:picMkLst>
            <pc:docMk/>
            <pc:sldMk cId="0" sldId="261"/>
            <ac:picMk id="2" creationId="{BC1A44A6-F5CC-E21E-0F14-068F32069828}"/>
          </ac:picMkLst>
        </pc:picChg>
      </pc:sldChg>
      <pc:sldChg chg="modSp">
        <pc:chgData name="Darji,Dhruvi" userId="S::dhd35@drexel.edu::a1af978d-0a22-461a-a7ed-acce2f362313" providerId="AD" clId="Web-{86ED00EC-D765-7702-214F-C7122B10A310}" dt="2022-11-29T20:00:19.954" v="4" actId="20577"/>
        <pc:sldMkLst>
          <pc:docMk/>
          <pc:sldMk cId="3357577537" sldId="306"/>
        </pc:sldMkLst>
        <pc:spChg chg="mod">
          <ac:chgData name="Darji,Dhruvi" userId="S::dhd35@drexel.edu::a1af978d-0a22-461a-a7ed-acce2f362313" providerId="AD" clId="Web-{86ED00EC-D765-7702-214F-C7122B10A310}" dt="2022-11-29T20:00:19.954" v="4" actId="20577"/>
          <ac:spMkLst>
            <pc:docMk/>
            <pc:sldMk cId="3357577537" sldId="306"/>
            <ac:spMk id="122" creationId="{00000000-0000-0000-0000-000000000000}"/>
          </ac:spMkLst>
        </pc:spChg>
      </pc:sldChg>
    </pc:docChg>
  </pc:docChgLst>
  <pc:docChgLst>
    <pc:chgData name="Toader,Iustin-Octavian" userId="S::it323@drexel.edu::05dc9e1e-b5c4-40f9-828b-7ba909488310" providerId="AD" clId="Web-{0AD7AC1A-650C-19BD-DA7E-499EF65DAE76}"/>
    <pc:docChg chg="addSld modSld sldOrd">
      <pc:chgData name="Toader,Iustin-Octavian" userId="S::it323@drexel.edu::05dc9e1e-b5c4-40f9-828b-7ba909488310" providerId="AD" clId="Web-{0AD7AC1A-650C-19BD-DA7E-499EF65DAE76}" dt="2022-11-30T00:23:44.319" v="572" actId="20577"/>
      <pc:docMkLst>
        <pc:docMk/>
      </pc:docMkLst>
      <pc:sldChg chg="modSp">
        <pc:chgData name="Toader,Iustin-Octavian" userId="S::it323@drexel.edu::05dc9e1e-b5c4-40f9-828b-7ba909488310" providerId="AD" clId="Web-{0AD7AC1A-650C-19BD-DA7E-499EF65DAE76}" dt="2022-11-29T22:40:37.951" v="442" actId="14100"/>
        <pc:sldMkLst>
          <pc:docMk/>
          <pc:sldMk cId="2109787612" sldId="301"/>
        </pc:sldMkLst>
        <pc:spChg chg="mod">
          <ac:chgData name="Toader,Iustin-Octavian" userId="S::it323@drexel.edu::05dc9e1e-b5c4-40f9-828b-7ba909488310" providerId="AD" clId="Web-{0AD7AC1A-650C-19BD-DA7E-499EF65DAE76}" dt="2022-11-29T22:39:53.340" v="427" actId="20577"/>
          <ac:spMkLst>
            <pc:docMk/>
            <pc:sldMk cId="2109787612" sldId="301"/>
            <ac:spMk id="109" creationId="{00000000-0000-0000-0000-000000000000}"/>
          </ac:spMkLst>
        </pc:spChg>
        <pc:spChg chg="mod">
          <ac:chgData name="Toader,Iustin-Octavian" userId="S::it323@drexel.edu::05dc9e1e-b5c4-40f9-828b-7ba909488310" providerId="AD" clId="Web-{0AD7AC1A-650C-19BD-DA7E-499EF65DAE76}" dt="2022-11-29T22:40:37.951" v="442" actId="14100"/>
          <ac:spMkLst>
            <pc:docMk/>
            <pc:sldMk cId="2109787612" sldId="301"/>
            <ac:spMk id="110" creationId="{00000000-0000-0000-0000-000000000000}"/>
          </ac:spMkLst>
        </pc:spChg>
      </pc:sldChg>
      <pc:sldChg chg="modSp">
        <pc:chgData name="Toader,Iustin-Octavian" userId="S::it323@drexel.edu::05dc9e1e-b5c4-40f9-828b-7ba909488310" providerId="AD" clId="Web-{0AD7AC1A-650C-19BD-DA7E-499EF65DAE76}" dt="2022-11-30T00:06:49.152" v="466" actId="20577"/>
        <pc:sldMkLst>
          <pc:docMk/>
          <pc:sldMk cId="3740067866" sldId="304"/>
        </pc:sldMkLst>
        <pc:spChg chg="mod">
          <ac:chgData name="Toader,Iustin-Octavian" userId="S::it323@drexel.edu::05dc9e1e-b5c4-40f9-828b-7ba909488310" providerId="AD" clId="Web-{0AD7AC1A-650C-19BD-DA7E-499EF65DAE76}" dt="2022-11-30T00:06:49.152" v="466" actId="20577"/>
          <ac:spMkLst>
            <pc:docMk/>
            <pc:sldMk cId="3740067866" sldId="304"/>
            <ac:spMk id="122" creationId="{00000000-0000-0000-0000-000000000000}"/>
          </ac:spMkLst>
        </pc:spChg>
      </pc:sldChg>
      <pc:sldChg chg="modSp">
        <pc:chgData name="Toader,Iustin-Octavian" userId="S::it323@drexel.edu::05dc9e1e-b5c4-40f9-828b-7ba909488310" providerId="AD" clId="Web-{0AD7AC1A-650C-19BD-DA7E-499EF65DAE76}" dt="2022-11-30T00:23:44.319" v="572" actId="20577"/>
        <pc:sldMkLst>
          <pc:docMk/>
          <pc:sldMk cId="4206669985" sldId="309"/>
        </pc:sldMkLst>
        <pc:spChg chg="mod">
          <ac:chgData name="Toader,Iustin-Octavian" userId="S::it323@drexel.edu::05dc9e1e-b5c4-40f9-828b-7ba909488310" providerId="AD" clId="Web-{0AD7AC1A-650C-19BD-DA7E-499EF65DAE76}" dt="2022-11-30T00:23:44.319" v="572" actId="20577"/>
          <ac:spMkLst>
            <pc:docMk/>
            <pc:sldMk cId="4206669985" sldId="309"/>
            <ac:spMk id="122" creationId="{00000000-0000-0000-0000-000000000000}"/>
          </ac:spMkLst>
        </pc:spChg>
      </pc:sldChg>
      <pc:sldChg chg="addSp delSp modSp">
        <pc:chgData name="Toader,Iustin-Octavian" userId="S::it323@drexel.edu::05dc9e1e-b5c4-40f9-828b-7ba909488310" providerId="AD" clId="Web-{0AD7AC1A-650C-19BD-DA7E-499EF65DAE76}" dt="2022-11-30T00:21:50.233" v="565" actId="1076"/>
        <pc:sldMkLst>
          <pc:docMk/>
          <pc:sldMk cId="2174481767" sldId="317"/>
        </pc:sldMkLst>
        <pc:spChg chg="add del mod">
          <ac:chgData name="Toader,Iustin-Octavian" userId="S::it323@drexel.edu::05dc9e1e-b5c4-40f9-828b-7ba909488310" providerId="AD" clId="Web-{0AD7AC1A-650C-19BD-DA7E-499EF65DAE76}" dt="2022-11-30T00:21:01.245" v="555"/>
          <ac:spMkLst>
            <pc:docMk/>
            <pc:sldMk cId="2174481767" sldId="317"/>
            <ac:spMk id="3" creationId="{0B70538E-AECB-6669-47F4-EA545EBF70C6}"/>
          </ac:spMkLst>
        </pc:spChg>
        <pc:spChg chg="del mod">
          <ac:chgData name="Toader,Iustin-Octavian" userId="S::it323@drexel.edu::05dc9e1e-b5c4-40f9-828b-7ba909488310" providerId="AD" clId="Web-{0AD7AC1A-650C-19BD-DA7E-499EF65DAE76}" dt="2022-11-30T00:21:41.920" v="563"/>
          <ac:spMkLst>
            <pc:docMk/>
            <pc:sldMk cId="2174481767" sldId="317"/>
            <ac:spMk id="5" creationId="{C9C00643-9AF2-628B-33C6-205A6A4594BB}"/>
          </ac:spMkLst>
        </pc:spChg>
        <pc:spChg chg="add del mod">
          <ac:chgData name="Toader,Iustin-Octavian" userId="S::it323@drexel.edu::05dc9e1e-b5c4-40f9-828b-7ba909488310" providerId="AD" clId="Web-{0AD7AC1A-650C-19BD-DA7E-499EF65DAE76}" dt="2022-11-30T00:15:33.956" v="518"/>
          <ac:spMkLst>
            <pc:docMk/>
            <pc:sldMk cId="2174481767" sldId="317"/>
            <ac:spMk id="10" creationId="{FE8462EE-FA54-14D5-96EC-D11E75F593CE}"/>
          </ac:spMkLst>
        </pc:spChg>
        <pc:spChg chg="add del mod">
          <ac:chgData name="Toader,Iustin-Octavian" userId="S::it323@drexel.edu::05dc9e1e-b5c4-40f9-828b-7ba909488310" providerId="AD" clId="Web-{0AD7AC1A-650C-19BD-DA7E-499EF65DAE76}" dt="2022-11-30T00:15:14.470" v="508"/>
          <ac:spMkLst>
            <pc:docMk/>
            <pc:sldMk cId="2174481767" sldId="317"/>
            <ac:spMk id="12" creationId="{04542A1F-7531-ED36-4792-305C14FBDA95}"/>
          </ac:spMkLst>
        </pc:spChg>
        <pc:spChg chg="add mod">
          <ac:chgData name="Toader,Iustin-Octavian" userId="S::it323@drexel.edu::05dc9e1e-b5c4-40f9-828b-7ba909488310" providerId="AD" clId="Web-{0AD7AC1A-650C-19BD-DA7E-499EF65DAE76}" dt="2022-11-30T00:21:20.871" v="557" actId="1076"/>
          <ac:spMkLst>
            <pc:docMk/>
            <pc:sldMk cId="2174481767" sldId="317"/>
            <ac:spMk id="15" creationId="{039F5297-2D74-3E97-10E1-ACEBAEFE4825}"/>
          </ac:spMkLst>
        </pc:spChg>
        <pc:spChg chg="add mod">
          <ac:chgData name="Toader,Iustin-Octavian" userId="S::it323@drexel.edu::05dc9e1e-b5c4-40f9-828b-7ba909488310" providerId="AD" clId="Web-{0AD7AC1A-650C-19BD-DA7E-499EF65DAE76}" dt="2022-11-30T00:21:50.233" v="565" actId="1076"/>
          <ac:spMkLst>
            <pc:docMk/>
            <pc:sldMk cId="2174481767" sldId="317"/>
            <ac:spMk id="17" creationId="{CD301D53-0763-732F-A3B9-1EC13BE932F3}"/>
          </ac:spMkLst>
        </pc:spChg>
        <pc:picChg chg="del">
          <ac:chgData name="Toader,Iustin-Octavian" userId="S::it323@drexel.edu::05dc9e1e-b5c4-40f9-828b-7ba909488310" providerId="AD" clId="Web-{0AD7AC1A-650C-19BD-DA7E-499EF65DAE76}" dt="2022-11-30T00:18:50.876" v="547"/>
          <ac:picMkLst>
            <pc:docMk/>
            <pc:sldMk cId="2174481767" sldId="317"/>
            <ac:picMk id="6" creationId="{F5C14F0B-6D8A-FE7F-C1D9-217AB9FB20A8}"/>
          </ac:picMkLst>
        </pc:picChg>
        <pc:picChg chg="add del mod">
          <ac:chgData name="Toader,Iustin-Octavian" userId="S::it323@drexel.edu::05dc9e1e-b5c4-40f9-828b-7ba909488310" providerId="AD" clId="Web-{0AD7AC1A-650C-19BD-DA7E-499EF65DAE76}" dt="2022-11-30T00:16:04.005" v="526"/>
          <ac:picMkLst>
            <pc:docMk/>
            <pc:sldMk cId="2174481767" sldId="317"/>
            <ac:picMk id="7" creationId="{77C99EF5-969C-79EE-DE1F-9895CCD46998}"/>
          </ac:picMkLst>
        </pc:picChg>
        <pc:picChg chg="del">
          <ac:chgData name="Toader,Iustin-Octavian" userId="S::it323@drexel.edu::05dc9e1e-b5c4-40f9-828b-7ba909488310" providerId="AD" clId="Web-{0AD7AC1A-650C-19BD-DA7E-499EF65DAE76}" dt="2022-11-30T00:11:42.595" v="484"/>
          <ac:picMkLst>
            <pc:docMk/>
            <pc:sldMk cId="2174481767" sldId="317"/>
            <ac:picMk id="8" creationId="{0BDA6C88-E52F-4623-E2D3-A508B887018D}"/>
          </ac:picMkLst>
        </pc:picChg>
        <pc:picChg chg="add del">
          <ac:chgData name="Toader,Iustin-Octavian" userId="S::it323@drexel.edu::05dc9e1e-b5c4-40f9-828b-7ba909488310" providerId="AD" clId="Web-{0AD7AC1A-650C-19BD-DA7E-499EF65DAE76}" dt="2022-11-30T00:21:25.106" v="558"/>
          <ac:picMkLst>
            <pc:docMk/>
            <pc:sldMk cId="2174481767" sldId="317"/>
            <ac:picMk id="9" creationId="{60765C5E-F271-F6C7-6A83-0209B541701F}"/>
          </ac:picMkLst>
        </pc:picChg>
        <pc:picChg chg="add del mod">
          <ac:chgData name="Toader,Iustin-Octavian" userId="S::it323@drexel.edu::05dc9e1e-b5c4-40f9-828b-7ba909488310" providerId="AD" clId="Web-{0AD7AC1A-650C-19BD-DA7E-499EF65DAE76}" dt="2022-11-30T00:15:26.236" v="514"/>
          <ac:picMkLst>
            <pc:docMk/>
            <pc:sldMk cId="2174481767" sldId="317"/>
            <ac:picMk id="11" creationId="{B459C3EB-560F-9075-0D84-89E408678392}"/>
          </ac:picMkLst>
        </pc:picChg>
        <pc:picChg chg="add mod">
          <ac:chgData name="Toader,Iustin-Octavian" userId="S::it323@drexel.edu::05dc9e1e-b5c4-40f9-828b-7ba909488310" providerId="AD" clId="Web-{0AD7AC1A-650C-19BD-DA7E-499EF65DAE76}" dt="2022-11-30T00:19:25.816" v="550" actId="14100"/>
          <ac:picMkLst>
            <pc:docMk/>
            <pc:sldMk cId="2174481767" sldId="317"/>
            <ac:picMk id="13" creationId="{7439CFD2-1382-BEDE-E64C-F4931E72A1D9}"/>
          </ac:picMkLst>
        </pc:picChg>
        <pc:picChg chg="add mod">
          <ac:chgData name="Toader,Iustin-Octavian" userId="S::it323@drexel.edu::05dc9e1e-b5c4-40f9-828b-7ba909488310" providerId="AD" clId="Web-{0AD7AC1A-650C-19BD-DA7E-499EF65DAE76}" dt="2022-11-30T00:21:10.589" v="556" actId="14100"/>
          <ac:picMkLst>
            <pc:docMk/>
            <pc:sldMk cId="2174481767" sldId="317"/>
            <ac:picMk id="14" creationId="{46DAD6B4-87D9-7975-AC62-753A32D83213}"/>
          </ac:picMkLst>
        </pc:picChg>
        <pc:picChg chg="add mod">
          <ac:chgData name="Toader,Iustin-Octavian" userId="S::it323@drexel.edu::05dc9e1e-b5c4-40f9-828b-7ba909488310" providerId="AD" clId="Web-{0AD7AC1A-650C-19BD-DA7E-499EF65DAE76}" dt="2022-11-30T00:21:46.451" v="564" actId="14100"/>
          <ac:picMkLst>
            <pc:docMk/>
            <pc:sldMk cId="2174481767" sldId="317"/>
            <ac:picMk id="16" creationId="{E29465F6-F28C-4145-72BF-B01D0F4A8DD4}"/>
          </ac:picMkLst>
        </pc:picChg>
      </pc:sldChg>
      <pc:sldChg chg="modSp">
        <pc:chgData name="Toader,Iustin-Octavian" userId="S::it323@drexel.edu::05dc9e1e-b5c4-40f9-828b-7ba909488310" providerId="AD" clId="Web-{0AD7AC1A-650C-19BD-DA7E-499EF65DAE76}" dt="2022-11-29T21:19:37.222" v="135" actId="20577"/>
        <pc:sldMkLst>
          <pc:docMk/>
          <pc:sldMk cId="3269155956" sldId="320"/>
        </pc:sldMkLst>
        <pc:spChg chg="mod">
          <ac:chgData name="Toader,Iustin-Octavian" userId="S::it323@drexel.edu::05dc9e1e-b5c4-40f9-828b-7ba909488310" providerId="AD" clId="Web-{0AD7AC1A-650C-19BD-DA7E-499EF65DAE76}" dt="2022-11-29T21:19:37.222" v="135" actId="20577"/>
          <ac:spMkLst>
            <pc:docMk/>
            <pc:sldMk cId="3269155956" sldId="320"/>
            <ac:spMk id="3" creationId="{F73FC1C6-7254-6E57-6737-E61FC822F420}"/>
          </ac:spMkLst>
        </pc:spChg>
      </pc:sldChg>
      <pc:sldChg chg="modSp">
        <pc:chgData name="Toader,Iustin-Octavian" userId="S::it323@drexel.edu::05dc9e1e-b5c4-40f9-828b-7ba909488310" providerId="AD" clId="Web-{0AD7AC1A-650C-19BD-DA7E-499EF65DAE76}" dt="2022-11-30T00:08:00.110" v="483" actId="20577"/>
        <pc:sldMkLst>
          <pc:docMk/>
          <pc:sldMk cId="964825061" sldId="323"/>
        </pc:sldMkLst>
        <pc:spChg chg="mod">
          <ac:chgData name="Toader,Iustin-Octavian" userId="S::it323@drexel.edu::05dc9e1e-b5c4-40f9-828b-7ba909488310" providerId="AD" clId="Web-{0AD7AC1A-650C-19BD-DA7E-499EF65DAE76}" dt="2022-11-30T00:08:00.110" v="483" actId="20577"/>
          <ac:spMkLst>
            <pc:docMk/>
            <pc:sldMk cId="964825061" sldId="323"/>
            <ac:spMk id="3" creationId="{324B4B23-BA0F-7887-EAE1-E04C99BC0CAB}"/>
          </ac:spMkLst>
        </pc:spChg>
      </pc:sldChg>
      <pc:sldChg chg="addSp delSp modSp">
        <pc:chgData name="Toader,Iustin-Octavian" userId="S::it323@drexel.edu::05dc9e1e-b5c4-40f9-828b-7ba909488310" providerId="AD" clId="Web-{0AD7AC1A-650C-19BD-DA7E-499EF65DAE76}" dt="2022-11-30T00:18:40.032" v="546" actId="14100"/>
        <pc:sldMkLst>
          <pc:docMk/>
          <pc:sldMk cId="1557913630" sldId="325"/>
        </pc:sldMkLst>
        <pc:spChg chg="del mod">
          <ac:chgData name="Toader,Iustin-Octavian" userId="S::it323@drexel.edu::05dc9e1e-b5c4-40f9-828b-7ba909488310" providerId="AD" clId="Web-{0AD7AC1A-650C-19BD-DA7E-499EF65DAE76}" dt="2022-11-30T00:17:05.993" v="534"/>
          <ac:spMkLst>
            <pc:docMk/>
            <pc:sldMk cId="1557913630" sldId="325"/>
            <ac:spMk id="3" creationId="{355CC641-D7E4-98E5-B95B-15E3EF27E0AD}"/>
          </ac:spMkLst>
        </pc:spChg>
        <pc:spChg chg="del">
          <ac:chgData name="Toader,Iustin-Octavian" userId="S::it323@drexel.edu::05dc9e1e-b5c4-40f9-828b-7ba909488310" providerId="AD" clId="Web-{0AD7AC1A-650C-19BD-DA7E-499EF65DAE76}" dt="2022-11-30T00:18:25.671" v="542"/>
          <ac:spMkLst>
            <pc:docMk/>
            <pc:sldMk cId="1557913630" sldId="325"/>
            <ac:spMk id="5" creationId="{68FAB7EB-A7C4-268A-8F77-97CA9C5F09E1}"/>
          </ac:spMkLst>
        </pc:spChg>
        <pc:spChg chg="add mod">
          <ac:chgData name="Toader,Iustin-Octavian" userId="S::it323@drexel.edu::05dc9e1e-b5c4-40f9-828b-7ba909488310" providerId="AD" clId="Web-{0AD7AC1A-650C-19BD-DA7E-499EF65DAE76}" dt="2022-11-30T00:17:00.696" v="533" actId="1076"/>
          <ac:spMkLst>
            <pc:docMk/>
            <pc:sldMk cId="1557913630" sldId="325"/>
            <ac:spMk id="8" creationId="{4FA67DA1-097A-71A5-6930-BF61FED7B570}"/>
          </ac:spMkLst>
        </pc:spChg>
        <pc:spChg chg="add mod">
          <ac:chgData name="Toader,Iustin-Octavian" userId="S::it323@drexel.edu::05dc9e1e-b5c4-40f9-828b-7ba909488310" providerId="AD" clId="Web-{0AD7AC1A-650C-19BD-DA7E-499EF65DAE76}" dt="2022-11-30T00:18:40.032" v="546" actId="14100"/>
          <ac:spMkLst>
            <pc:docMk/>
            <pc:sldMk cId="1557913630" sldId="325"/>
            <ac:spMk id="13" creationId="{38BAD440-4258-F2B6-B1BA-C08F8A805D85}"/>
          </ac:spMkLst>
        </pc:spChg>
        <pc:picChg chg="del">
          <ac:chgData name="Toader,Iustin-Octavian" userId="S::it323@drexel.edu::05dc9e1e-b5c4-40f9-828b-7ba909488310" providerId="AD" clId="Web-{0AD7AC1A-650C-19BD-DA7E-499EF65DAE76}" dt="2022-11-30T00:17:27.964" v="535"/>
          <ac:picMkLst>
            <pc:docMk/>
            <pc:sldMk cId="1557913630" sldId="325"/>
            <ac:picMk id="6" creationId="{C3ADBD0B-428C-6E79-FD9E-B6796E5E88E1}"/>
          </ac:picMkLst>
        </pc:picChg>
        <pc:picChg chg="add mod">
          <ac:chgData name="Toader,Iustin-Octavian" userId="S::it323@drexel.edu::05dc9e1e-b5c4-40f9-828b-7ba909488310" providerId="AD" clId="Web-{0AD7AC1A-650C-19BD-DA7E-499EF65DAE76}" dt="2022-11-30T00:16:48.883" v="531" actId="14100"/>
          <ac:picMkLst>
            <pc:docMk/>
            <pc:sldMk cId="1557913630" sldId="325"/>
            <ac:picMk id="7" creationId="{FCEF21C2-1936-3F5D-B9C6-5041359D06BC}"/>
          </ac:picMkLst>
        </pc:picChg>
        <pc:picChg chg="del">
          <ac:chgData name="Toader,Iustin-Octavian" userId="S::it323@drexel.edu::05dc9e1e-b5c4-40f9-828b-7ba909488310" providerId="AD" clId="Web-{0AD7AC1A-650C-19BD-DA7E-499EF65DAE76}" dt="2022-11-30T00:16:31.772" v="527"/>
          <ac:picMkLst>
            <pc:docMk/>
            <pc:sldMk cId="1557913630" sldId="325"/>
            <ac:picMk id="9" creationId="{3DEF6C7A-DCBB-909A-F976-C059C49279A0}"/>
          </ac:picMkLst>
        </pc:picChg>
        <pc:picChg chg="del">
          <ac:chgData name="Toader,Iustin-Octavian" userId="S::it323@drexel.edu::05dc9e1e-b5c4-40f9-828b-7ba909488310" providerId="AD" clId="Web-{0AD7AC1A-650C-19BD-DA7E-499EF65DAE76}" dt="2022-11-30T00:18:17.952" v="539"/>
          <ac:picMkLst>
            <pc:docMk/>
            <pc:sldMk cId="1557913630" sldId="325"/>
            <ac:picMk id="10" creationId="{BD6AC6DE-54AC-FFCD-2ABD-4F938791B2AE}"/>
          </ac:picMkLst>
        </pc:picChg>
        <pc:picChg chg="add mod">
          <ac:chgData name="Toader,Iustin-Octavian" userId="S::it323@drexel.edu::05dc9e1e-b5c4-40f9-828b-7ba909488310" providerId="AD" clId="Web-{0AD7AC1A-650C-19BD-DA7E-499EF65DAE76}" dt="2022-11-30T00:17:42.621" v="538" actId="14100"/>
          <ac:picMkLst>
            <pc:docMk/>
            <pc:sldMk cId="1557913630" sldId="325"/>
            <ac:picMk id="11" creationId="{C631A181-F657-CC8E-3B33-E9734DC1B609}"/>
          </ac:picMkLst>
        </pc:picChg>
        <pc:picChg chg="add mod">
          <ac:chgData name="Toader,Iustin-Octavian" userId="S::it323@drexel.edu::05dc9e1e-b5c4-40f9-828b-7ba909488310" providerId="AD" clId="Web-{0AD7AC1A-650C-19BD-DA7E-499EF65DAE76}" dt="2022-11-30T00:18:32.218" v="544" actId="14100"/>
          <ac:picMkLst>
            <pc:docMk/>
            <pc:sldMk cId="1557913630" sldId="325"/>
            <ac:picMk id="12" creationId="{2D73EB02-7333-B195-430D-3A470FD0029A}"/>
          </ac:picMkLst>
        </pc:picChg>
      </pc:sldChg>
      <pc:sldChg chg="modSp add replId">
        <pc:chgData name="Toader,Iustin-Octavian" userId="S::it323@drexel.edu::05dc9e1e-b5c4-40f9-828b-7ba909488310" providerId="AD" clId="Web-{0AD7AC1A-650C-19BD-DA7E-499EF65DAE76}" dt="2022-11-29T21:44:21.413" v="349" actId="1076"/>
        <pc:sldMkLst>
          <pc:docMk/>
          <pc:sldMk cId="3029931425" sldId="329"/>
        </pc:sldMkLst>
        <pc:spChg chg="mod">
          <ac:chgData name="Toader,Iustin-Octavian" userId="S::it323@drexel.edu::05dc9e1e-b5c4-40f9-828b-7ba909488310" providerId="AD" clId="Web-{0AD7AC1A-650C-19BD-DA7E-499EF65DAE76}" dt="2022-11-29T21:44:16.007" v="348" actId="1076"/>
          <ac:spMkLst>
            <pc:docMk/>
            <pc:sldMk cId="3029931425" sldId="329"/>
            <ac:spMk id="2" creationId="{EF873CC7-1356-1E14-CF4E-76CEBD826179}"/>
          </ac:spMkLst>
        </pc:spChg>
        <pc:spChg chg="mod">
          <ac:chgData name="Toader,Iustin-Octavian" userId="S::it323@drexel.edu::05dc9e1e-b5c4-40f9-828b-7ba909488310" providerId="AD" clId="Web-{0AD7AC1A-650C-19BD-DA7E-499EF65DAE76}" dt="2022-11-29T21:44:21.413" v="349" actId="1076"/>
          <ac:spMkLst>
            <pc:docMk/>
            <pc:sldMk cId="3029931425" sldId="329"/>
            <ac:spMk id="3" creationId="{F73FC1C6-7254-6E57-6737-E61FC822F420}"/>
          </ac:spMkLst>
        </pc:spChg>
      </pc:sldChg>
      <pc:sldChg chg="addSp modSp add replId">
        <pc:chgData name="Toader,Iustin-Octavian" userId="S::it323@drexel.edu::05dc9e1e-b5c4-40f9-828b-7ba909488310" providerId="AD" clId="Web-{0AD7AC1A-650C-19BD-DA7E-499EF65DAE76}" dt="2022-11-29T21:52:59.134" v="383" actId="20577"/>
        <pc:sldMkLst>
          <pc:docMk/>
          <pc:sldMk cId="2085630637" sldId="330"/>
        </pc:sldMkLst>
        <pc:spChg chg="mod">
          <ac:chgData name="Toader,Iustin-Octavian" userId="S::it323@drexel.edu::05dc9e1e-b5c4-40f9-828b-7ba909488310" providerId="AD" clId="Web-{0AD7AC1A-650C-19BD-DA7E-499EF65DAE76}" dt="2022-11-29T21:50:56.443" v="365" actId="20577"/>
          <ac:spMkLst>
            <pc:docMk/>
            <pc:sldMk cId="2085630637" sldId="330"/>
            <ac:spMk id="2" creationId="{EF873CC7-1356-1E14-CF4E-76CEBD826179}"/>
          </ac:spMkLst>
        </pc:spChg>
        <pc:spChg chg="mod">
          <ac:chgData name="Toader,Iustin-Octavian" userId="S::it323@drexel.edu::05dc9e1e-b5c4-40f9-828b-7ba909488310" providerId="AD" clId="Web-{0AD7AC1A-650C-19BD-DA7E-499EF65DAE76}" dt="2022-11-29T21:52:41.681" v="376" actId="20577"/>
          <ac:spMkLst>
            <pc:docMk/>
            <pc:sldMk cId="2085630637" sldId="330"/>
            <ac:spMk id="3" creationId="{F73FC1C6-7254-6E57-6737-E61FC822F420}"/>
          </ac:spMkLst>
        </pc:spChg>
        <pc:spChg chg="add mod">
          <ac:chgData name="Toader,Iustin-Octavian" userId="S::it323@drexel.edu::05dc9e1e-b5c4-40f9-828b-7ba909488310" providerId="AD" clId="Web-{0AD7AC1A-650C-19BD-DA7E-499EF65DAE76}" dt="2022-11-29T21:52:59.134" v="383" actId="20577"/>
          <ac:spMkLst>
            <pc:docMk/>
            <pc:sldMk cId="2085630637" sldId="330"/>
            <ac:spMk id="10" creationId="{849710C9-139B-318E-AB2E-F84ADEFBC130}"/>
          </ac:spMkLst>
        </pc:spChg>
        <pc:picChg chg="add mod">
          <ac:chgData name="Toader,Iustin-Octavian" userId="S::it323@drexel.edu::05dc9e1e-b5c4-40f9-828b-7ba909488310" providerId="AD" clId="Web-{0AD7AC1A-650C-19BD-DA7E-499EF65DAE76}" dt="2022-11-29T21:49:44.862" v="358" actId="1076"/>
          <ac:picMkLst>
            <pc:docMk/>
            <pc:sldMk cId="2085630637" sldId="330"/>
            <ac:picMk id="5" creationId="{7F8AB434-FCF7-B7B3-C60B-AF8474288C50}"/>
          </ac:picMkLst>
        </pc:picChg>
        <pc:picChg chg="add mod">
          <ac:chgData name="Toader,Iustin-Octavian" userId="S::it323@drexel.edu::05dc9e1e-b5c4-40f9-828b-7ba909488310" providerId="AD" clId="Web-{0AD7AC1A-650C-19BD-DA7E-499EF65DAE76}" dt="2022-11-29T21:50:30.192" v="360" actId="1076"/>
          <ac:picMkLst>
            <pc:docMk/>
            <pc:sldMk cId="2085630637" sldId="330"/>
            <ac:picMk id="6" creationId="{19DFC98D-0761-90EC-768F-D3E24A3CDDFB}"/>
          </ac:picMkLst>
        </pc:picChg>
        <pc:picChg chg="add mod">
          <ac:chgData name="Toader,Iustin-Octavian" userId="S::it323@drexel.edu::05dc9e1e-b5c4-40f9-828b-7ba909488310" providerId="AD" clId="Web-{0AD7AC1A-650C-19BD-DA7E-499EF65DAE76}" dt="2022-11-29T21:51:41.507" v="369" actId="1076"/>
          <ac:picMkLst>
            <pc:docMk/>
            <pc:sldMk cId="2085630637" sldId="330"/>
            <ac:picMk id="7" creationId="{1FA6A779-8F88-0E1E-85B0-9E9CFC5B86D5}"/>
          </ac:picMkLst>
        </pc:picChg>
        <pc:picChg chg="add mod">
          <ac:chgData name="Toader,Iustin-Octavian" userId="S::it323@drexel.edu::05dc9e1e-b5c4-40f9-828b-7ba909488310" providerId="AD" clId="Web-{0AD7AC1A-650C-19BD-DA7E-499EF65DAE76}" dt="2022-11-29T21:52:22.805" v="371" actId="1076"/>
          <ac:picMkLst>
            <pc:docMk/>
            <pc:sldMk cId="2085630637" sldId="330"/>
            <ac:picMk id="8" creationId="{B8A4F8CC-64FB-7BFD-11CD-6D910B239546}"/>
          </ac:picMkLst>
        </pc:picChg>
      </pc:sldChg>
      <pc:sldChg chg="addSp delSp modSp add replId">
        <pc:chgData name="Toader,Iustin-Octavian" userId="S::it323@drexel.edu::05dc9e1e-b5c4-40f9-828b-7ba909488310" providerId="AD" clId="Web-{0AD7AC1A-650C-19BD-DA7E-499EF65DAE76}" dt="2022-11-29T21:58:56.787" v="401" actId="1076"/>
        <pc:sldMkLst>
          <pc:docMk/>
          <pc:sldMk cId="1201947711" sldId="332"/>
        </pc:sldMkLst>
        <pc:spChg chg="mod">
          <ac:chgData name="Toader,Iustin-Octavian" userId="S::it323@drexel.edu::05dc9e1e-b5c4-40f9-828b-7ba909488310" providerId="AD" clId="Web-{0AD7AC1A-650C-19BD-DA7E-499EF65DAE76}" dt="2022-11-29T21:53:37.198" v="388" actId="20577"/>
          <ac:spMkLst>
            <pc:docMk/>
            <pc:sldMk cId="1201947711" sldId="332"/>
            <ac:spMk id="2" creationId="{EF873CC7-1356-1E14-CF4E-76CEBD826179}"/>
          </ac:spMkLst>
        </pc:spChg>
        <pc:spChg chg="mod">
          <ac:chgData name="Toader,Iustin-Octavian" userId="S::it323@drexel.edu::05dc9e1e-b5c4-40f9-828b-7ba909488310" providerId="AD" clId="Web-{0AD7AC1A-650C-19BD-DA7E-499EF65DAE76}" dt="2022-11-29T21:55:38.234" v="392" actId="14100"/>
          <ac:spMkLst>
            <pc:docMk/>
            <pc:sldMk cId="1201947711" sldId="332"/>
            <ac:spMk id="10" creationId="{849710C9-139B-318E-AB2E-F84ADEFBC130}"/>
          </ac:spMkLst>
        </pc:spChg>
        <pc:picChg chg="del">
          <ac:chgData name="Toader,Iustin-Octavian" userId="S::it323@drexel.edu::05dc9e1e-b5c4-40f9-828b-7ba909488310" providerId="AD" clId="Web-{0AD7AC1A-650C-19BD-DA7E-499EF65DAE76}" dt="2022-11-29T21:55:26.889" v="389"/>
          <ac:picMkLst>
            <pc:docMk/>
            <pc:sldMk cId="1201947711" sldId="332"/>
            <ac:picMk id="5" creationId="{7F8AB434-FCF7-B7B3-C60B-AF8474288C50}"/>
          </ac:picMkLst>
        </pc:picChg>
        <pc:picChg chg="del">
          <ac:chgData name="Toader,Iustin-Octavian" userId="S::it323@drexel.edu::05dc9e1e-b5c4-40f9-828b-7ba909488310" providerId="AD" clId="Web-{0AD7AC1A-650C-19BD-DA7E-499EF65DAE76}" dt="2022-11-29T21:55:44.999" v="394"/>
          <ac:picMkLst>
            <pc:docMk/>
            <pc:sldMk cId="1201947711" sldId="332"/>
            <ac:picMk id="6" creationId="{19DFC98D-0761-90EC-768F-D3E24A3CDDFB}"/>
          </ac:picMkLst>
        </pc:picChg>
        <pc:picChg chg="del">
          <ac:chgData name="Toader,Iustin-Octavian" userId="S::it323@drexel.edu::05dc9e1e-b5c4-40f9-828b-7ba909488310" providerId="AD" clId="Web-{0AD7AC1A-650C-19BD-DA7E-499EF65DAE76}" dt="2022-11-29T21:55:41.281" v="393"/>
          <ac:picMkLst>
            <pc:docMk/>
            <pc:sldMk cId="1201947711" sldId="332"/>
            <ac:picMk id="7" creationId="{1FA6A779-8F88-0E1E-85B0-9E9CFC5B86D5}"/>
          </ac:picMkLst>
        </pc:picChg>
        <pc:picChg chg="del">
          <ac:chgData name="Toader,Iustin-Octavian" userId="S::it323@drexel.edu::05dc9e1e-b5c4-40f9-828b-7ba909488310" providerId="AD" clId="Web-{0AD7AC1A-650C-19BD-DA7E-499EF65DAE76}" dt="2022-11-29T21:56:28.345" v="397"/>
          <ac:picMkLst>
            <pc:docMk/>
            <pc:sldMk cId="1201947711" sldId="332"/>
            <ac:picMk id="8" creationId="{B8A4F8CC-64FB-7BFD-11CD-6D910B239546}"/>
          </ac:picMkLst>
        </pc:picChg>
        <pc:picChg chg="add mod">
          <ac:chgData name="Toader,Iustin-Octavian" userId="S::it323@drexel.edu::05dc9e1e-b5c4-40f9-828b-7ba909488310" providerId="AD" clId="Web-{0AD7AC1A-650C-19BD-DA7E-499EF65DAE76}" dt="2022-11-29T21:55:31.171" v="391" actId="1076"/>
          <ac:picMkLst>
            <pc:docMk/>
            <pc:sldMk cId="1201947711" sldId="332"/>
            <ac:picMk id="9" creationId="{3F193BC0-0BC0-6492-15C2-6323E1603441}"/>
          </ac:picMkLst>
        </pc:picChg>
        <pc:picChg chg="add mod">
          <ac:chgData name="Toader,Iustin-Octavian" userId="S::it323@drexel.edu::05dc9e1e-b5c4-40f9-828b-7ba909488310" providerId="AD" clId="Web-{0AD7AC1A-650C-19BD-DA7E-499EF65DAE76}" dt="2022-11-29T21:56:21.438" v="396" actId="1076"/>
          <ac:picMkLst>
            <pc:docMk/>
            <pc:sldMk cId="1201947711" sldId="332"/>
            <ac:picMk id="11" creationId="{78E3625D-2C1D-C45C-1728-C1114790B28B}"/>
          </ac:picMkLst>
        </pc:picChg>
        <pc:picChg chg="add mod">
          <ac:chgData name="Toader,Iustin-Octavian" userId="S::it323@drexel.edu::05dc9e1e-b5c4-40f9-828b-7ba909488310" providerId="AD" clId="Web-{0AD7AC1A-650C-19BD-DA7E-499EF65DAE76}" dt="2022-11-29T21:57:39.597" v="399" actId="1076"/>
          <ac:picMkLst>
            <pc:docMk/>
            <pc:sldMk cId="1201947711" sldId="332"/>
            <ac:picMk id="12" creationId="{B89B0909-2EDC-8222-8A85-3F5A30A18439}"/>
          </ac:picMkLst>
        </pc:picChg>
        <pc:picChg chg="add mod">
          <ac:chgData name="Toader,Iustin-Octavian" userId="S::it323@drexel.edu::05dc9e1e-b5c4-40f9-828b-7ba909488310" providerId="AD" clId="Web-{0AD7AC1A-650C-19BD-DA7E-499EF65DAE76}" dt="2022-11-29T21:58:56.787" v="401" actId="1076"/>
          <ac:picMkLst>
            <pc:docMk/>
            <pc:sldMk cId="1201947711" sldId="332"/>
            <ac:picMk id="13" creationId="{6F188E66-F39D-868C-8516-3F3A0B619AE8}"/>
          </ac:picMkLst>
        </pc:picChg>
      </pc:sldChg>
      <pc:sldChg chg="addSp delSp modSp add replId">
        <pc:chgData name="Toader,Iustin-Octavian" userId="S::it323@drexel.edu::05dc9e1e-b5c4-40f9-828b-7ba909488310" providerId="AD" clId="Web-{0AD7AC1A-650C-19BD-DA7E-499EF65DAE76}" dt="2022-11-29T22:38:24.587" v="418" actId="14100"/>
        <pc:sldMkLst>
          <pc:docMk/>
          <pc:sldMk cId="2299008712" sldId="333"/>
        </pc:sldMkLst>
        <pc:spChg chg="mod">
          <ac:chgData name="Toader,Iustin-Octavian" userId="S::it323@drexel.edu::05dc9e1e-b5c4-40f9-828b-7ba909488310" providerId="AD" clId="Web-{0AD7AC1A-650C-19BD-DA7E-499EF65DAE76}" dt="2022-11-29T22:38:13.431" v="415" actId="20577"/>
          <ac:spMkLst>
            <pc:docMk/>
            <pc:sldMk cId="2299008712" sldId="333"/>
            <ac:spMk id="2" creationId="{EF873CC7-1356-1E14-CF4E-76CEBD826179}"/>
          </ac:spMkLst>
        </pc:spChg>
        <pc:spChg chg="del">
          <ac:chgData name="Toader,Iustin-Octavian" userId="S::it323@drexel.edu::05dc9e1e-b5c4-40f9-828b-7ba909488310" providerId="AD" clId="Web-{0AD7AC1A-650C-19BD-DA7E-499EF65DAE76}" dt="2022-11-29T22:37:18.132" v="403"/>
          <ac:spMkLst>
            <pc:docMk/>
            <pc:sldMk cId="2299008712" sldId="333"/>
            <ac:spMk id="3" creationId="{F73FC1C6-7254-6E57-6737-E61FC822F420}"/>
          </ac:spMkLst>
        </pc:spChg>
        <pc:spChg chg="add del mod">
          <ac:chgData name="Toader,Iustin-Octavian" userId="S::it323@drexel.edu::05dc9e1e-b5c4-40f9-828b-7ba909488310" providerId="AD" clId="Web-{0AD7AC1A-650C-19BD-DA7E-499EF65DAE76}" dt="2022-11-29T22:37:24.038" v="405"/>
          <ac:spMkLst>
            <pc:docMk/>
            <pc:sldMk cId="2299008712" sldId="333"/>
            <ac:spMk id="6" creationId="{C531F5A1-FA14-3D18-073C-0873305A4BF2}"/>
          </ac:spMkLst>
        </pc:spChg>
        <pc:spChg chg="del">
          <ac:chgData name="Toader,Iustin-Octavian" userId="S::it323@drexel.edu::05dc9e1e-b5c4-40f9-828b-7ba909488310" providerId="AD" clId="Web-{0AD7AC1A-650C-19BD-DA7E-499EF65DAE76}" dt="2022-11-29T22:37:21.335" v="404"/>
          <ac:spMkLst>
            <pc:docMk/>
            <pc:sldMk cId="2299008712" sldId="333"/>
            <ac:spMk id="10" creationId="{849710C9-139B-318E-AB2E-F84ADEFBC130}"/>
          </ac:spMkLst>
        </pc:spChg>
        <pc:picChg chg="add mod">
          <ac:chgData name="Toader,Iustin-Octavian" userId="S::it323@drexel.edu::05dc9e1e-b5c4-40f9-828b-7ba909488310" providerId="AD" clId="Web-{0AD7AC1A-650C-19BD-DA7E-499EF65DAE76}" dt="2022-11-29T22:38:24.587" v="418" actId="14100"/>
          <ac:picMkLst>
            <pc:docMk/>
            <pc:sldMk cId="2299008712" sldId="333"/>
            <ac:picMk id="7" creationId="{9B4B2F68-3A2C-2E23-BE6A-432F407D7DE9}"/>
          </ac:picMkLst>
        </pc:picChg>
        <pc:picChg chg="del">
          <ac:chgData name="Toader,Iustin-Octavian" userId="S::it323@drexel.edu::05dc9e1e-b5c4-40f9-828b-7ba909488310" providerId="AD" clId="Web-{0AD7AC1A-650C-19BD-DA7E-499EF65DAE76}" dt="2022-11-29T22:37:26.945" v="406"/>
          <ac:picMkLst>
            <pc:docMk/>
            <pc:sldMk cId="2299008712" sldId="333"/>
            <ac:picMk id="9" creationId="{3F193BC0-0BC0-6492-15C2-6323E1603441}"/>
          </ac:picMkLst>
        </pc:picChg>
        <pc:picChg chg="del">
          <ac:chgData name="Toader,Iustin-Octavian" userId="S::it323@drexel.edu::05dc9e1e-b5c4-40f9-828b-7ba909488310" providerId="AD" clId="Web-{0AD7AC1A-650C-19BD-DA7E-499EF65DAE76}" dt="2022-11-29T22:37:26.992" v="407"/>
          <ac:picMkLst>
            <pc:docMk/>
            <pc:sldMk cId="2299008712" sldId="333"/>
            <ac:picMk id="11" creationId="{78E3625D-2C1D-C45C-1728-C1114790B28B}"/>
          </ac:picMkLst>
        </pc:picChg>
        <pc:picChg chg="del">
          <ac:chgData name="Toader,Iustin-Octavian" userId="S::it323@drexel.edu::05dc9e1e-b5c4-40f9-828b-7ba909488310" providerId="AD" clId="Web-{0AD7AC1A-650C-19BD-DA7E-499EF65DAE76}" dt="2022-11-29T22:37:29.554" v="408"/>
          <ac:picMkLst>
            <pc:docMk/>
            <pc:sldMk cId="2299008712" sldId="333"/>
            <ac:picMk id="12" creationId="{B89B0909-2EDC-8222-8A85-3F5A30A18439}"/>
          </ac:picMkLst>
        </pc:picChg>
        <pc:picChg chg="del">
          <ac:chgData name="Toader,Iustin-Octavian" userId="S::it323@drexel.edu::05dc9e1e-b5c4-40f9-828b-7ba909488310" providerId="AD" clId="Web-{0AD7AC1A-650C-19BD-DA7E-499EF65DAE76}" dt="2022-11-29T22:37:29.617" v="409"/>
          <ac:picMkLst>
            <pc:docMk/>
            <pc:sldMk cId="2299008712" sldId="333"/>
            <ac:picMk id="13" creationId="{6F188E66-F39D-868C-8516-3F3A0B619AE8}"/>
          </ac:picMkLst>
        </pc:picChg>
      </pc:sldChg>
      <pc:sldChg chg="add replId">
        <pc:chgData name="Toader,Iustin-Octavian" userId="S::it323@drexel.edu::05dc9e1e-b5c4-40f9-828b-7ba909488310" providerId="AD" clId="Web-{0AD7AC1A-650C-19BD-DA7E-499EF65DAE76}" dt="2022-11-29T22:39:05.792" v="419"/>
        <pc:sldMkLst>
          <pc:docMk/>
          <pc:sldMk cId="1983548935" sldId="334"/>
        </pc:sldMkLst>
      </pc:sldChg>
      <pc:sldChg chg="addSp delSp modSp add ord replId">
        <pc:chgData name="Toader,Iustin-Octavian" userId="S::it323@drexel.edu::05dc9e1e-b5c4-40f9-828b-7ba909488310" providerId="AD" clId="Web-{0AD7AC1A-650C-19BD-DA7E-499EF65DAE76}" dt="2022-11-29T22:41:46.032" v="458" actId="1076"/>
        <pc:sldMkLst>
          <pc:docMk/>
          <pc:sldMk cId="2896049984" sldId="335"/>
        </pc:sldMkLst>
        <pc:spChg chg="mod">
          <ac:chgData name="Toader,Iustin-Octavian" userId="S::it323@drexel.edu::05dc9e1e-b5c4-40f9-828b-7ba909488310" providerId="AD" clId="Web-{0AD7AC1A-650C-19BD-DA7E-499EF65DAE76}" dt="2022-11-29T22:41:01.218" v="448" actId="20577"/>
          <ac:spMkLst>
            <pc:docMk/>
            <pc:sldMk cId="2896049984" sldId="335"/>
            <ac:spMk id="2" creationId="{EF873CC7-1356-1E14-CF4E-76CEBD826179}"/>
          </ac:spMkLst>
        </pc:spChg>
        <pc:picChg chg="add del mod">
          <ac:chgData name="Toader,Iustin-Octavian" userId="S::it323@drexel.edu::05dc9e1e-b5c4-40f9-828b-7ba909488310" providerId="AD" clId="Web-{0AD7AC1A-650C-19BD-DA7E-499EF65DAE76}" dt="2022-11-29T22:41:23.656" v="454"/>
          <ac:picMkLst>
            <pc:docMk/>
            <pc:sldMk cId="2896049984" sldId="335"/>
            <ac:picMk id="3" creationId="{CF97B371-FA50-D1E7-8A03-56F1BC3CD5C2}"/>
          </ac:picMkLst>
        </pc:picChg>
        <pc:picChg chg="add mod">
          <ac:chgData name="Toader,Iustin-Octavian" userId="S::it323@drexel.edu::05dc9e1e-b5c4-40f9-828b-7ba909488310" providerId="AD" clId="Web-{0AD7AC1A-650C-19BD-DA7E-499EF65DAE76}" dt="2022-11-29T22:41:46.032" v="458" actId="1076"/>
          <ac:picMkLst>
            <pc:docMk/>
            <pc:sldMk cId="2896049984" sldId="335"/>
            <ac:picMk id="5" creationId="{C7E911F5-86CD-5355-9CEE-AF8AA82DBEF0}"/>
          </ac:picMkLst>
        </pc:picChg>
        <pc:picChg chg="del">
          <ac:chgData name="Toader,Iustin-Octavian" userId="S::it323@drexel.edu::05dc9e1e-b5c4-40f9-828b-7ba909488310" providerId="AD" clId="Web-{0AD7AC1A-650C-19BD-DA7E-499EF65DAE76}" dt="2022-11-29T22:41:05.390" v="449"/>
          <ac:picMkLst>
            <pc:docMk/>
            <pc:sldMk cId="2896049984" sldId="335"/>
            <ac:picMk id="7" creationId="{9B4B2F68-3A2C-2E23-BE6A-432F407D7DE9}"/>
          </ac:picMkLst>
        </pc:picChg>
      </pc:sldChg>
      <pc:sldChg chg="delSp add replId">
        <pc:chgData name="Toader,Iustin-Octavian" userId="S::it323@drexel.edu::05dc9e1e-b5c4-40f9-828b-7ba909488310" providerId="AD" clId="Web-{0AD7AC1A-650C-19BD-DA7E-499EF65DAE76}" dt="2022-11-30T00:03:31.263" v="460"/>
        <pc:sldMkLst>
          <pc:docMk/>
          <pc:sldMk cId="2401972071" sldId="336"/>
        </pc:sldMkLst>
        <pc:picChg chg="del">
          <ac:chgData name="Toader,Iustin-Octavian" userId="S::it323@drexel.edu::05dc9e1e-b5c4-40f9-828b-7ba909488310" providerId="AD" clId="Web-{0AD7AC1A-650C-19BD-DA7E-499EF65DAE76}" dt="2022-11-30T00:03:31.263" v="460"/>
          <ac:picMkLst>
            <pc:docMk/>
            <pc:sldMk cId="2401972071" sldId="336"/>
            <ac:picMk id="5" creationId="{C7E911F5-86CD-5355-9CEE-AF8AA82DBEF0}"/>
          </ac:picMkLst>
        </pc:picChg>
      </pc:sldChg>
      <pc:sldChg chg="addSp modSp">
        <pc:chgData name="Toader,Iustin-Octavian" userId="S::it323@drexel.edu::05dc9e1e-b5c4-40f9-828b-7ba909488310" providerId="AD" clId="Web-{0AD7AC1A-650C-19BD-DA7E-499EF65DAE76}" dt="2022-11-30T00:03:47.420" v="463" actId="14100"/>
        <pc:sldMkLst>
          <pc:docMk/>
          <pc:sldMk cId="2401972071" sldId="337"/>
        </pc:sldMkLst>
        <pc:picChg chg="add mod">
          <ac:chgData name="Toader,Iustin-Octavian" userId="S::it323@drexel.edu::05dc9e1e-b5c4-40f9-828b-7ba909488310" providerId="AD" clId="Web-{0AD7AC1A-650C-19BD-DA7E-499EF65DAE76}" dt="2022-11-30T00:03:47.420" v="463" actId="14100"/>
          <ac:picMkLst>
            <pc:docMk/>
            <pc:sldMk cId="2401972071" sldId="337"/>
            <ac:picMk id="3" creationId="{5A23387A-420E-45A8-3E52-D8AF8C26F6E4}"/>
          </ac:picMkLst>
        </pc:picChg>
      </pc:sldChg>
    </pc:docChg>
  </pc:docChgLst>
  <pc:docChgLst>
    <pc:chgData name="O'Shea,Rachael" userId="S::reo53@drexel.edu::321c1fb9-d47e-4373-99c6-0b8e46a9e74d" providerId="AD" clId="Web-{FE26612B-C515-869D-5278-6572AFFCEF4A}"/>
    <pc:docChg chg="addSld modSld">
      <pc:chgData name="O'Shea,Rachael" userId="S::reo53@drexel.edu::321c1fb9-d47e-4373-99c6-0b8e46a9e74d" providerId="AD" clId="Web-{FE26612B-C515-869D-5278-6572AFFCEF4A}" dt="2022-11-28T16:34:20.875" v="820" actId="14100"/>
      <pc:docMkLst>
        <pc:docMk/>
      </pc:docMkLst>
      <pc:sldChg chg="modNotes">
        <pc:chgData name="O'Shea,Rachael" userId="S::reo53@drexel.edu::321c1fb9-d47e-4373-99c6-0b8e46a9e74d" providerId="AD" clId="Web-{FE26612B-C515-869D-5278-6572AFFCEF4A}" dt="2022-11-28T03:30:00.202" v="2"/>
        <pc:sldMkLst>
          <pc:docMk/>
          <pc:sldMk cId="0" sldId="259"/>
        </pc:sldMkLst>
      </pc:sldChg>
      <pc:sldChg chg="modNotes">
        <pc:chgData name="O'Shea,Rachael" userId="S::reo53@drexel.edu::321c1fb9-d47e-4373-99c6-0b8e46a9e74d" providerId="AD" clId="Web-{FE26612B-C515-869D-5278-6572AFFCEF4A}" dt="2022-11-28T03:30:03.562" v="5"/>
        <pc:sldMkLst>
          <pc:docMk/>
          <pc:sldMk cId="0" sldId="261"/>
        </pc:sldMkLst>
      </pc:sldChg>
      <pc:sldChg chg="modNotes">
        <pc:chgData name="O'Shea,Rachael" userId="S::reo53@drexel.edu::321c1fb9-d47e-4373-99c6-0b8e46a9e74d" providerId="AD" clId="Web-{FE26612B-C515-869D-5278-6572AFFCEF4A}" dt="2022-11-28T03:30:22.219" v="13"/>
        <pc:sldMkLst>
          <pc:docMk/>
          <pc:sldMk cId="4015282190" sldId="295"/>
        </pc:sldMkLst>
      </pc:sldChg>
      <pc:sldChg chg="modNotes">
        <pc:chgData name="O'Shea,Rachael" userId="S::reo53@drexel.edu::321c1fb9-d47e-4373-99c6-0b8e46a9e74d" providerId="AD" clId="Web-{FE26612B-C515-869D-5278-6572AFFCEF4A}" dt="2022-11-28T03:30:39.564" v="17"/>
        <pc:sldMkLst>
          <pc:docMk/>
          <pc:sldMk cId="1849271784" sldId="296"/>
        </pc:sldMkLst>
      </pc:sldChg>
      <pc:sldChg chg="modNotes">
        <pc:chgData name="O'Shea,Rachael" userId="S::reo53@drexel.edu::321c1fb9-d47e-4373-99c6-0b8e46a9e74d" providerId="AD" clId="Web-{FE26612B-C515-869D-5278-6572AFFCEF4A}" dt="2022-11-28T03:31:16.848" v="33"/>
        <pc:sldMkLst>
          <pc:docMk/>
          <pc:sldMk cId="3419890681" sldId="298"/>
        </pc:sldMkLst>
      </pc:sldChg>
      <pc:sldChg chg="modNotes">
        <pc:chgData name="O'Shea,Rachael" userId="S::reo53@drexel.edu::321c1fb9-d47e-4373-99c6-0b8e46a9e74d" providerId="AD" clId="Web-{FE26612B-C515-869D-5278-6572AFFCEF4A}" dt="2022-11-28T03:30:26.641" v="14"/>
        <pc:sldMkLst>
          <pc:docMk/>
          <pc:sldMk cId="395718677" sldId="303"/>
        </pc:sldMkLst>
      </pc:sldChg>
      <pc:sldChg chg="modNotes">
        <pc:chgData name="O'Shea,Rachael" userId="S::reo53@drexel.edu::321c1fb9-d47e-4373-99c6-0b8e46a9e74d" providerId="AD" clId="Web-{FE26612B-C515-869D-5278-6572AFFCEF4A}" dt="2022-11-28T03:30:35.298" v="16"/>
        <pc:sldMkLst>
          <pc:docMk/>
          <pc:sldMk cId="3740067866" sldId="304"/>
        </pc:sldMkLst>
      </pc:sldChg>
      <pc:sldChg chg="modNotes">
        <pc:chgData name="O'Shea,Rachael" userId="S::reo53@drexel.edu::321c1fb9-d47e-4373-99c6-0b8e46a9e74d" providerId="AD" clId="Web-{FE26612B-C515-869D-5278-6572AFFCEF4A}" dt="2022-11-28T03:31:21.676" v="39"/>
        <pc:sldMkLst>
          <pc:docMk/>
          <pc:sldMk cId="3357577537" sldId="306"/>
        </pc:sldMkLst>
      </pc:sldChg>
      <pc:sldChg chg="modNotes">
        <pc:chgData name="O'Shea,Rachael" userId="S::reo53@drexel.edu::321c1fb9-d47e-4373-99c6-0b8e46a9e74d" providerId="AD" clId="Web-{FE26612B-C515-869D-5278-6572AFFCEF4A}" dt="2022-11-28T03:30:59.534" v="30"/>
        <pc:sldMkLst>
          <pc:docMk/>
          <pc:sldMk cId="2562518919" sldId="313"/>
        </pc:sldMkLst>
      </pc:sldChg>
      <pc:sldChg chg="addSp modSp modNotes">
        <pc:chgData name="O'Shea,Rachael" userId="S::reo53@drexel.edu::321c1fb9-d47e-4373-99c6-0b8e46a9e74d" providerId="AD" clId="Web-{FE26612B-C515-869D-5278-6572AFFCEF4A}" dt="2022-11-28T16:26:27.282" v="777" actId="1076"/>
        <pc:sldMkLst>
          <pc:docMk/>
          <pc:sldMk cId="675610453" sldId="314"/>
        </pc:sldMkLst>
        <pc:picChg chg="add mod">
          <ac:chgData name="O'Shea,Rachael" userId="S::reo53@drexel.edu::321c1fb9-d47e-4373-99c6-0b8e46a9e74d" providerId="AD" clId="Web-{FE26612B-C515-869D-5278-6572AFFCEF4A}" dt="2022-11-28T16:22:38.743" v="771" actId="1076"/>
          <ac:picMkLst>
            <pc:docMk/>
            <pc:sldMk cId="675610453" sldId="314"/>
            <ac:picMk id="5" creationId="{F6AB3D76-15EE-3AE0-5B71-3477C99C352B}"/>
          </ac:picMkLst>
        </pc:picChg>
        <pc:picChg chg="add mod">
          <ac:chgData name="O'Shea,Rachael" userId="S::reo53@drexel.edu::321c1fb9-d47e-4373-99c6-0b8e46a9e74d" providerId="AD" clId="Web-{FE26612B-C515-869D-5278-6572AFFCEF4A}" dt="2022-11-28T16:26:27.282" v="777" actId="1076"/>
          <ac:picMkLst>
            <pc:docMk/>
            <pc:sldMk cId="675610453" sldId="314"/>
            <ac:picMk id="6" creationId="{8515A6E3-A086-BFD4-54AE-E62C31F9BCF8}"/>
          </ac:picMkLst>
        </pc:picChg>
      </pc:sldChg>
      <pc:sldChg chg="modNotes">
        <pc:chgData name="O'Shea,Rachael" userId="S::reo53@drexel.edu::321c1fb9-d47e-4373-99c6-0b8e46a9e74d" providerId="AD" clId="Web-{FE26612B-C515-869D-5278-6572AFFCEF4A}" dt="2022-11-28T03:31:02.581" v="31"/>
        <pc:sldMkLst>
          <pc:docMk/>
          <pc:sldMk cId="1006414140" sldId="315"/>
        </pc:sldMkLst>
      </pc:sldChg>
      <pc:sldChg chg="modNotes">
        <pc:chgData name="O'Shea,Rachael" userId="S::reo53@drexel.edu::321c1fb9-d47e-4373-99c6-0b8e46a9e74d" providerId="AD" clId="Web-{FE26612B-C515-869D-5278-6572AFFCEF4A}" dt="2022-11-28T03:31:26.004" v="41"/>
        <pc:sldMkLst>
          <pc:docMk/>
          <pc:sldMk cId="2006072135" sldId="316"/>
        </pc:sldMkLst>
      </pc:sldChg>
      <pc:sldChg chg="addSp delSp modSp modNotes">
        <pc:chgData name="O'Shea,Rachael" userId="S::reo53@drexel.edu::321c1fb9-d47e-4373-99c6-0b8e46a9e74d" providerId="AD" clId="Web-{FE26612B-C515-869D-5278-6572AFFCEF4A}" dt="2022-11-28T16:04:16.066" v="751" actId="1076"/>
        <pc:sldMkLst>
          <pc:docMk/>
          <pc:sldMk cId="2174481767" sldId="317"/>
        </pc:sldMkLst>
        <pc:spChg chg="mod">
          <ac:chgData name="O'Shea,Rachael" userId="S::reo53@drexel.edu::321c1fb9-d47e-4373-99c6-0b8e46a9e74d" providerId="AD" clId="Web-{FE26612B-C515-869D-5278-6572AFFCEF4A}" dt="2022-11-28T05:02:46.685" v="486" actId="20577"/>
          <ac:spMkLst>
            <pc:docMk/>
            <pc:sldMk cId="2174481767" sldId="317"/>
            <ac:spMk id="2" creationId="{8E544540-EE6E-7E81-82BC-369D0D9825E9}"/>
          </ac:spMkLst>
        </pc:spChg>
        <pc:spChg chg="del">
          <ac:chgData name="O'Shea,Rachael" userId="S::reo53@drexel.edu::321c1fb9-d47e-4373-99c6-0b8e46a9e74d" providerId="AD" clId="Web-{FE26612B-C515-869D-5278-6572AFFCEF4A}" dt="2022-11-28T15:07:16.627" v="534"/>
          <ac:spMkLst>
            <pc:docMk/>
            <pc:sldMk cId="2174481767" sldId="317"/>
            <ac:spMk id="3" creationId="{2E38EB6A-FD1F-0BC3-D979-4279256AC68C}"/>
          </ac:spMkLst>
        </pc:spChg>
        <pc:picChg chg="add del mod">
          <ac:chgData name="O'Shea,Rachael" userId="S::reo53@drexel.edu::321c1fb9-d47e-4373-99c6-0b8e46a9e74d" providerId="AD" clId="Web-{FE26612B-C515-869D-5278-6572AFFCEF4A}" dt="2022-11-28T15:56:48.770" v="742"/>
          <ac:picMkLst>
            <pc:docMk/>
            <pc:sldMk cId="2174481767" sldId="317"/>
            <ac:picMk id="5" creationId="{B245B950-87C6-3486-0E5B-793AB4E6A946}"/>
          </ac:picMkLst>
        </pc:picChg>
        <pc:picChg chg="add mod">
          <ac:chgData name="O'Shea,Rachael" userId="S::reo53@drexel.edu::321c1fb9-d47e-4373-99c6-0b8e46a9e74d" providerId="AD" clId="Web-{FE26612B-C515-869D-5278-6572AFFCEF4A}" dt="2022-11-28T16:04:04.785" v="747" actId="1076"/>
          <ac:picMkLst>
            <pc:docMk/>
            <pc:sldMk cId="2174481767" sldId="317"/>
            <ac:picMk id="6" creationId="{F5C14F0B-6D8A-FE7F-C1D9-217AB9FB20A8}"/>
          </ac:picMkLst>
        </pc:picChg>
        <pc:picChg chg="add del mod">
          <ac:chgData name="O'Shea,Rachael" userId="S::reo53@drexel.edu::321c1fb9-d47e-4373-99c6-0b8e46a9e74d" providerId="AD" clId="Web-{FE26612B-C515-869D-5278-6572AFFCEF4A}" dt="2022-11-28T15:56:46.505" v="741"/>
          <ac:picMkLst>
            <pc:docMk/>
            <pc:sldMk cId="2174481767" sldId="317"/>
            <ac:picMk id="7" creationId="{E749019D-9F38-A13E-889A-4635B7D127B9}"/>
          </ac:picMkLst>
        </pc:picChg>
        <pc:picChg chg="add mod">
          <ac:chgData name="O'Shea,Rachael" userId="S::reo53@drexel.edu::321c1fb9-d47e-4373-99c6-0b8e46a9e74d" providerId="AD" clId="Web-{FE26612B-C515-869D-5278-6572AFFCEF4A}" dt="2022-11-28T16:04:01.363" v="746" actId="1076"/>
          <ac:picMkLst>
            <pc:docMk/>
            <pc:sldMk cId="2174481767" sldId="317"/>
            <ac:picMk id="8" creationId="{0BDA6C88-E52F-4623-E2D3-A508B887018D}"/>
          </ac:picMkLst>
        </pc:picChg>
        <pc:picChg chg="add mod">
          <ac:chgData name="O'Shea,Rachael" userId="S::reo53@drexel.edu::321c1fb9-d47e-4373-99c6-0b8e46a9e74d" providerId="AD" clId="Web-{FE26612B-C515-869D-5278-6572AFFCEF4A}" dt="2022-11-28T16:04:16.066" v="751" actId="1076"/>
          <ac:picMkLst>
            <pc:docMk/>
            <pc:sldMk cId="2174481767" sldId="317"/>
            <ac:picMk id="9" creationId="{60765C5E-F271-F6C7-6A83-0209B541701F}"/>
          </ac:picMkLst>
        </pc:picChg>
      </pc:sldChg>
      <pc:sldChg chg="addSp modSp modNotes">
        <pc:chgData name="O'Shea,Rachael" userId="S::reo53@drexel.edu::321c1fb9-d47e-4373-99c6-0b8e46a9e74d" providerId="AD" clId="Web-{FE26612B-C515-869D-5278-6572AFFCEF4A}" dt="2022-11-28T16:30:48.009" v="806" actId="1076"/>
        <pc:sldMkLst>
          <pc:docMk/>
          <pc:sldMk cId="785333765" sldId="318"/>
        </pc:sldMkLst>
        <pc:spChg chg="mod">
          <ac:chgData name="O'Shea,Rachael" userId="S::reo53@drexel.edu::321c1fb9-d47e-4373-99c6-0b8e46a9e74d" providerId="AD" clId="Web-{FE26612B-C515-869D-5278-6572AFFCEF4A}" dt="2022-11-28T16:29:35.163" v="795" actId="20577"/>
          <ac:spMkLst>
            <pc:docMk/>
            <pc:sldMk cId="785333765" sldId="318"/>
            <ac:spMk id="2" creationId="{4E830408-E0BF-2D46-6148-97C25AC6BD4E}"/>
          </ac:spMkLst>
        </pc:spChg>
        <pc:picChg chg="add mod">
          <ac:chgData name="O'Shea,Rachael" userId="S::reo53@drexel.edu::321c1fb9-d47e-4373-99c6-0b8e46a9e74d" providerId="AD" clId="Web-{FE26612B-C515-869D-5278-6572AFFCEF4A}" dt="2022-11-28T16:29:11.474" v="787" actId="1076"/>
          <ac:picMkLst>
            <pc:docMk/>
            <pc:sldMk cId="785333765" sldId="318"/>
            <ac:picMk id="5" creationId="{B80029DF-B782-3087-AFE4-59D9035BEC8E}"/>
          </ac:picMkLst>
        </pc:picChg>
        <pc:picChg chg="add mod">
          <ac:chgData name="O'Shea,Rachael" userId="S::reo53@drexel.edu::321c1fb9-d47e-4373-99c6-0b8e46a9e74d" providerId="AD" clId="Web-{FE26612B-C515-869D-5278-6572AFFCEF4A}" dt="2022-11-28T16:29:04.584" v="785" actId="1076"/>
          <ac:picMkLst>
            <pc:docMk/>
            <pc:sldMk cId="785333765" sldId="318"/>
            <ac:picMk id="6" creationId="{FC1DDF3B-4403-8180-467D-04082D190DE6}"/>
          </ac:picMkLst>
        </pc:picChg>
        <pc:picChg chg="add mod">
          <ac:chgData name="O'Shea,Rachael" userId="S::reo53@drexel.edu::321c1fb9-d47e-4373-99c6-0b8e46a9e74d" providerId="AD" clId="Web-{FE26612B-C515-869D-5278-6572AFFCEF4A}" dt="2022-11-28T16:30:48.009" v="806" actId="1076"/>
          <ac:picMkLst>
            <pc:docMk/>
            <pc:sldMk cId="785333765" sldId="318"/>
            <ac:picMk id="7" creationId="{D57B6B28-539D-9F06-96CD-132AE22A5457}"/>
          </ac:picMkLst>
        </pc:picChg>
      </pc:sldChg>
      <pc:sldChg chg="addSp delSp modSp modNotes">
        <pc:chgData name="O'Shea,Rachael" userId="S::reo53@drexel.edu::321c1fb9-d47e-4373-99c6-0b8e46a9e74d" providerId="AD" clId="Web-{FE26612B-C515-869D-5278-6572AFFCEF4A}" dt="2022-11-28T15:51:45.448" v="706" actId="1076"/>
        <pc:sldMkLst>
          <pc:docMk/>
          <pc:sldMk cId="1385080909" sldId="319"/>
        </pc:sldMkLst>
        <pc:spChg chg="mod">
          <ac:chgData name="O'Shea,Rachael" userId="S::reo53@drexel.edu::321c1fb9-d47e-4373-99c6-0b8e46a9e74d" providerId="AD" clId="Web-{FE26612B-C515-869D-5278-6572AFFCEF4A}" dt="2022-11-28T04:52:10.497" v="421" actId="20577"/>
          <ac:spMkLst>
            <pc:docMk/>
            <pc:sldMk cId="1385080909" sldId="319"/>
            <ac:spMk id="2" creationId="{2D164DE6-9C3A-D049-8A64-861B67E51FFE}"/>
          </ac:spMkLst>
        </pc:spChg>
        <pc:spChg chg="del mod">
          <ac:chgData name="O'Shea,Rachael" userId="S::reo53@drexel.edu::321c1fb9-d47e-4373-99c6-0b8e46a9e74d" providerId="AD" clId="Web-{FE26612B-C515-869D-5278-6572AFFCEF4A}" dt="2022-11-28T04:59:57.052" v="476"/>
          <ac:spMkLst>
            <pc:docMk/>
            <pc:sldMk cId="1385080909" sldId="319"/>
            <ac:spMk id="3" creationId="{5D590B8B-DD75-5662-B9A6-F334DED115AF}"/>
          </ac:spMkLst>
        </pc:spChg>
        <pc:spChg chg="add mod ord">
          <ac:chgData name="O'Shea,Rachael" userId="S::reo53@drexel.edu::321c1fb9-d47e-4373-99c6-0b8e46a9e74d" providerId="AD" clId="Web-{FE26612B-C515-869D-5278-6572AFFCEF4A}" dt="2022-11-28T15:51:45.448" v="706" actId="1076"/>
          <ac:spMkLst>
            <pc:docMk/>
            <pc:sldMk cId="1385080909" sldId="319"/>
            <ac:spMk id="10" creationId="{BBB5BE6D-958E-B3EC-4AF1-EA2B57332B9A}"/>
          </ac:spMkLst>
        </pc:spChg>
        <pc:spChg chg="add mod ord">
          <ac:chgData name="O'Shea,Rachael" userId="S::reo53@drexel.edu::321c1fb9-d47e-4373-99c6-0b8e46a9e74d" providerId="AD" clId="Web-{FE26612B-C515-869D-5278-6572AFFCEF4A}" dt="2022-11-28T15:47:20.674" v="704" actId="1076"/>
          <ac:spMkLst>
            <pc:docMk/>
            <pc:sldMk cId="1385080909" sldId="319"/>
            <ac:spMk id="11" creationId="{3B1B2946-2D3F-5736-E968-B6C14A6AF0CE}"/>
          </ac:spMkLst>
        </pc:spChg>
        <pc:picChg chg="add del mod">
          <ac:chgData name="O'Shea,Rachael" userId="S::reo53@drexel.edu::321c1fb9-d47e-4373-99c6-0b8e46a9e74d" providerId="AD" clId="Web-{FE26612B-C515-869D-5278-6572AFFCEF4A}" dt="2022-11-28T15:46:02.499" v="684"/>
          <ac:picMkLst>
            <pc:docMk/>
            <pc:sldMk cId="1385080909" sldId="319"/>
            <ac:picMk id="3" creationId="{1D33ED4A-DCCF-661D-E622-CDA4229A97D1}"/>
          </ac:picMkLst>
        </pc:picChg>
        <pc:picChg chg="add del mod">
          <ac:chgData name="O'Shea,Rachael" userId="S::reo53@drexel.edu::321c1fb9-d47e-4373-99c6-0b8e46a9e74d" providerId="AD" clId="Web-{FE26612B-C515-869D-5278-6572AFFCEF4A}" dt="2022-11-28T15:16:32.458" v="541"/>
          <ac:picMkLst>
            <pc:docMk/>
            <pc:sldMk cId="1385080909" sldId="319"/>
            <ac:picMk id="5" creationId="{BC0473FE-D8B8-EB7A-79B6-95800C3C70C0}"/>
          </ac:picMkLst>
        </pc:picChg>
        <pc:picChg chg="add mod ord">
          <ac:chgData name="O'Shea,Rachael" userId="S::reo53@drexel.edu::321c1fb9-d47e-4373-99c6-0b8e46a9e74d" providerId="AD" clId="Web-{FE26612B-C515-869D-5278-6572AFFCEF4A}" dt="2022-11-28T15:46:23.203" v="691"/>
          <ac:picMkLst>
            <pc:docMk/>
            <pc:sldMk cId="1385080909" sldId="319"/>
            <ac:picMk id="6" creationId="{FE4C0598-44D9-D872-4086-581BCEBCFD58}"/>
          </ac:picMkLst>
        </pc:picChg>
        <pc:picChg chg="add del mod">
          <ac:chgData name="O'Shea,Rachael" userId="S::reo53@drexel.edu::321c1fb9-d47e-4373-99c6-0b8e46a9e74d" providerId="AD" clId="Web-{FE26612B-C515-869D-5278-6572AFFCEF4A}" dt="2022-11-28T15:46:00.374" v="683"/>
          <ac:picMkLst>
            <pc:docMk/>
            <pc:sldMk cId="1385080909" sldId="319"/>
            <ac:picMk id="7" creationId="{5F1F6D4B-0BE0-F124-A79A-60801E3BEBD7}"/>
          </ac:picMkLst>
        </pc:picChg>
        <pc:picChg chg="add mod">
          <ac:chgData name="O'Shea,Rachael" userId="S::reo53@drexel.edu::321c1fb9-d47e-4373-99c6-0b8e46a9e74d" providerId="AD" clId="Web-{FE26612B-C515-869D-5278-6572AFFCEF4A}" dt="2022-11-28T15:46:29.172" v="694" actId="1076"/>
          <ac:picMkLst>
            <pc:docMk/>
            <pc:sldMk cId="1385080909" sldId="319"/>
            <ac:picMk id="12" creationId="{E8D7CB6F-879A-9F30-DAD9-86CB0E0361C0}"/>
          </ac:picMkLst>
        </pc:picChg>
        <pc:picChg chg="add mod">
          <ac:chgData name="O'Shea,Rachael" userId="S::reo53@drexel.edu::321c1fb9-d47e-4373-99c6-0b8e46a9e74d" providerId="AD" clId="Web-{FE26612B-C515-869D-5278-6572AFFCEF4A}" dt="2022-11-28T15:47:11.752" v="701" actId="14100"/>
          <ac:picMkLst>
            <pc:docMk/>
            <pc:sldMk cId="1385080909" sldId="319"/>
            <ac:picMk id="13" creationId="{863D649A-BBFC-559F-C9B8-D39128BD0633}"/>
          </ac:picMkLst>
        </pc:picChg>
        <pc:inkChg chg="add del">
          <ac:chgData name="O'Shea,Rachael" userId="S::reo53@drexel.edu::321c1fb9-d47e-4373-99c6-0b8e46a9e74d" providerId="AD" clId="Web-{FE26612B-C515-869D-5278-6572AFFCEF4A}" dt="2022-11-28T15:17:37.272" v="556"/>
          <ac:inkMkLst>
            <pc:docMk/>
            <pc:sldMk cId="1385080909" sldId="319"/>
            <ac:inkMk id="8" creationId="{973903D8-0E9C-04E0-D0FF-D0E51C670807}"/>
          </ac:inkMkLst>
        </pc:inkChg>
        <pc:inkChg chg="add del">
          <ac:chgData name="O'Shea,Rachael" userId="S::reo53@drexel.edu::321c1fb9-d47e-4373-99c6-0b8e46a9e74d" providerId="AD" clId="Web-{FE26612B-C515-869D-5278-6572AFFCEF4A}" dt="2022-11-28T15:17:37.272" v="555"/>
          <ac:inkMkLst>
            <pc:docMk/>
            <pc:sldMk cId="1385080909" sldId="319"/>
            <ac:inkMk id="9" creationId="{E2CC7687-BC17-A157-6AE0-4ADC510408B0}"/>
          </ac:inkMkLst>
        </pc:inkChg>
      </pc:sldChg>
      <pc:sldChg chg="modNotes">
        <pc:chgData name="O'Shea,Rachael" userId="S::reo53@drexel.edu::321c1fb9-d47e-4373-99c6-0b8e46a9e74d" providerId="AD" clId="Web-{FE26612B-C515-869D-5278-6572AFFCEF4A}" dt="2022-11-28T03:30:51.034" v="20"/>
        <pc:sldMkLst>
          <pc:docMk/>
          <pc:sldMk cId="1931491136" sldId="321"/>
        </pc:sldMkLst>
      </pc:sldChg>
      <pc:sldChg chg="addSp modSp new modNotes">
        <pc:chgData name="O'Shea,Rachael" userId="S::reo53@drexel.edu::321c1fb9-d47e-4373-99c6-0b8e46a9e74d" providerId="AD" clId="Web-{FE26612B-C515-869D-5278-6572AFFCEF4A}" dt="2022-11-28T04:45:44.743" v="391"/>
        <pc:sldMkLst>
          <pc:docMk/>
          <pc:sldMk cId="2789530505" sldId="322"/>
        </pc:sldMkLst>
        <pc:spChg chg="mod">
          <ac:chgData name="O'Shea,Rachael" userId="S::reo53@drexel.edu::321c1fb9-d47e-4373-99c6-0b8e46a9e74d" providerId="AD" clId="Web-{FE26612B-C515-869D-5278-6572AFFCEF4A}" dt="2022-11-28T04:29:54.969" v="62" actId="20577"/>
          <ac:spMkLst>
            <pc:docMk/>
            <pc:sldMk cId="2789530505" sldId="322"/>
            <ac:spMk id="2" creationId="{15419774-75FD-654A-2FD6-F44445BCB3EF}"/>
          </ac:spMkLst>
        </pc:spChg>
        <pc:spChg chg="mod">
          <ac:chgData name="O'Shea,Rachael" userId="S::reo53@drexel.edu::321c1fb9-d47e-4373-99c6-0b8e46a9e74d" providerId="AD" clId="Web-{FE26612B-C515-869D-5278-6572AFFCEF4A}" dt="2022-11-28T04:45:08.648" v="386" actId="20577"/>
          <ac:spMkLst>
            <pc:docMk/>
            <pc:sldMk cId="2789530505" sldId="322"/>
            <ac:spMk id="3" creationId="{9A985FBD-FB49-D72A-453B-C96C9C253B1A}"/>
          </ac:spMkLst>
        </pc:spChg>
        <pc:picChg chg="add mod">
          <ac:chgData name="O'Shea,Rachael" userId="S::reo53@drexel.edu::321c1fb9-d47e-4373-99c6-0b8e46a9e74d" providerId="AD" clId="Web-{FE26612B-C515-869D-5278-6572AFFCEF4A}" dt="2022-11-28T04:37:44.004" v="226" actId="1076"/>
          <ac:picMkLst>
            <pc:docMk/>
            <pc:sldMk cId="2789530505" sldId="322"/>
            <ac:picMk id="5" creationId="{6886BD39-A881-049B-ABBD-852441498A26}"/>
          </ac:picMkLst>
        </pc:picChg>
      </pc:sldChg>
      <pc:sldChg chg="addSp modSp new modNotes">
        <pc:chgData name="O'Shea,Rachael" userId="S::reo53@drexel.edu::321c1fb9-d47e-4373-99c6-0b8e46a9e74d" providerId="AD" clId="Web-{FE26612B-C515-869D-5278-6572AFFCEF4A}" dt="2022-11-28T04:45:48.524" v="392"/>
        <pc:sldMkLst>
          <pc:docMk/>
          <pc:sldMk cId="964825061" sldId="323"/>
        </pc:sldMkLst>
        <pc:spChg chg="mod">
          <ac:chgData name="O'Shea,Rachael" userId="S::reo53@drexel.edu::321c1fb9-d47e-4373-99c6-0b8e46a9e74d" providerId="AD" clId="Web-{FE26612B-C515-869D-5278-6572AFFCEF4A}" dt="2022-11-28T04:37:56.974" v="237" actId="20577"/>
          <ac:spMkLst>
            <pc:docMk/>
            <pc:sldMk cId="964825061" sldId="323"/>
            <ac:spMk id="2" creationId="{37411DF7-0810-9A61-1BB8-9AB2AD467280}"/>
          </ac:spMkLst>
        </pc:spChg>
        <pc:spChg chg="mod">
          <ac:chgData name="O'Shea,Rachael" userId="S::reo53@drexel.edu::321c1fb9-d47e-4373-99c6-0b8e46a9e74d" providerId="AD" clId="Web-{FE26612B-C515-869D-5278-6572AFFCEF4A}" dt="2022-11-28T04:44:33.646" v="371" actId="20577"/>
          <ac:spMkLst>
            <pc:docMk/>
            <pc:sldMk cId="964825061" sldId="323"/>
            <ac:spMk id="3" creationId="{324B4B23-BA0F-7887-EAE1-E04C99BC0CAB}"/>
          </ac:spMkLst>
        </pc:spChg>
        <pc:picChg chg="add mod">
          <ac:chgData name="O'Shea,Rachael" userId="S::reo53@drexel.edu::321c1fb9-d47e-4373-99c6-0b8e46a9e74d" providerId="AD" clId="Web-{FE26612B-C515-869D-5278-6572AFFCEF4A}" dt="2022-11-28T04:44:40.490" v="373" actId="1076"/>
          <ac:picMkLst>
            <pc:docMk/>
            <pc:sldMk cId="964825061" sldId="323"/>
            <ac:picMk id="5" creationId="{5F1ADEEE-B293-50FF-B2EB-2D60652F8DDC}"/>
          </ac:picMkLst>
        </pc:picChg>
      </pc:sldChg>
      <pc:sldChg chg="addSp delSp modSp new">
        <pc:chgData name="O'Shea,Rachael" userId="S::reo53@drexel.edu::321c1fb9-d47e-4373-99c6-0b8e46a9e74d" providerId="AD" clId="Web-{FE26612B-C515-869D-5278-6572AFFCEF4A}" dt="2022-11-28T15:52:57.607" v="722" actId="1076"/>
        <pc:sldMkLst>
          <pc:docMk/>
          <pc:sldMk cId="363955333" sldId="324"/>
        </pc:sldMkLst>
        <pc:spChg chg="mod">
          <ac:chgData name="O'Shea,Rachael" userId="S::reo53@drexel.edu::321c1fb9-d47e-4373-99c6-0b8e46a9e74d" providerId="AD" clId="Web-{FE26612B-C515-869D-5278-6572AFFCEF4A}" dt="2022-11-28T04:52:27.513" v="426" actId="20577"/>
          <ac:spMkLst>
            <pc:docMk/>
            <pc:sldMk cId="363955333" sldId="324"/>
            <ac:spMk id="2" creationId="{0823AFC8-B040-0CC4-7ADC-300E7DFF0E16}"/>
          </ac:spMkLst>
        </pc:spChg>
        <pc:spChg chg="del">
          <ac:chgData name="O'Shea,Rachael" userId="S::reo53@drexel.edu::321c1fb9-d47e-4373-99c6-0b8e46a9e74d" providerId="AD" clId="Web-{FE26612B-C515-869D-5278-6572AFFCEF4A}" dt="2022-11-28T15:07:20.940" v="535"/>
          <ac:spMkLst>
            <pc:docMk/>
            <pc:sldMk cId="363955333" sldId="324"/>
            <ac:spMk id="3" creationId="{B840C4B0-19F2-08A0-35E7-3AAC7F63DB04}"/>
          </ac:spMkLst>
        </pc:spChg>
        <pc:spChg chg="add mod ord">
          <ac:chgData name="O'Shea,Rachael" userId="S::reo53@drexel.edu::321c1fb9-d47e-4373-99c6-0b8e46a9e74d" providerId="AD" clId="Web-{FE26612B-C515-869D-5278-6572AFFCEF4A}" dt="2022-11-28T15:52:54.513" v="721" actId="1076"/>
          <ac:spMkLst>
            <pc:docMk/>
            <pc:sldMk cId="363955333" sldId="324"/>
            <ac:spMk id="10" creationId="{D8C319CF-7136-AEC9-569B-D66F5FCF9799}"/>
          </ac:spMkLst>
        </pc:spChg>
        <pc:spChg chg="add mod ord">
          <ac:chgData name="O'Shea,Rachael" userId="S::reo53@drexel.edu::321c1fb9-d47e-4373-99c6-0b8e46a9e74d" providerId="AD" clId="Web-{FE26612B-C515-869D-5278-6572AFFCEF4A}" dt="2022-11-28T15:52:57.607" v="722" actId="1076"/>
          <ac:spMkLst>
            <pc:docMk/>
            <pc:sldMk cId="363955333" sldId="324"/>
            <ac:spMk id="12" creationId="{6C9F59CB-8CC9-869B-104B-4DEB449ED630}"/>
          </ac:spMkLst>
        </pc:spChg>
        <pc:picChg chg="add del mod">
          <ac:chgData name="O'Shea,Rachael" userId="S::reo53@drexel.edu::321c1fb9-d47e-4373-99c6-0b8e46a9e74d" providerId="AD" clId="Web-{FE26612B-C515-869D-5278-6572AFFCEF4A}" dt="2022-11-28T15:51:52.745" v="708"/>
          <ac:picMkLst>
            <pc:docMk/>
            <pc:sldMk cId="363955333" sldId="324"/>
            <ac:picMk id="5" creationId="{3DF54843-C966-C6DD-0B6E-A82B48E0B0F5}"/>
          </ac:picMkLst>
        </pc:picChg>
        <pc:picChg chg="add del mod">
          <ac:chgData name="O'Shea,Rachael" userId="S::reo53@drexel.edu::321c1fb9-d47e-4373-99c6-0b8e46a9e74d" providerId="AD" clId="Web-{FE26612B-C515-869D-5278-6572AFFCEF4A}" dt="2022-11-28T15:22:54.423" v="566"/>
          <ac:picMkLst>
            <pc:docMk/>
            <pc:sldMk cId="363955333" sldId="324"/>
            <ac:picMk id="6" creationId="{7368BB5B-23D1-1DF8-6049-A048766F3132}"/>
          </ac:picMkLst>
        </pc:picChg>
        <pc:picChg chg="add mod ord">
          <ac:chgData name="O'Shea,Rachael" userId="S::reo53@drexel.edu::321c1fb9-d47e-4373-99c6-0b8e46a9e74d" providerId="AD" clId="Web-{FE26612B-C515-869D-5278-6572AFFCEF4A}" dt="2022-11-28T15:23:32.815" v="571"/>
          <ac:picMkLst>
            <pc:docMk/>
            <pc:sldMk cId="363955333" sldId="324"/>
            <ac:picMk id="7" creationId="{28ACD56F-AB84-1416-F9DE-D2CFC7A829DF}"/>
          </ac:picMkLst>
        </pc:picChg>
        <pc:picChg chg="add del mod">
          <ac:chgData name="O'Shea,Rachael" userId="S::reo53@drexel.edu::321c1fb9-d47e-4373-99c6-0b8e46a9e74d" providerId="AD" clId="Web-{FE26612B-C515-869D-5278-6572AFFCEF4A}" dt="2022-11-28T15:51:50.058" v="707"/>
          <ac:picMkLst>
            <pc:docMk/>
            <pc:sldMk cId="363955333" sldId="324"/>
            <ac:picMk id="8" creationId="{B4039487-A32B-2CCC-474B-E706FA55D013}"/>
          </ac:picMkLst>
        </pc:picChg>
        <pc:picChg chg="add mod">
          <ac:chgData name="O'Shea,Rachael" userId="S::reo53@drexel.edu::321c1fb9-d47e-4373-99c6-0b8e46a9e74d" providerId="AD" clId="Web-{FE26612B-C515-869D-5278-6572AFFCEF4A}" dt="2022-11-28T15:52:52.435" v="720" actId="14100"/>
          <ac:picMkLst>
            <pc:docMk/>
            <pc:sldMk cId="363955333" sldId="324"/>
            <ac:picMk id="13" creationId="{CF734EB4-6764-7EE2-065B-B22CF4D2E22B}"/>
          </ac:picMkLst>
        </pc:picChg>
        <pc:picChg chg="add mod">
          <ac:chgData name="O'Shea,Rachael" userId="S::reo53@drexel.edu::321c1fb9-d47e-4373-99c6-0b8e46a9e74d" providerId="AD" clId="Web-{FE26612B-C515-869D-5278-6572AFFCEF4A}" dt="2022-11-28T15:52:36.137" v="715" actId="1076"/>
          <ac:picMkLst>
            <pc:docMk/>
            <pc:sldMk cId="363955333" sldId="324"/>
            <ac:picMk id="14" creationId="{E7EC8A39-FE02-2B2D-86C6-913CD31F9B7B}"/>
          </ac:picMkLst>
        </pc:picChg>
      </pc:sldChg>
      <pc:sldChg chg="addSp delSp modSp new">
        <pc:chgData name="O'Shea,Rachael" userId="S::reo53@drexel.edu::321c1fb9-d47e-4373-99c6-0b8e46a9e74d" providerId="AD" clId="Web-{FE26612B-C515-869D-5278-6572AFFCEF4A}" dt="2022-11-28T16:07:32.870" v="767"/>
        <pc:sldMkLst>
          <pc:docMk/>
          <pc:sldMk cId="1557913630" sldId="325"/>
        </pc:sldMkLst>
        <pc:spChg chg="mod">
          <ac:chgData name="O'Shea,Rachael" userId="S::reo53@drexel.edu::321c1fb9-d47e-4373-99c6-0b8e46a9e74d" providerId="AD" clId="Web-{FE26612B-C515-869D-5278-6572AFFCEF4A}" dt="2022-11-28T15:02:28.414" v="519" actId="20577"/>
          <ac:spMkLst>
            <pc:docMk/>
            <pc:sldMk cId="1557913630" sldId="325"/>
            <ac:spMk id="2" creationId="{C13A2A44-9752-38D1-7A2F-8CF6AA7D24BB}"/>
          </ac:spMkLst>
        </pc:spChg>
        <pc:spChg chg="del">
          <ac:chgData name="O'Shea,Rachael" userId="S::reo53@drexel.edu::321c1fb9-d47e-4373-99c6-0b8e46a9e74d" providerId="AD" clId="Web-{FE26612B-C515-869D-5278-6572AFFCEF4A}" dt="2022-11-28T15:03:32.745" v="525"/>
          <ac:spMkLst>
            <pc:docMk/>
            <pc:sldMk cId="1557913630" sldId="325"/>
            <ac:spMk id="3" creationId="{02546497-173D-03A1-2285-F0DF1E529484}"/>
          </ac:spMkLst>
        </pc:spChg>
        <pc:spChg chg="add del mod">
          <ac:chgData name="O'Shea,Rachael" userId="S::reo53@drexel.edu::321c1fb9-d47e-4373-99c6-0b8e46a9e74d" providerId="AD" clId="Web-{FE26612B-C515-869D-5278-6572AFFCEF4A}" dt="2022-11-28T16:07:32.870" v="767"/>
          <ac:spMkLst>
            <pc:docMk/>
            <pc:sldMk cId="1557913630" sldId="325"/>
            <ac:spMk id="11" creationId="{CDB2F670-9B14-DB42-AD34-3D138979BBF1}"/>
          </ac:spMkLst>
        </pc:spChg>
        <pc:picChg chg="add del mod">
          <ac:chgData name="O'Shea,Rachael" userId="S::reo53@drexel.edu::321c1fb9-d47e-4373-99c6-0b8e46a9e74d" providerId="AD" clId="Web-{FE26612B-C515-869D-5278-6572AFFCEF4A}" dt="2022-11-28T15:03:06.869" v="521"/>
          <ac:picMkLst>
            <pc:docMk/>
            <pc:sldMk cId="1557913630" sldId="325"/>
            <ac:picMk id="5" creationId="{8119437A-BF0E-67B2-E658-6CBFB85371C0}"/>
          </ac:picMkLst>
        </pc:picChg>
        <pc:picChg chg="add mod">
          <ac:chgData name="O'Shea,Rachael" userId="S::reo53@drexel.edu::321c1fb9-d47e-4373-99c6-0b8e46a9e74d" providerId="AD" clId="Web-{FE26612B-C515-869D-5278-6572AFFCEF4A}" dt="2022-11-28T16:07:23.510" v="763" actId="1076"/>
          <ac:picMkLst>
            <pc:docMk/>
            <pc:sldMk cId="1557913630" sldId="325"/>
            <ac:picMk id="6" creationId="{C3ADBD0B-428C-6E79-FD9E-B6796E5E88E1}"/>
          </ac:picMkLst>
        </pc:picChg>
        <pc:picChg chg="add del mod ord">
          <ac:chgData name="O'Shea,Rachael" userId="S::reo53@drexel.edu::321c1fb9-d47e-4373-99c6-0b8e46a9e74d" providerId="AD" clId="Web-{FE26612B-C515-869D-5278-6572AFFCEF4A}" dt="2022-11-28T16:06:11.617" v="753"/>
          <ac:picMkLst>
            <pc:docMk/>
            <pc:sldMk cId="1557913630" sldId="325"/>
            <ac:picMk id="7" creationId="{C4D08A9F-09B3-2E04-BBAE-C571865C1E7D}"/>
          </ac:picMkLst>
        </pc:picChg>
        <pc:picChg chg="add del mod">
          <ac:chgData name="O'Shea,Rachael" userId="S::reo53@drexel.edu::321c1fb9-d47e-4373-99c6-0b8e46a9e74d" providerId="AD" clId="Web-{FE26612B-C515-869D-5278-6572AFFCEF4A}" dt="2022-11-28T16:06:11.508" v="752"/>
          <ac:picMkLst>
            <pc:docMk/>
            <pc:sldMk cId="1557913630" sldId="325"/>
            <ac:picMk id="8" creationId="{3A2D8038-5FB8-92CB-AF8F-CD32CD79BE68}"/>
          </ac:picMkLst>
        </pc:picChg>
        <pc:picChg chg="add mod">
          <ac:chgData name="O'Shea,Rachael" userId="S::reo53@drexel.edu::321c1fb9-d47e-4373-99c6-0b8e46a9e74d" providerId="AD" clId="Web-{FE26612B-C515-869D-5278-6572AFFCEF4A}" dt="2022-11-28T16:07:25.901" v="764" actId="14100"/>
          <ac:picMkLst>
            <pc:docMk/>
            <pc:sldMk cId="1557913630" sldId="325"/>
            <ac:picMk id="9" creationId="{3DEF6C7A-DCBB-909A-F976-C059C49279A0}"/>
          </ac:picMkLst>
        </pc:picChg>
        <pc:picChg chg="add mod">
          <ac:chgData name="O'Shea,Rachael" userId="S::reo53@drexel.edu::321c1fb9-d47e-4373-99c6-0b8e46a9e74d" providerId="AD" clId="Web-{FE26612B-C515-869D-5278-6572AFFCEF4A}" dt="2022-11-28T16:07:20.557" v="761" actId="1076"/>
          <ac:picMkLst>
            <pc:docMk/>
            <pc:sldMk cId="1557913630" sldId="325"/>
            <ac:picMk id="10" creationId="{BD6AC6DE-54AC-FFCD-2ABD-4F938791B2AE}"/>
          </ac:picMkLst>
        </pc:picChg>
      </pc:sldChg>
      <pc:sldChg chg="modSp new">
        <pc:chgData name="O'Shea,Rachael" userId="S::reo53@drexel.edu::321c1fb9-d47e-4373-99c6-0b8e46a9e74d" providerId="AD" clId="Web-{FE26612B-C515-869D-5278-6572AFFCEF4A}" dt="2022-11-28T15:55:08.673" v="738" actId="20577"/>
        <pc:sldMkLst>
          <pc:docMk/>
          <pc:sldMk cId="3074043645" sldId="326"/>
        </pc:sldMkLst>
        <pc:spChg chg="mod">
          <ac:chgData name="O'Shea,Rachael" userId="S::reo53@drexel.edu::321c1fb9-d47e-4373-99c6-0b8e46a9e74d" providerId="AD" clId="Web-{FE26612B-C515-869D-5278-6572AFFCEF4A}" dt="2022-11-28T15:25:22.694" v="598" actId="20577"/>
          <ac:spMkLst>
            <pc:docMk/>
            <pc:sldMk cId="3074043645" sldId="326"/>
            <ac:spMk id="2" creationId="{492B6DE0-61A2-BAE0-94F3-238B81FF1062}"/>
          </ac:spMkLst>
        </pc:spChg>
        <pc:spChg chg="mod">
          <ac:chgData name="O'Shea,Rachael" userId="S::reo53@drexel.edu::321c1fb9-d47e-4373-99c6-0b8e46a9e74d" providerId="AD" clId="Web-{FE26612B-C515-869D-5278-6572AFFCEF4A}" dt="2022-11-28T15:55:08.673" v="738" actId="20577"/>
          <ac:spMkLst>
            <pc:docMk/>
            <pc:sldMk cId="3074043645" sldId="326"/>
            <ac:spMk id="3" creationId="{378032E4-8DB3-BDAD-52BA-8610C44B6FFC}"/>
          </ac:spMkLst>
        </pc:spChg>
      </pc:sldChg>
      <pc:sldChg chg="addSp delSp modSp new">
        <pc:chgData name="O'Shea,Rachael" userId="S::reo53@drexel.edu::321c1fb9-d47e-4373-99c6-0b8e46a9e74d" providerId="AD" clId="Web-{FE26612B-C515-869D-5278-6572AFFCEF4A}" dt="2022-11-28T16:34:20.875" v="820" actId="14100"/>
        <pc:sldMkLst>
          <pc:docMk/>
          <pc:sldMk cId="2487360070" sldId="327"/>
        </pc:sldMkLst>
        <pc:spChg chg="mod">
          <ac:chgData name="O'Shea,Rachael" userId="S::reo53@drexel.edu::321c1fb9-d47e-4373-99c6-0b8e46a9e74d" providerId="AD" clId="Web-{FE26612B-C515-869D-5278-6572AFFCEF4A}" dt="2022-11-28T16:29:47.429" v="802" actId="20577"/>
          <ac:spMkLst>
            <pc:docMk/>
            <pc:sldMk cId="2487360070" sldId="327"/>
            <ac:spMk id="2" creationId="{208306C4-349D-5D37-0CAF-4FEFE9A71EA2}"/>
          </ac:spMkLst>
        </pc:spChg>
        <pc:spChg chg="del">
          <ac:chgData name="O'Shea,Rachael" userId="S::reo53@drexel.edu::321c1fb9-d47e-4373-99c6-0b8e46a9e74d" providerId="AD" clId="Web-{FE26612B-C515-869D-5278-6572AFFCEF4A}" dt="2022-11-28T16:31:29.291" v="807"/>
          <ac:spMkLst>
            <pc:docMk/>
            <pc:sldMk cId="2487360070" sldId="327"/>
            <ac:spMk id="3" creationId="{54A5AD08-203E-5925-C37C-2E78075BC38E}"/>
          </ac:spMkLst>
        </pc:spChg>
        <pc:picChg chg="add mod">
          <ac:chgData name="O'Shea,Rachael" userId="S::reo53@drexel.edu::321c1fb9-d47e-4373-99c6-0b8e46a9e74d" providerId="AD" clId="Web-{FE26612B-C515-869D-5278-6572AFFCEF4A}" dt="2022-11-28T16:34:14.547" v="818" actId="14100"/>
          <ac:picMkLst>
            <pc:docMk/>
            <pc:sldMk cId="2487360070" sldId="327"/>
            <ac:picMk id="5" creationId="{A4E5FFF7-4719-D4A7-3116-D06C186FBB4D}"/>
          </ac:picMkLst>
        </pc:picChg>
        <pc:picChg chg="add mod">
          <ac:chgData name="O'Shea,Rachael" userId="S::reo53@drexel.edu::321c1fb9-d47e-4373-99c6-0b8e46a9e74d" providerId="AD" clId="Web-{FE26612B-C515-869D-5278-6572AFFCEF4A}" dt="2022-11-28T16:31:45.448" v="813" actId="1076"/>
          <ac:picMkLst>
            <pc:docMk/>
            <pc:sldMk cId="2487360070" sldId="327"/>
            <ac:picMk id="6" creationId="{4E05A957-D817-E9A0-0089-C2D3EEC156CA}"/>
          </ac:picMkLst>
        </pc:picChg>
        <pc:picChg chg="add mod">
          <ac:chgData name="O'Shea,Rachael" userId="S::reo53@drexel.edu::321c1fb9-d47e-4373-99c6-0b8e46a9e74d" providerId="AD" clId="Web-{FE26612B-C515-869D-5278-6572AFFCEF4A}" dt="2022-11-28T16:34:20.875" v="820" actId="14100"/>
          <ac:picMkLst>
            <pc:docMk/>
            <pc:sldMk cId="2487360070" sldId="327"/>
            <ac:picMk id="7" creationId="{51B7BB1E-D92A-4593-B00D-159F7B752AE0}"/>
          </ac:picMkLst>
        </pc:picChg>
      </pc:sldChg>
    </pc:docChg>
  </pc:docChgLst>
  <pc:docChgLst>
    <pc:chgData name="Jhala,Abhaysinh" userId="bc5e8c16-87da-43ba-8a76-7ec65c3f3e7c" providerId="ADAL" clId="{66435C32-122E-3D41-9C93-F51D7432A64B}"/>
    <pc:docChg chg="undo custSel addSld modSld">
      <pc:chgData name="Jhala,Abhaysinh" userId="bc5e8c16-87da-43ba-8a76-7ec65c3f3e7c" providerId="ADAL" clId="{66435C32-122E-3D41-9C93-F51D7432A64B}" dt="2022-11-30T16:11:20.865" v="2911" actId="20577"/>
      <pc:docMkLst>
        <pc:docMk/>
      </pc:docMkLst>
      <pc:sldChg chg="modNotesTx">
        <pc:chgData name="Jhala,Abhaysinh" userId="bc5e8c16-87da-43ba-8a76-7ec65c3f3e7c" providerId="ADAL" clId="{66435C32-122E-3D41-9C93-F51D7432A64B}" dt="2022-11-30T15:32:13.939" v="2832" actId="20577"/>
        <pc:sldMkLst>
          <pc:docMk/>
          <pc:sldMk cId="0" sldId="256"/>
        </pc:sldMkLst>
      </pc:sldChg>
      <pc:sldChg chg="setBg">
        <pc:chgData name="Jhala,Abhaysinh" userId="bc5e8c16-87da-43ba-8a76-7ec65c3f3e7c" providerId="ADAL" clId="{66435C32-122E-3D41-9C93-F51D7432A64B}" dt="2022-11-28T15:29:40.296" v="157"/>
        <pc:sldMkLst>
          <pc:docMk/>
          <pc:sldMk cId="0" sldId="259"/>
        </pc:sldMkLst>
      </pc:sldChg>
      <pc:sldChg chg="modSp mod">
        <pc:chgData name="Jhala,Abhaysinh" userId="bc5e8c16-87da-43ba-8a76-7ec65c3f3e7c" providerId="ADAL" clId="{66435C32-122E-3D41-9C93-F51D7432A64B}" dt="2022-11-30T01:03:16.709" v="2817" actId="20577"/>
        <pc:sldMkLst>
          <pc:docMk/>
          <pc:sldMk cId="0" sldId="261"/>
        </pc:sldMkLst>
        <pc:spChg chg="mod">
          <ac:chgData name="Jhala,Abhaysinh" userId="bc5e8c16-87da-43ba-8a76-7ec65c3f3e7c" providerId="ADAL" clId="{66435C32-122E-3D41-9C93-F51D7432A64B}" dt="2022-11-29T18:38:39.512" v="1211" actId="20577"/>
          <ac:spMkLst>
            <pc:docMk/>
            <pc:sldMk cId="0" sldId="261"/>
            <ac:spMk id="121" creationId="{00000000-0000-0000-0000-000000000000}"/>
          </ac:spMkLst>
        </pc:spChg>
        <pc:spChg chg="mod">
          <ac:chgData name="Jhala,Abhaysinh" userId="bc5e8c16-87da-43ba-8a76-7ec65c3f3e7c" providerId="ADAL" clId="{66435C32-122E-3D41-9C93-F51D7432A64B}" dt="2022-11-30T01:03:16.709" v="2817" actId="20577"/>
          <ac:spMkLst>
            <pc:docMk/>
            <pc:sldMk cId="0" sldId="261"/>
            <ac:spMk id="122" creationId="{00000000-0000-0000-0000-000000000000}"/>
          </ac:spMkLst>
        </pc:spChg>
      </pc:sldChg>
      <pc:sldChg chg="setBg">
        <pc:chgData name="Jhala,Abhaysinh" userId="bc5e8c16-87da-43ba-8a76-7ec65c3f3e7c" providerId="ADAL" clId="{66435C32-122E-3D41-9C93-F51D7432A64B}" dt="2022-11-28T15:29:33.338" v="154"/>
        <pc:sldMkLst>
          <pc:docMk/>
          <pc:sldMk cId="4015282190" sldId="295"/>
        </pc:sldMkLst>
      </pc:sldChg>
      <pc:sldChg chg="setBg">
        <pc:chgData name="Jhala,Abhaysinh" userId="bc5e8c16-87da-43ba-8a76-7ec65c3f3e7c" providerId="ADAL" clId="{66435C32-122E-3D41-9C93-F51D7432A64B}" dt="2022-11-28T15:29:22.311" v="151"/>
        <pc:sldMkLst>
          <pc:docMk/>
          <pc:sldMk cId="1849271784" sldId="296"/>
        </pc:sldMkLst>
      </pc:sldChg>
      <pc:sldChg chg="modSp mod setBg">
        <pc:chgData name="Jhala,Abhaysinh" userId="bc5e8c16-87da-43ba-8a76-7ec65c3f3e7c" providerId="ADAL" clId="{66435C32-122E-3D41-9C93-F51D7432A64B}" dt="2022-11-28T15:29:08.967" v="145"/>
        <pc:sldMkLst>
          <pc:docMk/>
          <pc:sldMk cId="3419890681" sldId="298"/>
        </pc:sldMkLst>
        <pc:spChg chg="mod">
          <ac:chgData name="Jhala,Abhaysinh" userId="bc5e8c16-87da-43ba-8a76-7ec65c3f3e7c" providerId="ADAL" clId="{66435C32-122E-3D41-9C93-F51D7432A64B}" dt="2022-11-28T15:28:49.508" v="84" actId="14100"/>
          <ac:spMkLst>
            <pc:docMk/>
            <pc:sldMk cId="3419890681" sldId="298"/>
            <ac:spMk id="110" creationId="{00000000-0000-0000-0000-000000000000}"/>
          </ac:spMkLst>
        </pc:spChg>
      </pc:sldChg>
      <pc:sldChg chg="modSp mod setBg modNotesTx">
        <pc:chgData name="Jhala,Abhaysinh" userId="bc5e8c16-87da-43ba-8a76-7ec65c3f3e7c" providerId="ADAL" clId="{66435C32-122E-3D41-9C93-F51D7432A64B}" dt="2022-11-30T01:12:37.098" v="2827" actId="20577"/>
        <pc:sldMkLst>
          <pc:docMk/>
          <pc:sldMk cId="2109787612" sldId="301"/>
        </pc:sldMkLst>
        <pc:spChg chg="mod">
          <ac:chgData name="Jhala,Abhaysinh" userId="bc5e8c16-87da-43ba-8a76-7ec65c3f3e7c" providerId="ADAL" clId="{66435C32-122E-3D41-9C93-F51D7432A64B}" dt="2022-11-30T01:12:37.098" v="2827" actId="20577"/>
          <ac:spMkLst>
            <pc:docMk/>
            <pc:sldMk cId="2109787612" sldId="301"/>
            <ac:spMk id="109" creationId="{00000000-0000-0000-0000-000000000000}"/>
          </ac:spMkLst>
        </pc:spChg>
      </pc:sldChg>
      <pc:sldChg chg="addSp delSp modSp mod">
        <pc:chgData name="Jhala,Abhaysinh" userId="bc5e8c16-87da-43ba-8a76-7ec65c3f3e7c" providerId="ADAL" clId="{66435C32-122E-3D41-9C93-F51D7432A64B}" dt="2022-11-30T01:06:33.561" v="2825" actId="20577"/>
        <pc:sldMkLst>
          <pc:docMk/>
          <pc:sldMk cId="395718677" sldId="303"/>
        </pc:sldMkLst>
        <pc:spChg chg="mod">
          <ac:chgData name="Jhala,Abhaysinh" userId="bc5e8c16-87da-43ba-8a76-7ec65c3f3e7c" providerId="ADAL" clId="{66435C32-122E-3D41-9C93-F51D7432A64B}" dt="2022-11-30T01:06:33.561" v="2825" actId="20577"/>
          <ac:spMkLst>
            <pc:docMk/>
            <pc:sldMk cId="395718677" sldId="303"/>
            <ac:spMk id="122" creationId="{00000000-0000-0000-0000-000000000000}"/>
          </ac:spMkLst>
        </pc:spChg>
        <pc:picChg chg="del mod">
          <ac:chgData name="Jhala,Abhaysinh" userId="bc5e8c16-87da-43ba-8a76-7ec65c3f3e7c" providerId="ADAL" clId="{66435C32-122E-3D41-9C93-F51D7432A64B}" dt="2022-11-29T23:38:25.347" v="2197" actId="478"/>
          <ac:picMkLst>
            <pc:docMk/>
            <pc:sldMk cId="395718677" sldId="303"/>
            <ac:picMk id="2" creationId="{02E49778-FAE6-EF7A-7A22-9737C9928579}"/>
          </ac:picMkLst>
        </pc:picChg>
        <pc:picChg chg="add mod">
          <ac:chgData name="Jhala,Abhaysinh" userId="bc5e8c16-87da-43ba-8a76-7ec65c3f3e7c" providerId="ADAL" clId="{66435C32-122E-3D41-9C93-F51D7432A64B}" dt="2022-11-29T23:38:59.753" v="2202" actId="1076"/>
          <ac:picMkLst>
            <pc:docMk/>
            <pc:sldMk cId="395718677" sldId="303"/>
            <ac:picMk id="1026" creationId="{537F3687-B162-76A8-08DC-64C35BA5D541}"/>
          </ac:picMkLst>
        </pc:picChg>
      </pc:sldChg>
      <pc:sldChg chg="modSp mod">
        <pc:chgData name="Jhala,Abhaysinh" userId="bc5e8c16-87da-43ba-8a76-7ec65c3f3e7c" providerId="ADAL" clId="{66435C32-122E-3D41-9C93-F51D7432A64B}" dt="2022-11-29T17:28:39.587" v="419" actId="14100"/>
        <pc:sldMkLst>
          <pc:docMk/>
          <pc:sldMk cId="3740067866" sldId="304"/>
        </pc:sldMkLst>
        <pc:spChg chg="mod">
          <ac:chgData name="Jhala,Abhaysinh" userId="bc5e8c16-87da-43ba-8a76-7ec65c3f3e7c" providerId="ADAL" clId="{66435C32-122E-3D41-9C93-F51D7432A64B}" dt="2022-11-29T17:28:39.587" v="419" actId="14100"/>
          <ac:spMkLst>
            <pc:docMk/>
            <pc:sldMk cId="3740067866" sldId="304"/>
            <ac:spMk id="121" creationId="{00000000-0000-0000-0000-000000000000}"/>
          </ac:spMkLst>
        </pc:spChg>
        <pc:spChg chg="mod">
          <ac:chgData name="Jhala,Abhaysinh" userId="bc5e8c16-87da-43ba-8a76-7ec65c3f3e7c" providerId="ADAL" clId="{66435C32-122E-3D41-9C93-F51D7432A64B}" dt="2022-11-29T17:27:27.607" v="398" actId="20577"/>
          <ac:spMkLst>
            <pc:docMk/>
            <pc:sldMk cId="3740067866" sldId="304"/>
            <ac:spMk id="122" creationId="{00000000-0000-0000-0000-000000000000}"/>
          </ac:spMkLst>
        </pc:spChg>
      </pc:sldChg>
      <pc:sldChg chg="modSp mod">
        <pc:chgData name="Jhala,Abhaysinh" userId="bc5e8c16-87da-43ba-8a76-7ec65c3f3e7c" providerId="ADAL" clId="{66435C32-122E-3D41-9C93-F51D7432A64B}" dt="2022-11-28T15:33:45.260" v="215" actId="404"/>
        <pc:sldMkLst>
          <pc:docMk/>
          <pc:sldMk cId="3357577537" sldId="306"/>
        </pc:sldMkLst>
        <pc:spChg chg="mod">
          <ac:chgData name="Jhala,Abhaysinh" userId="bc5e8c16-87da-43ba-8a76-7ec65c3f3e7c" providerId="ADAL" clId="{66435C32-122E-3D41-9C93-F51D7432A64B}" dt="2022-11-28T15:33:45.260" v="215" actId="404"/>
          <ac:spMkLst>
            <pc:docMk/>
            <pc:sldMk cId="3357577537" sldId="306"/>
            <ac:spMk id="122" creationId="{00000000-0000-0000-0000-000000000000}"/>
          </ac:spMkLst>
        </pc:spChg>
      </pc:sldChg>
      <pc:sldChg chg="modSp mod modNotesTx">
        <pc:chgData name="Jhala,Abhaysinh" userId="bc5e8c16-87da-43ba-8a76-7ec65c3f3e7c" providerId="ADAL" clId="{66435C32-122E-3D41-9C93-F51D7432A64B}" dt="2022-11-29T23:28:57.755" v="2188" actId="20577"/>
        <pc:sldMkLst>
          <pc:docMk/>
          <pc:sldMk cId="4206669985" sldId="309"/>
        </pc:sldMkLst>
        <pc:spChg chg="mod">
          <ac:chgData name="Jhala,Abhaysinh" userId="bc5e8c16-87da-43ba-8a76-7ec65c3f3e7c" providerId="ADAL" clId="{66435C32-122E-3D41-9C93-F51D7432A64B}" dt="2022-11-29T23:20:01.766" v="1736" actId="20577"/>
          <ac:spMkLst>
            <pc:docMk/>
            <pc:sldMk cId="4206669985" sldId="309"/>
            <ac:spMk id="121" creationId="{00000000-0000-0000-0000-000000000000}"/>
          </ac:spMkLst>
        </pc:spChg>
        <pc:spChg chg="mod">
          <ac:chgData name="Jhala,Abhaysinh" userId="bc5e8c16-87da-43ba-8a76-7ec65c3f3e7c" providerId="ADAL" clId="{66435C32-122E-3D41-9C93-F51D7432A64B}" dt="2022-11-29T23:27:48.694" v="2004" actId="20577"/>
          <ac:spMkLst>
            <pc:docMk/>
            <pc:sldMk cId="4206669985" sldId="309"/>
            <ac:spMk id="122" creationId="{00000000-0000-0000-0000-000000000000}"/>
          </ac:spMkLst>
        </pc:spChg>
      </pc:sldChg>
      <pc:sldChg chg="modSp mod setBg">
        <pc:chgData name="Jhala,Abhaysinh" userId="bc5e8c16-87da-43ba-8a76-7ec65c3f3e7c" providerId="ADAL" clId="{66435C32-122E-3D41-9C93-F51D7432A64B}" dt="2022-11-28T15:32:12.989" v="211" actId="20577"/>
        <pc:sldMkLst>
          <pc:docMk/>
          <pc:sldMk cId="3931699842" sldId="311"/>
        </pc:sldMkLst>
        <pc:spChg chg="mod">
          <ac:chgData name="Jhala,Abhaysinh" userId="bc5e8c16-87da-43ba-8a76-7ec65c3f3e7c" providerId="ADAL" clId="{66435C32-122E-3D41-9C93-F51D7432A64B}" dt="2022-11-28T15:32:12.989" v="211" actId="20577"/>
          <ac:spMkLst>
            <pc:docMk/>
            <pc:sldMk cId="3931699842" sldId="311"/>
            <ac:spMk id="110" creationId="{00000000-0000-0000-0000-000000000000}"/>
          </ac:spMkLst>
        </pc:spChg>
      </pc:sldChg>
      <pc:sldChg chg="addSp delSp modSp mod setBg modNotesTx">
        <pc:chgData name="Jhala,Abhaysinh" userId="bc5e8c16-87da-43ba-8a76-7ec65c3f3e7c" providerId="ADAL" clId="{66435C32-122E-3D41-9C93-F51D7432A64B}" dt="2022-11-29T19:31:19.658" v="1425" actId="20577"/>
        <pc:sldMkLst>
          <pc:docMk/>
          <pc:sldMk cId="3117521904" sldId="312"/>
        </pc:sldMkLst>
        <pc:spChg chg="add del mod">
          <ac:chgData name="Jhala,Abhaysinh" userId="bc5e8c16-87da-43ba-8a76-7ec65c3f3e7c" providerId="ADAL" clId="{66435C32-122E-3D41-9C93-F51D7432A64B}" dt="2022-11-29T19:19:45.495" v="1397"/>
          <ac:spMkLst>
            <pc:docMk/>
            <pc:sldMk cId="3117521904" sldId="312"/>
            <ac:spMk id="2" creationId="{565EBE81-D8D2-9997-F6C6-B15F5A502118}"/>
          </ac:spMkLst>
        </pc:spChg>
        <pc:spChg chg="mod">
          <ac:chgData name="Jhala,Abhaysinh" userId="bc5e8c16-87da-43ba-8a76-7ec65c3f3e7c" providerId="ADAL" clId="{66435C32-122E-3D41-9C93-F51D7432A64B}" dt="2022-11-29T19:31:19.658" v="1425" actId="20577"/>
          <ac:spMkLst>
            <pc:docMk/>
            <pc:sldMk cId="3117521904" sldId="312"/>
            <ac:spMk id="122" creationId="{00000000-0000-0000-0000-000000000000}"/>
          </ac:spMkLst>
        </pc:spChg>
      </pc:sldChg>
      <pc:sldChg chg="modSp mod">
        <pc:chgData name="Jhala,Abhaysinh" userId="bc5e8c16-87da-43ba-8a76-7ec65c3f3e7c" providerId="ADAL" clId="{66435C32-122E-3D41-9C93-F51D7432A64B}" dt="2022-11-29T17:28:55.185" v="421" actId="1076"/>
        <pc:sldMkLst>
          <pc:docMk/>
          <pc:sldMk cId="2562518919" sldId="313"/>
        </pc:sldMkLst>
        <pc:spChg chg="mod">
          <ac:chgData name="Jhala,Abhaysinh" userId="bc5e8c16-87da-43ba-8a76-7ec65c3f3e7c" providerId="ADAL" clId="{66435C32-122E-3D41-9C93-F51D7432A64B}" dt="2022-11-29T17:28:55.185" v="421" actId="1076"/>
          <ac:spMkLst>
            <pc:docMk/>
            <pc:sldMk cId="2562518919" sldId="313"/>
            <ac:spMk id="2" creationId="{A6D06504-390F-B8E5-A3AF-27C715908A2A}"/>
          </ac:spMkLst>
        </pc:spChg>
      </pc:sldChg>
      <pc:sldChg chg="modSp mod">
        <pc:chgData name="Jhala,Abhaysinh" userId="bc5e8c16-87da-43ba-8a76-7ec65c3f3e7c" providerId="ADAL" clId="{66435C32-122E-3D41-9C93-F51D7432A64B}" dt="2022-11-29T17:37:42.708" v="508" actId="20577"/>
        <pc:sldMkLst>
          <pc:docMk/>
          <pc:sldMk cId="675610453" sldId="314"/>
        </pc:sldMkLst>
        <pc:spChg chg="mod">
          <ac:chgData name="Jhala,Abhaysinh" userId="bc5e8c16-87da-43ba-8a76-7ec65c3f3e7c" providerId="ADAL" clId="{66435C32-122E-3D41-9C93-F51D7432A64B}" dt="2022-11-29T17:30:03.859" v="442" actId="20577"/>
          <ac:spMkLst>
            <pc:docMk/>
            <pc:sldMk cId="675610453" sldId="314"/>
            <ac:spMk id="2" creationId="{29A5495F-BD84-CF5E-1FE7-5EF822E00A2C}"/>
          </ac:spMkLst>
        </pc:spChg>
        <pc:spChg chg="mod">
          <ac:chgData name="Jhala,Abhaysinh" userId="bc5e8c16-87da-43ba-8a76-7ec65c3f3e7c" providerId="ADAL" clId="{66435C32-122E-3D41-9C93-F51D7432A64B}" dt="2022-11-29T17:37:42.708" v="508" actId="20577"/>
          <ac:spMkLst>
            <pc:docMk/>
            <pc:sldMk cId="675610453" sldId="314"/>
            <ac:spMk id="3" creationId="{0142C744-820C-9C16-990D-D51CEF96ADBF}"/>
          </ac:spMkLst>
        </pc:spChg>
      </pc:sldChg>
      <pc:sldChg chg="modSp mod">
        <pc:chgData name="Jhala,Abhaysinh" userId="bc5e8c16-87da-43ba-8a76-7ec65c3f3e7c" providerId="ADAL" clId="{66435C32-122E-3D41-9C93-F51D7432A64B}" dt="2022-11-29T17:29:50.652" v="434" actId="14100"/>
        <pc:sldMkLst>
          <pc:docMk/>
          <pc:sldMk cId="1006414140" sldId="315"/>
        </pc:sldMkLst>
        <pc:spChg chg="mod">
          <ac:chgData name="Jhala,Abhaysinh" userId="bc5e8c16-87da-43ba-8a76-7ec65c3f3e7c" providerId="ADAL" clId="{66435C32-122E-3D41-9C93-F51D7432A64B}" dt="2022-11-29T17:29:50.652" v="434" actId="14100"/>
          <ac:spMkLst>
            <pc:docMk/>
            <pc:sldMk cId="1006414140" sldId="315"/>
            <ac:spMk id="2" creationId="{5AA2573C-D7AB-052A-259A-14CEA7994029}"/>
          </ac:spMkLst>
        </pc:spChg>
        <pc:spChg chg="mod">
          <ac:chgData name="Jhala,Abhaysinh" userId="bc5e8c16-87da-43ba-8a76-7ec65c3f3e7c" providerId="ADAL" clId="{66435C32-122E-3D41-9C93-F51D7432A64B}" dt="2022-11-28T15:34:26.760" v="222" actId="404"/>
          <ac:spMkLst>
            <pc:docMk/>
            <pc:sldMk cId="1006414140" sldId="315"/>
            <ac:spMk id="3" creationId="{42BC747A-5597-19E9-EE84-5DD70F055328}"/>
          </ac:spMkLst>
        </pc:spChg>
      </pc:sldChg>
      <pc:sldChg chg="modSp mod">
        <pc:chgData name="Jhala,Abhaysinh" userId="bc5e8c16-87da-43ba-8a76-7ec65c3f3e7c" providerId="ADAL" clId="{66435C32-122E-3D41-9C93-F51D7432A64B}" dt="2022-11-28T15:34:41.512" v="225" actId="404"/>
        <pc:sldMkLst>
          <pc:docMk/>
          <pc:sldMk cId="2006072135" sldId="316"/>
        </pc:sldMkLst>
        <pc:spChg chg="mod">
          <ac:chgData name="Jhala,Abhaysinh" userId="bc5e8c16-87da-43ba-8a76-7ec65c3f3e7c" providerId="ADAL" clId="{66435C32-122E-3D41-9C93-F51D7432A64B}" dt="2022-11-28T15:34:41.512" v="225" actId="404"/>
          <ac:spMkLst>
            <pc:docMk/>
            <pc:sldMk cId="2006072135" sldId="316"/>
            <ac:spMk id="3" creationId="{562452CF-C05D-0AFA-2DCD-8FFA7595BE63}"/>
          </ac:spMkLst>
        </pc:spChg>
      </pc:sldChg>
      <pc:sldChg chg="addSp modSp mod">
        <pc:chgData name="Jhala,Abhaysinh" userId="bc5e8c16-87da-43ba-8a76-7ec65c3f3e7c" providerId="ADAL" clId="{66435C32-122E-3D41-9C93-F51D7432A64B}" dt="2022-11-30T00:25:10.364" v="2244" actId="14100"/>
        <pc:sldMkLst>
          <pc:docMk/>
          <pc:sldMk cId="2174481767" sldId="317"/>
        </pc:sldMkLst>
        <pc:spChg chg="mod">
          <ac:chgData name="Jhala,Abhaysinh" userId="bc5e8c16-87da-43ba-8a76-7ec65c3f3e7c" providerId="ADAL" clId="{66435C32-122E-3D41-9C93-F51D7432A64B}" dt="2022-11-29T18:00:10.805" v="707" actId="14100"/>
          <ac:spMkLst>
            <pc:docMk/>
            <pc:sldMk cId="2174481767" sldId="317"/>
            <ac:spMk id="2" creationId="{8E544540-EE6E-7E81-82BC-369D0D9825E9}"/>
          </ac:spMkLst>
        </pc:spChg>
        <pc:spChg chg="add mod">
          <ac:chgData name="Jhala,Abhaysinh" userId="bc5e8c16-87da-43ba-8a76-7ec65c3f3e7c" providerId="ADAL" clId="{66435C32-122E-3D41-9C93-F51D7432A64B}" dt="2022-11-29T18:01:47.702" v="979" actId="14100"/>
          <ac:spMkLst>
            <pc:docMk/>
            <pc:sldMk cId="2174481767" sldId="317"/>
            <ac:spMk id="3" creationId="{0B70538E-AECB-6669-47F4-EA545EBF70C6}"/>
          </ac:spMkLst>
        </pc:spChg>
        <pc:spChg chg="add mod">
          <ac:chgData name="Jhala,Abhaysinh" userId="bc5e8c16-87da-43ba-8a76-7ec65c3f3e7c" providerId="ADAL" clId="{66435C32-122E-3D41-9C93-F51D7432A64B}" dt="2022-11-29T18:13:12.213" v="1188" actId="1076"/>
          <ac:spMkLst>
            <pc:docMk/>
            <pc:sldMk cId="2174481767" sldId="317"/>
            <ac:spMk id="5" creationId="{C9C00643-9AF2-628B-33C6-205A6A4594BB}"/>
          </ac:spMkLst>
        </pc:spChg>
        <pc:spChg chg="mod">
          <ac:chgData name="Jhala,Abhaysinh" userId="bc5e8c16-87da-43ba-8a76-7ec65c3f3e7c" providerId="ADAL" clId="{66435C32-122E-3D41-9C93-F51D7432A64B}" dt="2022-11-30T00:23:19.337" v="2225" actId="14100"/>
          <ac:spMkLst>
            <pc:docMk/>
            <pc:sldMk cId="2174481767" sldId="317"/>
            <ac:spMk id="15" creationId="{039F5297-2D74-3E97-10E1-ACEBAEFE4825}"/>
          </ac:spMkLst>
        </pc:spChg>
        <pc:spChg chg="mod">
          <ac:chgData name="Jhala,Abhaysinh" userId="bc5e8c16-87da-43ba-8a76-7ec65c3f3e7c" providerId="ADAL" clId="{66435C32-122E-3D41-9C93-F51D7432A64B}" dt="2022-11-30T00:25:10.364" v="2244" actId="14100"/>
          <ac:spMkLst>
            <pc:docMk/>
            <pc:sldMk cId="2174481767" sldId="317"/>
            <ac:spMk id="17" creationId="{CD301D53-0763-732F-A3B9-1EC13BE932F3}"/>
          </ac:spMkLst>
        </pc:spChg>
        <pc:picChg chg="mod">
          <ac:chgData name="Jhala,Abhaysinh" userId="bc5e8c16-87da-43ba-8a76-7ec65c3f3e7c" providerId="ADAL" clId="{66435C32-122E-3D41-9C93-F51D7432A64B}" dt="2022-11-29T18:13:07.208" v="1187" actId="1076"/>
          <ac:picMkLst>
            <pc:docMk/>
            <pc:sldMk cId="2174481767" sldId="317"/>
            <ac:picMk id="9" creationId="{60765C5E-F271-F6C7-6A83-0209B541701F}"/>
          </ac:picMkLst>
        </pc:picChg>
      </pc:sldChg>
      <pc:sldChg chg="addSp modSp mod">
        <pc:chgData name="Jhala,Abhaysinh" userId="bc5e8c16-87da-43ba-8a76-7ec65c3f3e7c" providerId="ADAL" clId="{66435C32-122E-3D41-9C93-F51D7432A64B}" dt="2022-11-29T18:03:33.044" v="1164" actId="1036"/>
        <pc:sldMkLst>
          <pc:docMk/>
          <pc:sldMk cId="785333765" sldId="318"/>
        </pc:sldMkLst>
        <pc:spChg chg="mod">
          <ac:chgData name="Jhala,Abhaysinh" userId="bc5e8c16-87da-43ba-8a76-7ec65c3f3e7c" providerId="ADAL" clId="{66435C32-122E-3D41-9C93-F51D7432A64B}" dt="2022-11-29T18:00:37.358" v="726" actId="20577"/>
          <ac:spMkLst>
            <pc:docMk/>
            <pc:sldMk cId="785333765" sldId="318"/>
            <ac:spMk id="2" creationId="{4E830408-E0BF-2D46-6148-97C25AC6BD4E}"/>
          </ac:spMkLst>
        </pc:spChg>
        <pc:spChg chg="mod">
          <ac:chgData name="Jhala,Abhaysinh" userId="bc5e8c16-87da-43ba-8a76-7ec65c3f3e7c" providerId="ADAL" clId="{66435C32-122E-3D41-9C93-F51D7432A64B}" dt="2022-11-28T15:35:50.898" v="292" actId="404"/>
          <ac:spMkLst>
            <pc:docMk/>
            <pc:sldMk cId="785333765" sldId="318"/>
            <ac:spMk id="3" creationId="{36735BC0-EF1F-BE1C-D1F3-5DCE30BD9010}"/>
          </ac:spMkLst>
        </pc:spChg>
        <pc:spChg chg="add mod">
          <ac:chgData name="Jhala,Abhaysinh" userId="bc5e8c16-87da-43ba-8a76-7ec65c3f3e7c" providerId="ADAL" clId="{66435C32-122E-3D41-9C93-F51D7432A64B}" dt="2022-11-29T18:03:20.831" v="1153" actId="14100"/>
          <ac:spMkLst>
            <pc:docMk/>
            <pc:sldMk cId="785333765" sldId="318"/>
            <ac:spMk id="8" creationId="{EAD0431F-F085-C2D0-EDAC-E4BE5CE94C4C}"/>
          </ac:spMkLst>
        </pc:spChg>
        <pc:spChg chg="add mod">
          <ac:chgData name="Jhala,Abhaysinh" userId="bc5e8c16-87da-43ba-8a76-7ec65c3f3e7c" providerId="ADAL" clId="{66435C32-122E-3D41-9C93-F51D7432A64B}" dt="2022-11-29T18:03:33.044" v="1164" actId="1036"/>
          <ac:spMkLst>
            <pc:docMk/>
            <pc:sldMk cId="785333765" sldId="318"/>
            <ac:spMk id="9" creationId="{0E33CF56-2DB5-0AC7-6A6A-8A7E8D51981B}"/>
          </ac:spMkLst>
        </pc:spChg>
        <pc:picChg chg="mod">
          <ac:chgData name="Jhala,Abhaysinh" userId="bc5e8c16-87da-43ba-8a76-7ec65c3f3e7c" providerId="ADAL" clId="{66435C32-122E-3D41-9C93-F51D7432A64B}" dt="2022-11-29T18:02:57.550" v="1147" actId="1036"/>
          <ac:picMkLst>
            <pc:docMk/>
            <pc:sldMk cId="785333765" sldId="318"/>
            <ac:picMk id="5" creationId="{B80029DF-B782-3087-AFE4-59D9035BEC8E}"/>
          </ac:picMkLst>
        </pc:picChg>
        <pc:picChg chg="mod">
          <ac:chgData name="Jhala,Abhaysinh" userId="bc5e8c16-87da-43ba-8a76-7ec65c3f3e7c" providerId="ADAL" clId="{66435C32-122E-3D41-9C93-F51D7432A64B}" dt="2022-11-29T18:03:02.331" v="1148" actId="1076"/>
          <ac:picMkLst>
            <pc:docMk/>
            <pc:sldMk cId="785333765" sldId="318"/>
            <ac:picMk id="6" creationId="{FC1DDF3B-4403-8180-467D-04082D190DE6}"/>
          </ac:picMkLst>
        </pc:picChg>
        <pc:picChg chg="mod">
          <ac:chgData name="Jhala,Abhaysinh" userId="bc5e8c16-87da-43ba-8a76-7ec65c3f3e7c" providerId="ADAL" clId="{66435C32-122E-3D41-9C93-F51D7432A64B}" dt="2022-11-29T18:03:05.046" v="1149" actId="1076"/>
          <ac:picMkLst>
            <pc:docMk/>
            <pc:sldMk cId="785333765" sldId="318"/>
            <ac:picMk id="7" creationId="{D57B6B28-539D-9F06-96CD-132AE22A5457}"/>
          </ac:picMkLst>
        </pc:picChg>
      </pc:sldChg>
      <pc:sldChg chg="addSp delSp modSp mod">
        <pc:chgData name="Jhala,Abhaysinh" userId="bc5e8c16-87da-43ba-8a76-7ec65c3f3e7c" providerId="ADAL" clId="{66435C32-122E-3D41-9C93-F51D7432A64B}" dt="2022-11-29T23:14:32.829" v="1514" actId="1037"/>
        <pc:sldMkLst>
          <pc:docMk/>
          <pc:sldMk cId="1385080909" sldId="319"/>
        </pc:sldMkLst>
        <pc:spChg chg="mod">
          <ac:chgData name="Jhala,Abhaysinh" userId="bc5e8c16-87da-43ba-8a76-7ec65c3f3e7c" providerId="ADAL" clId="{66435C32-122E-3D41-9C93-F51D7432A64B}" dt="2022-11-29T19:48:41.640" v="1510" actId="1076"/>
          <ac:spMkLst>
            <pc:docMk/>
            <pc:sldMk cId="1385080909" sldId="319"/>
            <ac:spMk id="2" creationId="{2D164DE6-9C3A-D049-8A64-861B67E51FFE}"/>
          </ac:spMkLst>
        </pc:spChg>
        <pc:spChg chg="add mod">
          <ac:chgData name="Jhala,Abhaysinh" userId="bc5e8c16-87da-43ba-8a76-7ec65c3f3e7c" providerId="ADAL" clId="{66435C32-122E-3D41-9C93-F51D7432A64B}" dt="2022-11-29T19:48:13.526" v="1507" actId="1035"/>
          <ac:spMkLst>
            <pc:docMk/>
            <pc:sldMk cId="1385080909" sldId="319"/>
            <ac:spMk id="3" creationId="{0A292990-E25D-2CCA-E7C6-F427BABBD227}"/>
          </ac:spMkLst>
        </pc:spChg>
        <pc:spChg chg="add mod">
          <ac:chgData name="Jhala,Abhaysinh" userId="bc5e8c16-87da-43ba-8a76-7ec65c3f3e7c" providerId="ADAL" clId="{66435C32-122E-3D41-9C93-F51D7432A64B}" dt="2022-11-29T23:14:32.829" v="1514" actId="1037"/>
          <ac:spMkLst>
            <pc:docMk/>
            <pc:sldMk cId="1385080909" sldId="319"/>
            <ac:spMk id="7" creationId="{F2A3425D-2595-99A2-9328-AB4773820924}"/>
          </ac:spMkLst>
        </pc:spChg>
        <pc:spChg chg="del mod">
          <ac:chgData name="Jhala,Abhaysinh" userId="bc5e8c16-87da-43ba-8a76-7ec65c3f3e7c" providerId="ADAL" clId="{66435C32-122E-3D41-9C93-F51D7432A64B}" dt="2022-11-29T17:56:55.918" v="543" actId="478"/>
          <ac:spMkLst>
            <pc:docMk/>
            <pc:sldMk cId="1385080909" sldId="319"/>
            <ac:spMk id="10" creationId="{BBB5BE6D-958E-B3EC-4AF1-EA2B57332B9A}"/>
          </ac:spMkLst>
        </pc:spChg>
        <pc:spChg chg="del mod">
          <ac:chgData name="Jhala,Abhaysinh" userId="bc5e8c16-87da-43ba-8a76-7ec65c3f3e7c" providerId="ADAL" clId="{66435C32-122E-3D41-9C93-F51D7432A64B}" dt="2022-11-29T17:56:56.999" v="544" actId="478"/>
          <ac:spMkLst>
            <pc:docMk/>
            <pc:sldMk cId="1385080909" sldId="319"/>
            <ac:spMk id="11" creationId="{3B1B2946-2D3F-5736-E968-B6C14A6AF0CE}"/>
          </ac:spMkLst>
        </pc:spChg>
        <pc:picChg chg="mod">
          <ac:chgData name="Jhala,Abhaysinh" userId="bc5e8c16-87da-43ba-8a76-7ec65c3f3e7c" providerId="ADAL" clId="{66435C32-122E-3D41-9C93-F51D7432A64B}" dt="2022-11-29T19:48:55.486" v="1511" actId="1076"/>
          <ac:picMkLst>
            <pc:docMk/>
            <pc:sldMk cId="1385080909" sldId="319"/>
            <ac:picMk id="6" creationId="{FE4C0598-44D9-D872-4086-581BCEBCFD58}"/>
          </ac:picMkLst>
        </pc:picChg>
        <pc:picChg chg="mod">
          <ac:chgData name="Jhala,Abhaysinh" userId="bc5e8c16-87da-43ba-8a76-7ec65c3f3e7c" providerId="ADAL" clId="{66435C32-122E-3D41-9C93-F51D7432A64B}" dt="2022-11-29T19:47:55.459" v="1459" actId="1076"/>
          <ac:picMkLst>
            <pc:docMk/>
            <pc:sldMk cId="1385080909" sldId="319"/>
            <ac:picMk id="12" creationId="{E8D7CB6F-879A-9F30-DAD9-86CB0E0361C0}"/>
          </ac:picMkLst>
        </pc:picChg>
        <pc:picChg chg="mod">
          <ac:chgData name="Jhala,Abhaysinh" userId="bc5e8c16-87da-43ba-8a76-7ec65c3f3e7c" providerId="ADAL" clId="{66435C32-122E-3D41-9C93-F51D7432A64B}" dt="2022-11-29T17:56:11.799" v="522" actId="1076"/>
          <ac:picMkLst>
            <pc:docMk/>
            <pc:sldMk cId="1385080909" sldId="319"/>
            <ac:picMk id="13" creationId="{863D649A-BBFC-559F-C9B8-D39128BD0633}"/>
          </ac:picMkLst>
        </pc:picChg>
      </pc:sldChg>
      <pc:sldChg chg="modSp mod modNotesTx">
        <pc:chgData name="Jhala,Abhaysinh" userId="bc5e8c16-87da-43ba-8a76-7ec65c3f3e7c" providerId="ADAL" clId="{66435C32-122E-3D41-9C93-F51D7432A64B}" dt="2022-11-30T00:32:37.782" v="2418" actId="14100"/>
        <pc:sldMkLst>
          <pc:docMk/>
          <pc:sldMk cId="3269155956" sldId="320"/>
        </pc:sldMkLst>
        <pc:spChg chg="mod">
          <ac:chgData name="Jhala,Abhaysinh" userId="bc5e8c16-87da-43ba-8a76-7ec65c3f3e7c" providerId="ADAL" clId="{66435C32-122E-3D41-9C93-F51D7432A64B}" dt="2022-11-30T00:32:37.782" v="2418" actId="14100"/>
          <ac:spMkLst>
            <pc:docMk/>
            <pc:sldMk cId="3269155956" sldId="320"/>
            <ac:spMk id="2" creationId="{EF873CC7-1356-1E14-CF4E-76CEBD826179}"/>
          </ac:spMkLst>
        </pc:spChg>
        <pc:spChg chg="mod">
          <ac:chgData name="Jhala,Abhaysinh" userId="bc5e8c16-87da-43ba-8a76-7ec65c3f3e7c" providerId="ADAL" clId="{66435C32-122E-3D41-9C93-F51D7432A64B}" dt="2022-11-28T15:35:42.214" v="288" actId="404"/>
          <ac:spMkLst>
            <pc:docMk/>
            <pc:sldMk cId="3269155956" sldId="320"/>
            <ac:spMk id="3" creationId="{F73FC1C6-7254-6E57-6737-E61FC822F420}"/>
          </ac:spMkLst>
        </pc:spChg>
      </pc:sldChg>
      <pc:sldChg chg="modSp mod">
        <pc:chgData name="Jhala,Abhaysinh" userId="bc5e8c16-87da-43ba-8a76-7ec65c3f3e7c" providerId="ADAL" clId="{66435C32-122E-3D41-9C93-F51D7432A64B}" dt="2022-11-29T23:37:54.163" v="2196" actId="20577"/>
        <pc:sldMkLst>
          <pc:docMk/>
          <pc:sldMk cId="1931491136" sldId="321"/>
        </pc:sldMkLst>
        <pc:spChg chg="mod">
          <ac:chgData name="Jhala,Abhaysinh" userId="bc5e8c16-87da-43ba-8a76-7ec65c3f3e7c" providerId="ADAL" clId="{66435C32-122E-3D41-9C93-F51D7432A64B}" dt="2022-11-29T18:38:33.264" v="1208" actId="20577"/>
          <ac:spMkLst>
            <pc:docMk/>
            <pc:sldMk cId="1931491136" sldId="321"/>
            <ac:spMk id="121" creationId="{00000000-0000-0000-0000-000000000000}"/>
          </ac:spMkLst>
        </pc:spChg>
        <pc:spChg chg="mod">
          <ac:chgData name="Jhala,Abhaysinh" userId="bc5e8c16-87da-43ba-8a76-7ec65c3f3e7c" providerId="ADAL" clId="{66435C32-122E-3D41-9C93-F51D7432A64B}" dt="2022-11-29T23:37:54.163" v="2196" actId="20577"/>
          <ac:spMkLst>
            <pc:docMk/>
            <pc:sldMk cId="1931491136" sldId="321"/>
            <ac:spMk id="122" creationId="{00000000-0000-0000-0000-000000000000}"/>
          </ac:spMkLst>
        </pc:spChg>
      </pc:sldChg>
      <pc:sldChg chg="modSp mod">
        <pc:chgData name="Jhala,Abhaysinh" userId="bc5e8c16-87da-43ba-8a76-7ec65c3f3e7c" providerId="ADAL" clId="{66435C32-122E-3D41-9C93-F51D7432A64B}" dt="2022-11-29T19:45:37.898" v="1426" actId="20577"/>
        <pc:sldMkLst>
          <pc:docMk/>
          <pc:sldMk cId="2789530505" sldId="322"/>
        </pc:sldMkLst>
        <pc:spChg chg="mod">
          <ac:chgData name="Jhala,Abhaysinh" userId="bc5e8c16-87da-43ba-8a76-7ec65c3f3e7c" providerId="ADAL" clId="{66435C32-122E-3D41-9C93-F51D7432A64B}" dt="2022-11-29T19:45:37.898" v="1426" actId="20577"/>
          <ac:spMkLst>
            <pc:docMk/>
            <pc:sldMk cId="2789530505" sldId="322"/>
            <ac:spMk id="3" creationId="{9A985FBD-FB49-D72A-453B-C96C9C253B1A}"/>
          </ac:spMkLst>
        </pc:spChg>
        <pc:picChg chg="mod">
          <ac:chgData name="Jhala,Abhaysinh" userId="bc5e8c16-87da-43ba-8a76-7ec65c3f3e7c" providerId="ADAL" clId="{66435C32-122E-3D41-9C93-F51D7432A64B}" dt="2022-11-28T15:34:59.487" v="284" actId="1038"/>
          <ac:picMkLst>
            <pc:docMk/>
            <pc:sldMk cId="2789530505" sldId="322"/>
            <ac:picMk id="5" creationId="{6886BD39-A881-049B-ABBD-852441498A26}"/>
          </ac:picMkLst>
        </pc:picChg>
      </pc:sldChg>
      <pc:sldChg chg="modSp mod">
        <pc:chgData name="Jhala,Abhaysinh" userId="bc5e8c16-87da-43ba-8a76-7ec65c3f3e7c" providerId="ADAL" clId="{66435C32-122E-3D41-9C93-F51D7432A64B}" dt="2022-11-29T19:48:28.907" v="1508" actId="14100"/>
        <pc:sldMkLst>
          <pc:docMk/>
          <pc:sldMk cId="964825061" sldId="323"/>
        </pc:sldMkLst>
        <pc:spChg chg="mod">
          <ac:chgData name="Jhala,Abhaysinh" userId="bc5e8c16-87da-43ba-8a76-7ec65c3f3e7c" providerId="ADAL" clId="{66435C32-122E-3D41-9C93-F51D7432A64B}" dt="2022-11-29T19:48:28.907" v="1508" actId="14100"/>
          <ac:spMkLst>
            <pc:docMk/>
            <pc:sldMk cId="964825061" sldId="323"/>
            <ac:spMk id="2" creationId="{37411DF7-0810-9A61-1BB8-9AB2AD467280}"/>
          </ac:spMkLst>
        </pc:spChg>
        <pc:spChg chg="mod">
          <ac:chgData name="Jhala,Abhaysinh" userId="bc5e8c16-87da-43ba-8a76-7ec65c3f3e7c" providerId="ADAL" clId="{66435C32-122E-3D41-9C93-F51D7432A64B}" dt="2022-11-28T15:35:17.988" v="285" actId="404"/>
          <ac:spMkLst>
            <pc:docMk/>
            <pc:sldMk cId="964825061" sldId="323"/>
            <ac:spMk id="3" creationId="{324B4B23-BA0F-7887-EAE1-E04C99BC0CAB}"/>
          </ac:spMkLst>
        </pc:spChg>
      </pc:sldChg>
      <pc:sldChg chg="addSp delSp modSp mod modNotesTx">
        <pc:chgData name="Jhala,Abhaysinh" userId="bc5e8c16-87da-43ba-8a76-7ec65c3f3e7c" providerId="ADAL" clId="{66435C32-122E-3D41-9C93-F51D7432A64B}" dt="2022-11-29T19:47:11.710" v="1455" actId="1076"/>
        <pc:sldMkLst>
          <pc:docMk/>
          <pc:sldMk cId="363955333" sldId="324"/>
        </pc:sldMkLst>
        <pc:spChg chg="add mod">
          <ac:chgData name="Jhala,Abhaysinh" userId="bc5e8c16-87da-43ba-8a76-7ec65c3f3e7c" providerId="ADAL" clId="{66435C32-122E-3D41-9C93-F51D7432A64B}" dt="2022-11-29T17:58:12.953" v="594" actId="14100"/>
          <ac:spMkLst>
            <pc:docMk/>
            <pc:sldMk cId="363955333" sldId="324"/>
            <ac:spMk id="3" creationId="{3AE415C1-FEEA-9A0D-756B-583F05B5F5FC}"/>
          </ac:spMkLst>
        </pc:spChg>
        <pc:spChg chg="add mod">
          <ac:chgData name="Jhala,Abhaysinh" userId="bc5e8c16-87da-43ba-8a76-7ec65c3f3e7c" providerId="ADAL" clId="{66435C32-122E-3D41-9C93-F51D7432A64B}" dt="2022-11-29T19:47:01.611" v="1454" actId="1035"/>
          <ac:spMkLst>
            <pc:docMk/>
            <pc:sldMk cId="363955333" sldId="324"/>
            <ac:spMk id="5" creationId="{126EE4A4-3118-50F0-6E41-A102C737DFF0}"/>
          </ac:spMkLst>
        </pc:spChg>
        <pc:spChg chg="del">
          <ac:chgData name="Jhala,Abhaysinh" userId="bc5e8c16-87da-43ba-8a76-7ec65c3f3e7c" providerId="ADAL" clId="{66435C32-122E-3D41-9C93-F51D7432A64B}" dt="2022-11-29T17:58:05.025" v="564" actId="478"/>
          <ac:spMkLst>
            <pc:docMk/>
            <pc:sldMk cId="363955333" sldId="324"/>
            <ac:spMk id="10" creationId="{D8C319CF-7136-AEC9-569B-D66F5FCF9799}"/>
          </ac:spMkLst>
        </pc:spChg>
        <pc:spChg chg="del">
          <ac:chgData name="Jhala,Abhaysinh" userId="bc5e8c16-87da-43ba-8a76-7ec65c3f3e7c" providerId="ADAL" clId="{66435C32-122E-3D41-9C93-F51D7432A64B}" dt="2022-11-29T17:58:16.032" v="595" actId="478"/>
          <ac:spMkLst>
            <pc:docMk/>
            <pc:sldMk cId="363955333" sldId="324"/>
            <ac:spMk id="12" creationId="{6C9F59CB-8CC9-869B-104B-4DEB449ED630}"/>
          </ac:spMkLst>
        </pc:spChg>
        <pc:picChg chg="mod">
          <ac:chgData name="Jhala,Abhaysinh" userId="bc5e8c16-87da-43ba-8a76-7ec65c3f3e7c" providerId="ADAL" clId="{66435C32-122E-3D41-9C93-F51D7432A64B}" dt="2022-11-29T19:47:11.710" v="1455" actId="1076"/>
          <ac:picMkLst>
            <pc:docMk/>
            <pc:sldMk cId="363955333" sldId="324"/>
            <ac:picMk id="7" creationId="{28ACD56F-AB84-1416-F9DE-D2CFC7A829DF}"/>
          </ac:picMkLst>
        </pc:picChg>
        <pc:picChg chg="mod">
          <ac:chgData name="Jhala,Abhaysinh" userId="bc5e8c16-87da-43ba-8a76-7ec65c3f3e7c" providerId="ADAL" clId="{66435C32-122E-3D41-9C93-F51D7432A64B}" dt="2022-11-29T19:46:55.231" v="1427" actId="1076"/>
          <ac:picMkLst>
            <pc:docMk/>
            <pc:sldMk cId="363955333" sldId="324"/>
            <ac:picMk id="14" creationId="{E7EC8A39-FE02-2B2D-86C6-913CD31F9B7B}"/>
          </ac:picMkLst>
        </pc:picChg>
      </pc:sldChg>
      <pc:sldChg chg="addSp modSp mod">
        <pc:chgData name="Jhala,Abhaysinh" userId="bc5e8c16-87da-43ba-8a76-7ec65c3f3e7c" providerId="ADAL" clId="{66435C32-122E-3D41-9C93-F51D7432A64B}" dt="2022-11-30T00:17:24.736" v="2213" actId="14100"/>
        <pc:sldMkLst>
          <pc:docMk/>
          <pc:sldMk cId="1557913630" sldId="325"/>
        </pc:sldMkLst>
        <pc:spChg chg="mod">
          <ac:chgData name="Jhala,Abhaysinh" userId="bc5e8c16-87da-43ba-8a76-7ec65c3f3e7c" providerId="ADAL" clId="{66435C32-122E-3D41-9C93-F51D7432A64B}" dt="2022-11-29T17:59:52.228" v="706" actId="14100"/>
          <ac:spMkLst>
            <pc:docMk/>
            <pc:sldMk cId="1557913630" sldId="325"/>
            <ac:spMk id="2" creationId="{C13A2A44-9752-38D1-7A2F-8CF6AA7D24BB}"/>
          </ac:spMkLst>
        </pc:spChg>
        <pc:spChg chg="add mod">
          <ac:chgData name="Jhala,Abhaysinh" userId="bc5e8c16-87da-43ba-8a76-7ec65c3f3e7c" providerId="ADAL" clId="{66435C32-122E-3D41-9C93-F51D7432A64B}" dt="2022-11-29T18:02:21.720" v="1091" actId="1036"/>
          <ac:spMkLst>
            <pc:docMk/>
            <pc:sldMk cId="1557913630" sldId="325"/>
            <ac:spMk id="3" creationId="{355CC641-D7E4-98E5-B95B-15E3EF27E0AD}"/>
          </ac:spMkLst>
        </pc:spChg>
        <pc:spChg chg="add mod">
          <ac:chgData name="Jhala,Abhaysinh" userId="bc5e8c16-87da-43ba-8a76-7ec65c3f3e7c" providerId="ADAL" clId="{66435C32-122E-3D41-9C93-F51D7432A64B}" dt="2022-11-29T18:02:40.249" v="1123" actId="14100"/>
          <ac:spMkLst>
            <pc:docMk/>
            <pc:sldMk cId="1557913630" sldId="325"/>
            <ac:spMk id="5" creationId="{68FAB7EB-A7C4-268A-8F77-97CA9C5F09E1}"/>
          </ac:spMkLst>
        </pc:spChg>
        <pc:spChg chg="mod">
          <ac:chgData name="Jhala,Abhaysinh" userId="bc5e8c16-87da-43ba-8a76-7ec65c3f3e7c" providerId="ADAL" clId="{66435C32-122E-3D41-9C93-F51D7432A64B}" dt="2022-11-30T00:17:24.736" v="2213" actId="14100"/>
          <ac:spMkLst>
            <pc:docMk/>
            <pc:sldMk cId="1557913630" sldId="325"/>
            <ac:spMk id="8" creationId="{4FA67DA1-097A-71A5-6930-BF61FED7B570}"/>
          </ac:spMkLst>
        </pc:spChg>
        <pc:picChg chg="mod">
          <ac:chgData name="Jhala,Abhaysinh" userId="bc5e8c16-87da-43ba-8a76-7ec65c3f3e7c" providerId="ADAL" clId="{66435C32-122E-3D41-9C93-F51D7432A64B}" dt="2022-11-29T18:02:26.976" v="1092" actId="1076"/>
          <ac:picMkLst>
            <pc:docMk/>
            <pc:sldMk cId="1557913630" sldId="325"/>
            <ac:picMk id="10" creationId="{BD6AC6DE-54AC-FFCD-2ABD-4F938791B2AE}"/>
          </ac:picMkLst>
        </pc:picChg>
      </pc:sldChg>
      <pc:sldChg chg="addSp modSp mod">
        <pc:chgData name="Jhala,Abhaysinh" userId="bc5e8c16-87da-43ba-8a76-7ec65c3f3e7c" providerId="ADAL" clId="{66435C32-122E-3D41-9C93-F51D7432A64B}" dt="2022-11-29T18:23:40.609" v="1207" actId="20577"/>
        <pc:sldMkLst>
          <pc:docMk/>
          <pc:sldMk cId="3074043645" sldId="326"/>
        </pc:sldMkLst>
        <pc:spChg chg="mod">
          <ac:chgData name="Jhala,Abhaysinh" userId="bc5e8c16-87da-43ba-8a76-7ec65c3f3e7c" providerId="ADAL" clId="{66435C32-122E-3D41-9C93-F51D7432A64B}" dt="2022-11-29T18:23:40.609" v="1207" actId="20577"/>
          <ac:spMkLst>
            <pc:docMk/>
            <pc:sldMk cId="3074043645" sldId="326"/>
            <ac:spMk id="3" creationId="{378032E4-8DB3-BDAD-52BA-8610C44B6FFC}"/>
          </ac:spMkLst>
        </pc:spChg>
        <pc:picChg chg="add mod">
          <ac:chgData name="Jhala,Abhaysinh" userId="bc5e8c16-87da-43ba-8a76-7ec65c3f3e7c" providerId="ADAL" clId="{66435C32-122E-3D41-9C93-F51D7432A64B}" dt="2022-11-29T18:07:06.413" v="1177" actId="14100"/>
          <ac:picMkLst>
            <pc:docMk/>
            <pc:sldMk cId="3074043645" sldId="326"/>
            <ac:picMk id="5" creationId="{6E18E071-8263-1695-715B-5BBC722D74D2}"/>
          </ac:picMkLst>
        </pc:picChg>
        <pc:picChg chg="add mod">
          <ac:chgData name="Jhala,Abhaysinh" userId="bc5e8c16-87da-43ba-8a76-7ec65c3f3e7c" providerId="ADAL" clId="{66435C32-122E-3D41-9C93-F51D7432A64B}" dt="2022-11-29T18:12:02.738" v="1186" actId="1076"/>
          <ac:picMkLst>
            <pc:docMk/>
            <pc:sldMk cId="3074043645" sldId="326"/>
            <ac:picMk id="6" creationId="{F2BA00AB-4D52-550D-F2A2-7A404A17DE7A}"/>
          </ac:picMkLst>
        </pc:picChg>
      </pc:sldChg>
      <pc:sldChg chg="addSp modSp mod">
        <pc:chgData name="Jhala,Abhaysinh" userId="bc5e8c16-87da-43ba-8a76-7ec65c3f3e7c" providerId="ADAL" clId="{66435C32-122E-3D41-9C93-F51D7432A64B}" dt="2022-11-29T18:05:34.129" v="1170" actId="20577"/>
        <pc:sldMkLst>
          <pc:docMk/>
          <pc:sldMk cId="2487360070" sldId="327"/>
        </pc:sldMkLst>
        <pc:spChg chg="mod">
          <ac:chgData name="Jhala,Abhaysinh" userId="bc5e8c16-87da-43ba-8a76-7ec65c3f3e7c" providerId="ADAL" clId="{66435C32-122E-3D41-9C93-F51D7432A64B}" dt="2022-11-29T18:05:34.129" v="1170" actId="20577"/>
          <ac:spMkLst>
            <pc:docMk/>
            <pc:sldMk cId="2487360070" sldId="327"/>
            <ac:spMk id="2" creationId="{208306C4-349D-5D37-0CAF-4FEFE9A71EA2}"/>
          </ac:spMkLst>
        </pc:spChg>
        <pc:spChg chg="add mod">
          <ac:chgData name="Jhala,Abhaysinh" userId="bc5e8c16-87da-43ba-8a76-7ec65c3f3e7c" providerId="ADAL" clId="{66435C32-122E-3D41-9C93-F51D7432A64B}" dt="2022-11-29T18:03:47.421" v="1167" actId="14100"/>
          <ac:spMkLst>
            <pc:docMk/>
            <pc:sldMk cId="2487360070" sldId="327"/>
            <ac:spMk id="3" creationId="{455FB79B-1A10-287D-0A59-FC15BEE07279}"/>
          </ac:spMkLst>
        </pc:spChg>
        <pc:spChg chg="add mod">
          <ac:chgData name="Jhala,Abhaysinh" userId="bc5e8c16-87da-43ba-8a76-7ec65c3f3e7c" providerId="ADAL" clId="{66435C32-122E-3D41-9C93-F51D7432A64B}" dt="2022-11-29T18:03:55.444" v="1169" actId="1076"/>
          <ac:spMkLst>
            <pc:docMk/>
            <pc:sldMk cId="2487360070" sldId="327"/>
            <ac:spMk id="8" creationId="{48232BF3-7C86-72A0-EC6A-83431669323A}"/>
          </ac:spMkLst>
        </pc:spChg>
        <pc:picChg chg="mod">
          <ac:chgData name="Jhala,Abhaysinh" userId="bc5e8c16-87da-43ba-8a76-7ec65c3f3e7c" providerId="ADAL" clId="{66435C32-122E-3D41-9C93-F51D7432A64B}" dt="2022-11-29T18:01:13.958" v="858" actId="1036"/>
          <ac:picMkLst>
            <pc:docMk/>
            <pc:sldMk cId="2487360070" sldId="327"/>
            <ac:picMk id="5" creationId="{A4E5FFF7-4719-D4A7-3116-D06C186FBB4D}"/>
          </ac:picMkLst>
        </pc:picChg>
        <pc:picChg chg="mod">
          <ac:chgData name="Jhala,Abhaysinh" userId="bc5e8c16-87da-43ba-8a76-7ec65c3f3e7c" providerId="ADAL" clId="{66435C32-122E-3D41-9C93-F51D7432A64B}" dt="2022-11-29T18:01:11.439" v="846" actId="1036"/>
          <ac:picMkLst>
            <pc:docMk/>
            <pc:sldMk cId="2487360070" sldId="327"/>
            <ac:picMk id="6" creationId="{4E05A957-D817-E9A0-0089-C2D3EEC156CA}"/>
          </ac:picMkLst>
        </pc:picChg>
        <pc:picChg chg="mod">
          <ac:chgData name="Jhala,Abhaysinh" userId="bc5e8c16-87da-43ba-8a76-7ec65c3f3e7c" providerId="ADAL" clId="{66435C32-122E-3D41-9C93-F51D7432A64B}" dt="2022-11-29T18:01:17.034" v="866" actId="1036"/>
          <ac:picMkLst>
            <pc:docMk/>
            <pc:sldMk cId="2487360070" sldId="327"/>
            <ac:picMk id="7" creationId="{51B7BB1E-D92A-4593-B00D-159F7B752AE0}"/>
          </ac:picMkLst>
        </pc:picChg>
      </pc:sldChg>
      <pc:sldChg chg="addSp delSp modSp add mod modNotesTx">
        <pc:chgData name="Jhala,Abhaysinh" userId="bc5e8c16-87da-43ba-8a76-7ec65c3f3e7c" providerId="ADAL" clId="{66435C32-122E-3D41-9C93-F51D7432A64B}" dt="2022-11-30T16:11:20.865" v="2911" actId="20577"/>
        <pc:sldMkLst>
          <pc:docMk/>
          <pc:sldMk cId="3858580915" sldId="328"/>
        </pc:sldMkLst>
        <pc:spChg chg="mod">
          <ac:chgData name="Jhala,Abhaysinh" userId="bc5e8c16-87da-43ba-8a76-7ec65c3f3e7c" providerId="ADAL" clId="{66435C32-122E-3D41-9C93-F51D7432A64B}" dt="2022-11-29T18:21:47.503" v="1195" actId="20577"/>
          <ac:spMkLst>
            <pc:docMk/>
            <pc:sldMk cId="3858580915" sldId="328"/>
            <ac:spMk id="2" creationId="{492B6DE0-61A2-BAE0-94F3-238B81FF1062}"/>
          </ac:spMkLst>
        </pc:spChg>
        <pc:spChg chg="mod">
          <ac:chgData name="Jhala,Abhaysinh" userId="bc5e8c16-87da-43ba-8a76-7ec65c3f3e7c" providerId="ADAL" clId="{66435C32-122E-3D41-9C93-F51D7432A64B}" dt="2022-11-29T18:23:37.837" v="1206" actId="20577"/>
          <ac:spMkLst>
            <pc:docMk/>
            <pc:sldMk cId="3858580915" sldId="328"/>
            <ac:spMk id="3" creationId="{378032E4-8DB3-BDAD-52BA-8610C44B6FFC}"/>
          </ac:spMkLst>
        </pc:spChg>
        <pc:picChg chg="del">
          <ac:chgData name="Jhala,Abhaysinh" userId="bc5e8c16-87da-43ba-8a76-7ec65c3f3e7c" providerId="ADAL" clId="{66435C32-122E-3D41-9C93-F51D7432A64B}" dt="2022-11-29T18:22:19.075" v="1196" actId="478"/>
          <ac:picMkLst>
            <pc:docMk/>
            <pc:sldMk cId="3858580915" sldId="328"/>
            <ac:picMk id="5" creationId="{6E18E071-8263-1695-715B-5BBC722D74D2}"/>
          </ac:picMkLst>
        </pc:picChg>
        <pc:picChg chg="add del mod">
          <ac:chgData name="Jhala,Abhaysinh" userId="bc5e8c16-87da-43ba-8a76-7ec65c3f3e7c" providerId="ADAL" clId="{66435C32-122E-3D41-9C93-F51D7432A64B}" dt="2022-11-30T00:14:59.013" v="2207"/>
          <ac:picMkLst>
            <pc:docMk/>
            <pc:sldMk cId="3858580915" sldId="328"/>
            <ac:picMk id="5" creationId="{F7AA44D2-0024-C667-217D-6AE326D135D7}"/>
          </ac:picMkLst>
        </pc:picChg>
        <pc:picChg chg="add mod">
          <ac:chgData name="Jhala,Abhaysinh" userId="bc5e8c16-87da-43ba-8a76-7ec65c3f3e7c" providerId="ADAL" clId="{66435C32-122E-3D41-9C93-F51D7432A64B}" dt="2022-11-30T00:22:54.636" v="2223" actId="14100"/>
          <ac:picMkLst>
            <pc:docMk/>
            <pc:sldMk cId="3858580915" sldId="328"/>
            <ac:picMk id="6" creationId="{92F06F3B-D935-D351-7A85-E22ABDA443B6}"/>
          </ac:picMkLst>
        </pc:picChg>
        <pc:picChg chg="del">
          <ac:chgData name="Jhala,Abhaysinh" userId="bc5e8c16-87da-43ba-8a76-7ec65c3f3e7c" providerId="ADAL" clId="{66435C32-122E-3D41-9C93-F51D7432A64B}" dt="2022-11-29T18:22:21.273" v="1197" actId="478"/>
          <ac:picMkLst>
            <pc:docMk/>
            <pc:sldMk cId="3858580915" sldId="328"/>
            <ac:picMk id="6" creationId="{F2BA00AB-4D52-550D-F2A2-7A404A17DE7A}"/>
          </ac:picMkLst>
        </pc:picChg>
        <pc:picChg chg="add del mod">
          <ac:chgData name="Jhala,Abhaysinh" userId="bc5e8c16-87da-43ba-8a76-7ec65c3f3e7c" providerId="ADAL" clId="{66435C32-122E-3D41-9C93-F51D7432A64B}" dt="2022-11-30T00:14:59.625" v="2208" actId="478"/>
          <ac:picMkLst>
            <pc:docMk/>
            <pc:sldMk cId="3858580915" sldId="328"/>
            <ac:picMk id="7" creationId="{CD40DBF5-E3FC-569D-A931-9945BD864CAE}"/>
          </ac:picMkLst>
        </pc:picChg>
        <pc:picChg chg="add mod">
          <ac:chgData name="Jhala,Abhaysinh" userId="bc5e8c16-87da-43ba-8a76-7ec65c3f3e7c" providerId="ADAL" clId="{66435C32-122E-3D41-9C93-F51D7432A64B}" dt="2022-11-29T18:23:05.366" v="1205" actId="14100"/>
          <ac:picMkLst>
            <pc:docMk/>
            <pc:sldMk cId="3858580915" sldId="328"/>
            <ac:picMk id="8" creationId="{D6369A9D-D66A-62D2-594F-781973408E10}"/>
          </ac:picMkLst>
        </pc:picChg>
        <pc:picChg chg="add mod">
          <ac:chgData name="Jhala,Abhaysinh" userId="bc5e8c16-87da-43ba-8a76-7ec65c3f3e7c" providerId="ADAL" clId="{66435C32-122E-3D41-9C93-F51D7432A64B}" dt="2022-11-30T00:24:30.503" v="2243" actId="1037"/>
          <ac:picMkLst>
            <pc:docMk/>
            <pc:sldMk cId="3858580915" sldId="328"/>
            <ac:picMk id="9" creationId="{B32EF396-C8C6-85F0-692F-645FDF9B2AA9}"/>
          </ac:picMkLst>
        </pc:picChg>
      </pc:sldChg>
      <pc:sldChg chg="modSp mod">
        <pc:chgData name="Jhala,Abhaysinh" userId="bc5e8c16-87da-43ba-8a76-7ec65c3f3e7c" providerId="ADAL" clId="{66435C32-122E-3D41-9C93-F51D7432A64B}" dt="2022-11-30T00:34:01.012" v="2539" actId="20577"/>
        <pc:sldMkLst>
          <pc:docMk/>
          <pc:sldMk cId="2085630637" sldId="330"/>
        </pc:sldMkLst>
        <pc:spChg chg="mod">
          <ac:chgData name="Jhala,Abhaysinh" userId="bc5e8c16-87da-43ba-8a76-7ec65c3f3e7c" providerId="ADAL" clId="{66435C32-122E-3D41-9C93-F51D7432A64B}" dt="2022-11-30T00:34:01.012" v="2539" actId="20577"/>
          <ac:spMkLst>
            <pc:docMk/>
            <pc:sldMk cId="2085630637" sldId="330"/>
            <ac:spMk id="2" creationId="{EF873CC7-1356-1E14-CF4E-76CEBD826179}"/>
          </ac:spMkLst>
        </pc:spChg>
        <pc:spChg chg="mod">
          <ac:chgData name="Jhala,Abhaysinh" userId="bc5e8c16-87da-43ba-8a76-7ec65c3f3e7c" providerId="ADAL" clId="{66435C32-122E-3D41-9C93-F51D7432A64B}" dt="2022-11-30T00:32:28.221" v="2417" actId="1036"/>
          <ac:spMkLst>
            <pc:docMk/>
            <pc:sldMk cId="2085630637" sldId="330"/>
            <ac:spMk id="3" creationId="{F73FC1C6-7254-6E57-6737-E61FC822F420}"/>
          </ac:spMkLst>
        </pc:spChg>
        <pc:spChg chg="mod">
          <ac:chgData name="Jhala,Abhaysinh" userId="bc5e8c16-87da-43ba-8a76-7ec65c3f3e7c" providerId="ADAL" clId="{66435C32-122E-3D41-9C93-F51D7432A64B}" dt="2022-11-30T00:32:21.919" v="2384" actId="1035"/>
          <ac:spMkLst>
            <pc:docMk/>
            <pc:sldMk cId="2085630637" sldId="330"/>
            <ac:spMk id="10" creationId="{849710C9-139B-318E-AB2E-F84ADEFBC130}"/>
          </ac:spMkLst>
        </pc:spChg>
        <pc:picChg chg="mod">
          <ac:chgData name="Jhala,Abhaysinh" userId="bc5e8c16-87da-43ba-8a76-7ec65c3f3e7c" providerId="ADAL" clId="{66435C32-122E-3D41-9C93-F51D7432A64B}" dt="2022-11-30T00:31:50.627" v="2293" actId="1035"/>
          <ac:picMkLst>
            <pc:docMk/>
            <pc:sldMk cId="2085630637" sldId="330"/>
            <ac:picMk id="5" creationId="{7F8AB434-FCF7-B7B3-C60B-AF8474288C50}"/>
          </ac:picMkLst>
        </pc:picChg>
        <pc:picChg chg="mod">
          <ac:chgData name="Jhala,Abhaysinh" userId="bc5e8c16-87da-43ba-8a76-7ec65c3f3e7c" providerId="ADAL" clId="{66435C32-122E-3D41-9C93-F51D7432A64B}" dt="2022-11-30T00:31:50.627" v="2293" actId="1035"/>
          <ac:picMkLst>
            <pc:docMk/>
            <pc:sldMk cId="2085630637" sldId="330"/>
            <ac:picMk id="6" creationId="{19DFC98D-0761-90EC-768F-D3E24A3CDDFB}"/>
          </ac:picMkLst>
        </pc:picChg>
        <pc:picChg chg="mod">
          <ac:chgData name="Jhala,Abhaysinh" userId="bc5e8c16-87da-43ba-8a76-7ec65c3f3e7c" providerId="ADAL" clId="{66435C32-122E-3D41-9C93-F51D7432A64B}" dt="2022-11-30T00:32:13.947" v="2357" actId="1035"/>
          <ac:picMkLst>
            <pc:docMk/>
            <pc:sldMk cId="2085630637" sldId="330"/>
            <ac:picMk id="7" creationId="{1FA6A779-8F88-0E1E-85B0-9E9CFC5B86D5}"/>
          </ac:picMkLst>
        </pc:picChg>
        <pc:picChg chg="mod">
          <ac:chgData name="Jhala,Abhaysinh" userId="bc5e8c16-87da-43ba-8a76-7ec65c3f3e7c" providerId="ADAL" clId="{66435C32-122E-3D41-9C93-F51D7432A64B}" dt="2022-11-30T00:32:13.947" v="2357" actId="1035"/>
          <ac:picMkLst>
            <pc:docMk/>
            <pc:sldMk cId="2085630637" sldId="330"/>
            <ac:picMk id="8" creationId="{B8A4F8CC-64FB-7BFD-11CD-6D910B239546}"/>
          </ac:picMkLst>
        </pc:picChg>
      </pc:sldChg>
      <pc:sldChg chg="modSp mod">
        <pc:chgData name="Jhala,Abhaysinh" userId="bc5e8c16-87da-43ba-8a76-7ec65c3f3e7c" providerId="ADAL" clId="{66435C32-122E-3D41-9C93-F51D7432A64B}" dt="2022-11-30T00:33:51.698" v="2522" actId="20577"/>
        <pc:sldMkLst>
          <pc:docMk/>
          <pc:sldMk cId="1201947711" sldId="332"/>
        </pc:sldMkLst>
        <pc:spChg chg="mod">
          <ac:chgData name="Jhala,Abhaysinh" userId="bc5e8c16-87da-43ba-8a76-7ec65c3f3e7c" providerId="ADAL" clId="{66435C32-122E-3D41-9C93-F51D7432A64B}" dt="2022-11-30T00:33:51.698" v="2522" actId="20577"/>
          <ac:spMkLst>
            <pc:docMk/>
            <pc:sldMk cId="1201947711" sldId="332"/>
            <ac:spMk id="2" creationId="{EF873CC7-1356-1E14-CF4E-76CEBD826179}"/>
          </ac:spMkLst>
        </pc:spChg>
        <pc:spChg chg="mod">
          <ac:chgData name="Jhala,Abhaysinh" userId="bc5e8c16-87da-43ba-8a76-7ec65c3f3e7c" providerId="ADAL" clId="{66435C32-122E-3D41-9C93-F51D7432A64B}" dt="2022-11-30T00:33:29.821" v="2505" actId="1076"/>
          <ac:spMkLst>
            <pc:docMk/>
            <pc:sldMk cId="1201947711" sldId="332"/>
            <ac:spMk id="3" creationId="{F73FC1C6-7254-6E57-6737-E61FC822F420}"/>
          </ac:spMkLst>
        </pc:spChg>
        <pc:spChg chg="mod">
          <ac:chgData name="Jhala,Abhaysinh" userId="bc5e8c16-87da-43ba-8a76-7ec65c3f3e7c" providerId="ADAL" clId="{66435C32-122E-3D41-9C93-F51D7432A64B}" dt="2022-11-30T00:33:34.953" v="2506" actId="1076"/>
          <ac:spMkLst>
            <pc:docMk/>
            <pc:sldMk cId="1201947711" sldId="332"/>
            <ac:spMk id="10" creationId="{849710C9-139B-318E-AB2E-F84ADEFBC130}"/>
          </ac:spMkLst>
        </pc:spChg>
        <pc:picChg chg="mod">
          <ac:chgData name="Jhala,Abhaysinh" userId="bc5e8c16-87da-43ba-8a76-7ec65c3f3e7c" providerId="ADAL" clId="{66435C32-122E-3D41-9C93-F51D7432A64B}" dt="2022-11-30T00:33:10.680" v="2463" actId="1035"/>
          <ac:picMkLst>
            <pc:docMk/>
            <pc:sldMk cId="1201947711" sldId="332"/>
            <ac:picMk id="9" creationId="{3F193BC0-0BC0-6492-15C2-6323E1603441}"/>
          </ac:picMkLst>
        </pc:picChg>
        <pc:picChg chg="mod">
          <ac:chgData name="Jhala,Abhaysinh" userId="bc5e8c16-87da-43ba-8a76-7ec65c3f3e7c" providerId="ADAL" clId="{66435C32-122E-3D41-9C93-F51D7432A64B}" dt="2022-11-30T00:33:10.680" v="2463" actId="1035"/>
          <ac:picMkLst>
            <pc:docMk/>
            <pc:sldMk cId="1201947711" sldId="332"/>
            <ac:picMk id="11" creationId="{78E3625D-2C1D-C45C-1728-C1114790B28B}"/>
          </ac:picMkLst>
        </pc:picChg>
        <pc:picChg chg="mod">
          <ac:chgData name="Jhala,Abhaysinh" userId="bc5e8c16-87da-43ba-8a76-7ec65c3f3e7c" providerId="ADAL" clId="{66435C32-122E-3D41-9C93-F51D7432A64B}" dt="2022-11-30T00:33:14.956" v="2488" actId="1036"/>
          <ac:picMkLst>
            <pc:docMk/>
            <pc:sldMk cId="1201947711" sldId="332"/>
            <ac:picMk id="12" creationId="{B89B0909-2EDC-8222-8A85-3F5A30A18439}"/>
          </ac:picMkLst>
        </pc:picChg>
        <pc:picChg chg="mod">
          <ac:chgData name="Jhala,Abhaysinh" userId="bc5e8c16-87da-43ba-8a76-7ec65c3f3e7c" providerId="ADAL" clId="{66435C32-122E-3D41-9C93-F51D7432A64B}" dt="2022-11-30T00:33:23.899" v="2504" actId="1037"/>
          <ac:picMkLst>
            <pc:docMk/>
            <pc:sldMk cId="1201947711" sldId="332"/>
            <ac:picMk id="13" creationId="{6F188E66-F39D-868C-8516-3F3A0B619AE8}"/>
          </ac:picMkLst>
        </pc:picChg>
      </pc:sldChg>
      <pc:sldChg chg="modSp mod">
        <pc:chgData name="Jhala,Abhaysinh" userId="bc5e8c16-87da-43ba-8a76-7ec65c3f3e7c" providerId="ADAL" clId="{66435C32-122E-3D41-9C93-F51D7432A64B}" dt="2022-11-30T00:35:04.971" v="2587" actId="1036"/>
        <pc:sldMkLst>
          <pc:docMk/>
          <pc:sldMk cId="2299008712" sldId="333"/>
        </pc:sldMkLst>
        <pc:spChg chg="mod">
          <ac:chgData name="Jhala,Abhaysinh" userId="bc5e8c16-87da-43ba-8a76-7ec65c3f3e7c" providerId="ADAL" clId="{66435C32-122E-3D41-9C93-F51D7432A64B}" dt="2022-11-30T00:34:20.685" v="2574" actId="1076"/>
          <ac:spMkLst>
            <pc:docMk/>
            <pc:sldMk cId="2299008712" sldId="333"/>
            <ac:spMk id="2" creationId="{EF873CC7-1356-1E14-CF4E-76CEBD826179}"/>
          </ac:spMkLst>
        </pc:spChg>
        <pc:picChg chg="mod">
          <ac:chgData name="Jhala,Abhaysinh" userId="bc5e8c16-87da-43ba-8a76-7ec65c3f3e7c" providerId="ADAL" clId="{66435C32-122E-3D41-9C93-F51D7432A64B}" dt="2022-11-30T00:35:04.971" v="2587" actId="1036"/>
          <ac:picMkLst>
            <pc:docMk/>
            <pc:sldMk cId="2299008712" sldId="333"/>
            <ac:picMk id="7" creationId="{9B4B2F68-3A2C-2E23-BE6A-432F407D7DE9}"/>
          </ac:picMkLst>
        </pc:picChg>
      </pc:sldChg>
      <pc:sldChg chg="modSp add mod modNotesTx">
        <pc:chgData name="Jhala,Abhaysinh" userId="bc5e8c16-87da-43ba-8a76-7ec65c3f3e7c" providerId="ADAL" clId="{66435C32-122E-3D41-9C93-F51D7432A64B}" dt="2022-11-30T00:55:39.886" v="2758" actId="20577"/>
        <pc:sldMkLst>
          <pc:docMk/>
          <pc:sldMk cId="142393217" sldId="336"/>
        </pc:sldMkLst>
        <pc:spChg chg="mod">
          <ac:chgData name="Jhala,Abhaysinh" userId="bc5e8c16-87da-43ba-8a76-7ec65c3f3e7c" providerId="ADAL" clId="{66435C32-122E-3D41-9C93-F51D7432A64B}" dt="2022-11-30T00:55:39.886" v="2758" actId="20577"/>
          <ac:spMkLst>
            <pc:docMk/>
            <pc:sldMk cId="142393217" sldId="336"/>
            <ac:spMk id="122" creationId="{00000000-0000-0000-0000-000000000000}"/>
          </ac:spMkLst>
        </pc:spChg>
      </pc:sldChg>
    </pc:docChg>
  </pc:docChgLst>
  <pc:docChgLst>
    <pc:chgData name="O'Shea,Rachael" userId="S::reo53@drexel.edu::321c1fb9-d47e-4373-99c6-0b8e46a9e74d" providerId="AD" clId="Web-{1E830684-C453-7BFB-4EF9-2B87437E5AEB}"/>
    <pc:docChg chg="addSld delSld modSld sldOrd">
      <pc:chgData name="O'Shea,Rachael" userId="S::reo53@drexel.edu::321c1fb9-d47e-4373-99c6-0b8e46a9e74d" providerId="AD" clId="Web-{1E830684-C453-7BFB-4EF9-2B87437E5AEB}" dt="2022-11-25T21:26:44.107" v="1242" actId="20577"/>
      <pc:docMkLst>
        <pc:docMk/>
      </pc:docMkLst>
      <pc:sldChg chg="del">
        <pc:chgData name="O'Shea,Rachael" userId="S::reo53@drexel.edu::321c1fb9-d47e-4373-99c6-0b8e46a9e74d" providerId="AD" clId="Web-{1E830684-C453-7BFB-4EF9-2B87437E5AEB}" dt="2022-11-23T22:37:29.285" v="26"/>
        <pc:sldMkLst>
          <pc:docMk/>
          <pc:sldMk cId="0" sldId="257"/>
        </pc:sldMkLst>
      </pc:sldChg>
      <pc:sldChg chg="del">
        <pc:chgData name="O'Shea,Rachael" userId="S::reo53@drexel.edu::321c1fb9-d47e-4373-99c6-0b8e46a9e74d" providerId="AD" clId="Web-{1E830684-C453-7BFB-4EF9-2B87437E5AEB}" dt="2022-11-23T22:37:34.347" v="27"/>
        <pc:sldMkLst>
          <pc:docMk/>
          <pc:sldMk cId="0" sldId="258"/>
        </pc:sldMkLst>
      </pc:sldChg>
      <pc:sldChg chg="delSp">
        <pc:chgData name="O'Shea,Rachael" userId="S::reo53@drexel.edu::321c1fb9-d47e-4373-99c6-0b8e46a9e74d" providerId="AD" clId="Web-{1E830684-C453-7BFB-4EF9-2B87437E5AEB}" dt="2022-11-23T22:38:24.069" v="36"/>
        <pc:sldMkLst>
          <pc:docMk/>
          <pc:sldMk cId="0" sldId="259"/>
        </pc:sldMkLst>
        <pc:spChg chg="del">
          <ac:chgData name="O'Shea,Rachael" userId="S::reo53@drexel.edu::321c1fb9-d47e-4373-99c6-0b8e46a9e74d" providerId="AD" clId="Web-{1E830684-C453-7BFB-4EF9-2B87437E5AEB}" dt="2022-11-23T22:38:24.069" v="36"/>
          <ac:spMkLst>
            <pc:docMk/>
            <pc:sldMk cId="0" sldId="259"/>
            <ac:spMk id="110" creationId="{00000000-0000-0000-0000-000000000000}"/>
          </ac:spMkLst>
        </pc:spChg>
      </pc:sldChg>
      <pc:sldChg chg="del">
        <pc:chgData name="O'Shea,Rachael" userId="S::reo53@drexel.edu::321c1fb9-d47e-4373-99c6-0b8e46a9e74d" providerId="AD" clId="Web-{1E830684-C453-7BFB-4EF9-2B87437E5AEB}" dt="2022-11-23T22:37:36.254" v="28"/>
        <pc:sldMkLst>
          <pc:docMk/>
          <pc:sldMk cId="0" sldId="260"/>
        </pc:sldMkLst>
      </pc:sldChg>
      <pc:sldChg chg="modSp">
        <pc:chgData name="O'Shea,Rachael" userId="S::reo53@drexel.edu::321c1fb9-d47e-4373-99c6-0b8e46a9e74d" providerId="AD" clId="Web-{1E830684-C453-7BFB-4EF9-2B87437E5AEB}" dt="2022-11-23T23:17:02.901" v="494" actId="20577"/>
        <pc:sldMkLst>
          <pc:docMk/>
          <pc:sldMk cId="0" sldId="261"/>
        </pc:sldMkLst>
        <pc:spChg chg="mod">
          <ac:chgData name="O'Shea,Rachael" userId="S::reo53@drexel.edu::321c1fb9-d47e-4373-99c6-0b8e46a9e74d" providerId="AD" clId="Web-{1E830684-C453-7BFB-4EF9-2B87437E5AEB}" dt="2022-11-23T23:17:02.901" v="494" actId="20577"/>
          <ac:spMkLst>
            <pc:docMk/>
            <pc:sldMk cId="0" sldId="261"/>
            <ac:spMk id="121" creationId="{00000000-0000-0000-0000-000000000000}"/>
          </ac:spMkLst>
        </pc:spChg>
        <pc:spChg chg="mod">
          <ac:chgData name="O'Shea,Rachael" userId="S::reo53@drexel.edu::321c1fb9-d47e-4373-99c6-0b8e46a9e74d" providerId="AD" clId="Web-{1E830684-C453-7BFB-4EF9-2B87437E5AEB}" dt="2022-11-23T23:16:53.806" v="489" actId="20577"/>
          <ac:spMkLst>
            <pc:docMk/>
            <pc:sldMk cId="0" sldId="261"/>
            <ac:spMk id="122" creationId="{00000000-0000-0000-0000-000000000000}"/>
          </ac:spMkLst>
        </pc:spChg>
      </pc:sldChg>
      <pc:sldChg chg="del">
        <pc:chgData name="O'Shea,Rachael" userId="S::reo53@drexel.edu::321c1fb9-d47e-4373-99c6-0b8e46a9e74d" providerId="AD" clId="Web-{1E830684-C453-7BFB-4EF9-2B87437E5AEB}" dt="2022-11-23T22:37:38.973" v="29"/>
        <pc:sldMkLst>
          <pc:docMk/>
          <pc:sldMk cId="0" sldId="262"/>
        </pc:sldMkLst>
      </pc:sldChg>
      <pc:sldChg chg="del">
        <pc:chgData name="O'Shea,Rachael" userId="S::reo53@drexel.edu::321c1fb9-d47e-4373-99c6-0b8e46a9e74d" providerId="AD" clId="Web-{1E830684-C453-7BFB-4EF9-2B87437E5AEB}" dt="2022-11-23T22:38:02.521" v="34"/>
        <pc:sldMkLst>
          <pc:docMk/>
          <pc:sldMk cId="0" sldId="263"/>
        </pc:sldMkLst>
      </pc:sldChg>
      <pc:sldChg chg="del">
        <pc:chgData name="O'Shea,Rachael" userId="S::reo53@drexel.edu::321c1fb9-d47e-4373-99c6-0b8e46a9e74d" providerId="AD" clId="Web-{1E830684-C453-7BFB-4EF9-2B87437E5AEB}" dt="2022-11-23T22:38:04.896" v="35"/>
        <pc:sldMkLst>
          <pc:docMk/>
          <pc:sldMk cId="0" sldId="264"/>
        </pc:sldMkLst>
      </pc:sldChg>
      <pc:sldChg chg="del">
        <pc:chgData name="O'Shea,Rachael" userId="S::reo53@drexel.edu::321c1fb9-d47e-4373-99c6-0b8e46a9e74d" providerId="AD" clId="Web-{1E830684-C453-7BFB-4EF9-2B87437E5AEB}" dt="2022-11-23T22:36:39.563" v="24"/>
        <pc:sldMkLst>
          <pc:docMk/>
          <pc:sldMk cId="0" sldId="265"/>
        </pc:sldMkLst>
      </pc:sldChg>
      <pc:sldChg chg="del">
        <pc:chgData name="O'Shea,Rachael" userId="S::reo53@drexel.edu::321c1fb9-d47e-4373-99c6-0b8e46a9e74d" providerId="AD" clId="Web-{1E830684-C453-7BFB-4EF9-2B87437E5AEB}" dt="2022-11-23T22:35:54.919" v="12"/>
        <pc:sldMkLst>
          <pc:docMk/>
          <pc:sldMk cId="0" sldId="266"/>
        </pc:sldMkLst>
      </pc:sldChg>
      <pc:sldChg chg="del">
        <pc:chgData name="O'Shea,Rachael" userId="S::reo53@drexel.edu::321c1fb9-d47e-4373-99c6-0b8e46a9e74d" providerId="AD" clId="Web-{1E830684-C453-7BFB-4EF9-2B87437E5AEB}" dt="2022-11-23T22:36:00.075" v="13"/>
        <pc:sldMkLst>
          <pc:docMk/>
          <pc:sldMk cId="0" sldId="267"/>
        </pc:sldMkLst>
      </pc:sldChg>
      <pc:sldChg chg="del">
        <pc:chgData name="O'Shea,Rachael" userId="S::reo53@drexel.edu::321c1fb9-d47e-4373-99c6-0b8e46a9e74d" providerId="AD" clId="Web-{1E830684-C453-7BFB-4EF9-2B87437E5AEB}" dt="2022-11-23T22:36:03.279" v="14"/>
        <pc:sldMkLst>
          <pc:docMk/>
          <pc:sldMk cId="0" sldId="268"/>
        </pc:sldMkLst>
      </pc:sldChg>
      <pc:sldChg chg="del">
        <pc:chgData name="O'Shea,Rachael" userId="S::reo53@drexel.edu::321c1fb9-d47e-4373-99c6-0b8e46a9e74d" providerId="AD" clId="Web-{1E830684-C453-7BFB-4EF9-2B87437E5AEB}" dt="2022-11-23T22:36:04.716" v="15"/>
        <pc:sldMkLst>
          <pc:docMk/>
          <pc:sldMk cId="0" sldId="269"/>
        </pc:sldMkLst>
      </pc:sldChg>
      <pc:sldChg chg="del">
        <pc:chgData name="O'Shea,Rachael" userId="S::reo53@drexel.edu::321c1fb9-d47e-4373-99c6-0b8e46a9e74d" providerId="AD" clId="Web-{1E830684-C453-7BFB-4EF9-2B87437E5AEB}" dt="2022-11-23T22:36:07.420" v="16"/>
        <pc:sldMkLst>
          <pc:docMk/>
          <pc:sldMk cId="0" sldId="270"/>
        </pc:sldMkLst>
      </pc:sldChg>
      <pc:sldChg chg="del">
        <pc:chgData name="O'Shea,Rachael" userId="S::reo53@drexel.edu::321c1fb9-d47e-4373-99c6-0b8e46a9e74d" providerId="AD" clId="Web-{1E830684-C453-7BFB-4EF9-2B87437E5AEB}" dt="2022-11-23T22:36:12.045" v="17"/>
        <pc:sldMkLst>
          <pc:docMk/>
          <pc:sldMk cId="0" sldId="271"/>
        </pc:sldMkLst>
      </pc:sldChg>
      <pc:sldChg chg="del">
        <pc:chgData name="O'Shea,Rachael" userId="S::reo53@drexel.edu::321c1fb9-d47e-4373-99c6-0b8e46a9e74d" providerId="AD" clId="Web-{1E830684-C453-7BFB-4EF9-2B87437E5AEB}" dt="2022-11-23T22:36:12.279" v="18"/>
        <pc:sldMkLst>
          <pc:docMk/>
          <pc:sldMk cId="0" sldId="272"/>
        </pc:sldMkLst>
      </pc:sldChg>
      <pc:sldChg chg="del">
        <pc:chgData name="O'Shea,Rachael" userId="S::reo53@drexel.edu::321c1fb9-d47e-4373-99c6-0b8e46a9e74d" providerId="AD" clId="Web-{1E830684-C453-7BFB-4EF9-2B87437E5AEB}" dt="2022-11-23T22:36:14.451" v="19"/>
        <pc:sldMkLst>
          <pc:docMk/>
          <pc:sldMk cId="0" sldId="273"/>
        </pc:sldMkLst>
      </pc:sldChg>
      <pc:sldChg chg="del">
        <pc:chgData name="O'Shea,Rachael" userId="S::reo53@drexel.edu::321c1fb9-d47e-4373-99c6-0b8e46a9e74d" providerId="AD" clId="Web-{1E830684-C453-7BFB-4EF9-2B87437E5AEB}" dt="2022-11-23T22:36:17.624" v="20"/>
        <pc:sldMkLst>
          <pc:docMk/>
          <pc:sldMk cId="0" sldId="274"/>
        </pc:sldMkLst>
      </pc:sldChg>
      <pc:sldChg chg="del">
        <pc:chgData name="O'Shea,Rachael" userId="S::reo53@drexel.edu::321c1fb9-d47e-4373-99c6-0b8e46a9e74d" providerId="AD" clId="Web-{1E830684-C453-7BFB-4EF9-2B87437E5AEB}" dt="2022-11-23T22:36:24.921" v="21"/>
        <pc:sldMkLst>
          <pc:docMk/>
          <pc:sldMk cId="0" sldId="275"/>
        </pc:sldMkLst>
      </pc:sldChg>
      <pc:sldChg chg="del">
        <pc:chgData name="O'Shea,Rachael" userId="S::reo53@drexel.edu::321c1fb9-d47e-4373-99c6-0b8e46a9e74d" providerId="AD" clId="Web-{1E830684-C453-7BFB-4EF9-2B87437E5AEB}" dt="2022-11-23T22:36:27.359" v="22"/>
        <pc:sldMkLst>
          <pc:docMk/>
          <pc:sldMk cId="0" sldId="276"/>
        </pc:sldMkLst>
      </pc:sldChg>
      <pc:sldChg chg="del">
        <pc:chgData name="O'Shea,Rachael" userId="S::reo53@drexel.edu::321c1fb9-d47e-4373-99c6-0b8e46a9e74d" providerId="AD" clId="Web-{1E830684-C453-7BFB-4EF9-2B87437E5AEB}" dt="2022-11-23T22:36:27.812" v="23"/>
        <pc:sldMkLst>
          <pc:docMk/>
          <pc:sldMk cId="0" sldId="277"/>
        </pc:sldMkLst>
      </pc:sldChg>
      <pc:sldChg chg="delSp">
        <pc:chgData name="O'Shea,Rachael" userId="S::reo53@drexel.edu::321c1fb9-d47e-4373-99c6-0b8e46a9e74d" providerId="AD" clId="Web-{1E830684-C453-7BFB-4EF9-2B87437E5AEB}" dt="2022-11-23T22:37:21.940" v="25"/>
        <pc:sldMkLst>
          <pc:docMk/>
          <pc:sldMk cId="0" sldId="278"/>
        </pc:sldMkLst>
        <pc:picChg chg="del">
          <ac:chgData name="O'Shea,Rachael" userId="S::reo53@drexel.edu::321c1fb9-d47e-4373-99c6-0b8e46a9e74d" providerId="AD" clId="Web-{1E830684-C453-7BFB-4EF9-2B87437E5AEB}" dt="2022-11-23T22:37:21.940" v="25"/>
          <ac:picMkLst>
            <pc:docMk/>
            <pc:sldMk cId="0" sldId="278"/>
            <ac:picMk id="327" creationId="{00000000-0000-0000-0000-000000000000}"/>
          </ac:picMkLst>
        </pc:picChg>
      </pc:sldChg>
      <pc:sldChg chg="del">
        <pc:chgData name="O'Shea,Rachael" userId="S::reo53@drexel.edu::321c1fb9-d47e-4373-99c6-0b8e46a9e74d" providerId="AD" clId="Web-{1E830684-C453-7BFB-4EF9-2B87437E5AEB}" dt="2022-11-23T22:37:48.833" v="30"/>
        <pc:sldMkLst>
          <pc:docMk/>
          <pc:sldMk cId="0" sldId="279"/>
        </pc:sldMkLst>
      </pc:sldChg>
      <pc:sldChg chg="del">
        <pc:chgData name="O'Shea,Rachael" userId="S::reo53@drexel.edu::321c1fb9-d47e-4373-99c6-0b8e46a9e74d" providerId="AD" clId="Web-{1E830684-C453-7BFB-4EF9-2B87437E5AEB}" dt="2022-11-23T22:35:30.214" v="11"/>
        <pc:sldMkLst>
          <pc:docMk/>
          <pc:sldMk cId="0" sldId="280"/>
        </pc:sldMkLst>
      </pc:sldChg>
      <pc:sldChg chg="del">
        <pc:chgData name="O'Shea,Rachael" userId="S::reo53@drexel.edu::321c1fb9-d47e-4373-99c6-0b8e46a9e74d" providerId="AD" clId="Web-{1E830684-C453-7BFB-4EF9-2B87437E5AEB}" dt="2022-11-23T22:37:59.943" v="33"/>
        <pc:sldMkLst>
          <pc:docMk/>
          <pc:sldMk cId="0" sldId="281"/>
        </pc:sldMkLst>
      </pc:sldChg>
      <pc:sldChg chg="del">
        <pc:chgData name="O'Shea,Rachael" userId="S::reo53@drexel.edu::321c1fb9-d47e-4373-99c6-0b8e46a9e74d" providerId="AD" clId="Web-{1E830684-C453-7BFB-4EF9-2B87437E5AEB}" dt="2022-11-23T22:35:20.135" v="10"/>
        <pc:sldMkLst>
          <pc:docMk/>
          <pc:sldMk cId="0" sldId="282"/>
        </pc:sldMkLst>
      </pc:sldChg>
      <pc:sldChg chg="del">
        <pc:chgData name="O'Shea,Rachael" userId="S::reo53@drexel.edu::321c1fb9-d47e-4373-99c6-0b8e46a9e74d" providerId="AD" clId="Web-{1E830684-C453-7BFB-4EF9-2B87437E5AEB}" dt="2022-11-23T22:34:46.117" v="5"/>
        <pc:sldMkLst>
          <pc:docMk/>
          <pc:sldMk cId="0" sldId="283"/>
        </pc:sldMkLst>
      </pc:sldChg>
      <pc:sldChg chg="del">
        <pc:chgData name="O'Shea,Rachael" userId="S::reo53@drexel.edu::321c1fb9-d47e-4373-99c6-0b8e46a9e74d" providerId="AD" clId="Web-{1E830684-C453-7BFB-4EF9-2B87437E5AEB}" dt="2022-11-23T22:34:49.243" v="6"/>
        <pc:sldMkLst>
          <pc:docMk/>
          <pc:sldMk cId="0" sldId="284"/>
        </pc:sldMkLst>
      </pc:sldChg>
      <pc:sldChg chg="del">
        <pc:chgData name="O'Shea,Rachael" userId="S::reo53@drexel.edu::321c1fb9-d47e-4373-99c6-0b8e46a9e74d" providerId="AD" clId="Web-{1E830684-C453-7BFB-4EF9-2B87437E5AEB}" dt="2022-11-23T22:35:08.228" v="7"/>
        <pc:sldMkLst>
          <pc:docMk/>
          <pc:sldMk cId="0" sldId="285"/>
        </pc:sldMkLst>
      </pc:sldChg>
      <pc:sldChg chg="del">
        <pc:chgData name="O'Shea,Rachael" userId="S::reo53@drexel.edu::321c1fb9-d47e-4373-99c6-0b8e46a9e74d" providerId="AD" clId="Web-{1E830684-C453-7BFB-4EF9-2B87437E5AEB}" dt="2022-11-23T22:35:15.401" v="8"/>
        <pc:sldMkLst>
          <pc:docMk/>
          <pc:sldMk cId="0" sldId="286"/>
        </pc:sldMkLst>
      </pc:sldChg>
      <pc:sldChg chg="del">
        <pc:chgData name="O'Shea,Rachael" userId="S::reo53@drexel.edu::321c1fb9-d47e-4373-99c6-0b8e46a9e74d" providerId="AD" clId="Web-{1E830684-C453-7BFB-4EF9-2B87437E5AEB}" dt="2022-11-23T22:35:19.635" v="9"/>
        <pc:sldMkLst>
          <pc:docMk/>
          <pc:sldMk cId="0" sldId="287"/>
        </pc:sldMkLst>
      </pc:sldChg>
      <pc:sldChg chg="del">
        <pc:chgData name="O'Shea,Rachael" userId="S::reo53@drexel.edu::321c1fb9-d47e-4373-99c6-0b8e46a9e74d" providerId="AD" clId="Web-{1E830684-C453-7BFB-4EF9-2B87437E5AEB}" dt="2022-11-23T22:34:23.022" v="4"/>
        <pc:sldMkLst>
          <pc:docMk/>
          <pc:sldMk cId="0" sldId="288"/>
        </pc:sldMkLst>
      </pc:sldChg>
      <pc:sldChg chg="del">
        <pc:chgData name="O'Shea,Rachael" userId="S::reo53@drexel.edu::321c1fb9-d47e-4373-99c6-0b8e46a9e74d" providerId="AD" clId="Web-{1E830684-C453-7BFB-4EF9-2B87437E5AEB}" dt="2022-11-23T22:34:21.772" v="3"/>
        <pc:sldMkLst>
          <pc:docMk/>
          <pc:sldMk cId="0" sldId="289"/>
        </pc:sldMkLst>
      </pc:sldChg>
      <pc:sldChg chg="del">
        <pc:chgData name="O'Shea,Rachael" userId="S::reo53@drexel.edu::321c1fb9-d47e-4373-99c6-0b8e46a9e74d" providerId="AD" clId="Web-{1E830684-C453-7BFB-4EF9-2B87437E5AEB}" dt="2022-11-23T22:34:14.615" v="2"/>
        <pc:sldMkLst>
          <pc:docMk/>
          <pc:sldMk cId="0" sldId="290"/>
        </pc:sldMkLst>
      </pc:sldChg>
      <pc:sldChg chg="del">
        <pc:chgData name="O'Shea,Rachael" userId="S::reo53@drexel.edu::321c1fb9-d47e-4373-99c6-0b8e46a9e74d" providerId="AD" clId="Web-{1E830684-C453-7BFB-4EF9-2B87437E5AEB}" dt="2022-11-23T22:37:58.333" v="32"/>
        <pc:sldMkLst>
          <pc:docMk/>
          <pc:sldMk cId="0" sldId="291"/>
        </pc:sldMkLst>
      </pc:sldChg>
      <pc:sldChg chg="del">
        <pc:chgData name="O'Shea,Rachael" userId="S::reo53@drexel.edu::321c1fb9-d47e-4373-99c6-0b8e46a9e74d" providerId="AD" clId="Web-{1E830684-C453-7BFB-4EF9-2B87437E5AEB}" dt="2022-11-23T22:37:55.958" v="31"/>
        <pc:sldMkLst>
          <pc:docMk/>
          <pc:sldMk cId="0" sldId="292"/>
        </pc:sldMkLst>
      </pc:sldChg>
      <pc:sldChg chg="del">
        <pc:chgData name="O'Shea,Rachael" userId="S::reo53@drexel.edu::321c1fb9-d47e-4373-99c6-0b8e46a9e74d" providerId="AD" clId="Web-{1E830684-C453-7BFB-4EF9-2B87437E5AEB}" dt="2022-11-23T22:33:59.146" v="0"/>
        <pc:sldMkLst>
          <pc:docMk/>
          <pc:sldMk cId="0" sldId="293"/>
        </pc:sldMkLst>
      </pc:sldChg>
      <pc:sldChg chg="del">
        <pc:chgData name="O'Shea,Rachael" userId="S::reo53@drexel.edu::321c1fb9-d47e-4373-99c6-0b8e46a9e74d" providerId="AD" clId="Web-{1E830684-C453-7BFB-4EF9-2B87437E5AEB}" dt="2022-11-23T22:34:04.005" v="1"/>
        <pc:sldMkLst>
          <pc:docMk/>
          <pc:sldMk cId="0" sldId="294"/>
        </pc:sldMkLst>
      </pc:sldChg>
      <pc:sldChg chg="delSp">
        <pc:chgData name="O'Shea,Rachael" userId="S::reo53@drexel.edu::321c1fb9-d47e-4373-99c6-0b8e46a9e74d" providerId="AD" clId="Web-{1E830684-C453-7BFB-4EF9-2B87437E5AEB}" dt="2022-11-23T23:17:16.527" v="495"/>
        <pc:sldMkLst>
          <pc:docMk/>
          <pc:sldMk cId="4015282190" sldId="295"/>
        </pc:sldMkLst>
        <pc:spChg chg="del">
          <ac:chgData name="O'Shea,Rachael" userId="S::reo53@drexel.edu::321c1fb9-d47e-4373-99c6-0b8e46a9e74d" providerId="AD" clId="Web-{1E830684-C453-7BFB-4EF9-2B87437E5AEB}" dt="2022-11-23T23:17:16.527" v="495"/>
          <ac:spMkLst>
            <pc:docMk/>
            <pc:sldMk cId="4015282190" sldId="295"/>
            <ac:spMk id="110" creationId="{00000000-0000-0000-0000-000000000000}"/>
          </ac:spMkLst>
        </pc:spChg>
      </pc:sldChg>
      <pc:sldChg chg="delSp modSp">
        <pc:chgData name="O'Shea,Rachael" userId="S::reo53@drexel.edu::321c1fb9-d47e-4373-99c6-0b8e46a9e74d" providerId="AD" clId="Web-{1E830684-C453-7BFB-4EF9-2B87437E5AEB}" dt="2022-11-23T22:53:11.836" v="49"/>
        <pc:sldMkLst>
          <pc:docMk/>
          <pc:sldMk cId="1849271784" sldId="296"/>
        </pc:sldMkLst>
        <pc:spChg chg="mod">
          <ac:chgData name="O'Shea,Rachael" userId="S::reo53@drexel.edu::321c1fb9-d47e-4373-99c6-0b8e46a9e74d" providerId="AD" clId="Web-{1E830684-C453-7BFB-4EF9-2B87437E5AEB}" dt="2022-11-23T22:53:07.242" v="48" actId="20577"/>
          <ac:spMkLst>
            <pc:docMk/>
            <pc:sldMk cId="1849271784" sldId="296"/>
            <ac:spMk id="109" creationId="{00000000-0000-0000-0000-000000000000}"/>
          </ac:spMkLst>
        </pc:spChg>
        <pc:spChg chg="del">
          <ac:chgData name="O'Shea,Rachael" userId="S::reo53@drexel.edu::321c1fb9-d47e-4373-99c6-0b8e46a9e74d" providerId="AD" clId="Web-{1E830684-C453-7BFB-4EF9-2B87437E5AEB}" dt="2022-11-23T22:53:11.836" v="49"/>
          <ac:spMkLst>
            <pc:docMk/>
            <pc:sldMk cId="1849271784" sldId="296"/>
            <ac:spMk id="110" creationId="{00000000-0000-0000-0000-000000000000}"/>
          </ac:spMkLst>
        </pc:spChg>
      </pc:sldChg>
      <pc:sldChg chg="del">
        <pc:chgData name="O'Shea,Rachael" userId="S::reo53@drexel.edu::321c1fb9-d47e-4373-99c6-0b8e46a9e74d" providerId="AD" clId="Web-{1E830684-C453-7BFB-4EF9-2B87437E5AEB}" dt="2022-11-23T22:53:14.274" v="50"/>
        <pc:sldMkLst>
          <pc:docMk/>
          <pc:sldMk cId="3024834308" sldId="297"/>
        </pc:sldMkLst>
      </pc:sldChg>
      <pc:sldChg chg="modSp">
        <pc:chgData name="O'Shea,Rachael" userId="S::reo53@drexel.edu::321c1fb9-d47e-4373-99c6-0b8e46a9e74d" providerId="AD" clId="Web-{1E830684-C453-7BFB-4EF9-2B87437E5AEB}" dt="2022-11-25T21:13:36.942" v="946" actId="20577"/>
        <pc:sldMkLst>
          <pc:docMk/>
          <pc:sldMk cId="3419890681" sldId="298"/>
        </pc:sldMkLst>
        <pc:spChg chg="mod">
          <ac:chgData name="O'Shea,Rachael" userId="S::reo53@drexel.edu::321c1fb9-d47e-4373-99c6-0b8e46a9e74d" providerId="AD" clId="Web-{1E830684-C453-7BFB-4EF9-2B87437E5AEB}" dt="2022-11-25T21:13:36.942" v="946" actId="20577"/>
          <ac:spMkLst>
            <pc:docMk/>
            <pc:sldMk cId="3419890681" sldId="298"/>
            <ac:spMk id="109" creationId="{00000000-0000-0000-0000-000000000000}"/>
          </ac:spMkLst>
        </pc:spChg>
        <pc:spChg chg="mod">
          <ac:chgData name="O'Shea,Rachael" userId="S::reo53@drexel.edu::321c1fb9-d47e-4373-99c6-0b8e46a9e74d" providerId="AD" clId="Web-{1E830684-C453-7BFB-4EF9-2B87437E5AEB}" dt="2022-11-23T23:04:40.242" v="167" actId="20577"/>
          <ac:spMkLst>
            <pc:docMk/>
            <pc:sldMk cId="3419890681" sldId="298"/>
            <ac:spMk id="110" creationId="{00000000-0000-0000-0000-000000000000}"/>
          </ac:spMkLst>
        </pc:spChg>
      </pc:sldChg>
      <pc:sldChg chg="del">
        <pc:chgData name="O'Shea,Rachael" userId="S::reo53@drexel.edu::321c1fb9-d47e-4373-99c6-0b8e46a9e74d" providerId="AD" clId="Web-{1E830684-C453-7BFB-4EF9-2B87437E5AEB}" dt="2022-11-25T21:11:57.251" v="921"/>
        <pc:sldMkLst>
          <pc:docMk/>
          <pc:sldMk cId="2521457410" sldId="299"/>
        </pc:sldMkLst>
      </pc:sldChg>
      <pc:sldChg chg="modSp del">
        <pc:chgData name="O'Shea,Rachael" userId="S::reo53@drexel.edu::321c1fb9-d47e-4373-99c6-0b8e46a9e74d" providerId="AD" clId="Web-{1E830684-C453-7BFB-4EF9-2B87437E5AEB}" dt="2022-11-25T21:13:48.614" v="953"/>
        <pc:sldMkLst>
          <pc:docMk/>
          <pc:sldMk cId="2316728742" sldId="300"/>
        </pc:sldMkLst>
        <pc:spChg chg="mod">
          <ac:chgData name="O'Shea,Rachael" userId="S::reo53@drexel.edu::321c1fb9-d47e-4373-99c6-0b8e46a9e74d" providerId="AD" clId="Web-{1E830684-C453-7BFB-4EF9-2B87437E5AEB}" dt="2022-11-25T21:13:03.909" v="928" actId="20577"/>
          <ac:spMkLst>
            <pc:docMk/>
            <pc:sldMk cId="2316728742" sldId="300"/>
            <ac:spMk id="109" creationId="{00000000-0000-0000-0000-000000000000}"/>
          </ac:spMkLst>
        </pc:spChg>
      </pc:sldChg>
      <pc:sldChg chg="modSp">
        <pc:chgData name="O'Shea,Rachael" userId="S::reo53@drexel.edu::321c1fb9-d47e-4373-99c6-0b8e46a9e74d" providerId="AD" clId="Web-{1E830684-C453-7BFB-4EF9-2B87437E5AEB}" dt="2022-11-25T21:14:52.100" v="974" actId="20577"/>
        <pc:sldMkLst>
          <pc:docMk/>
          <pc:sldMk cId="2109787612" sldId="301"/>
        </pc:sldMkLst>
        <pc:spChg chg="mod">
          <ac:chgData name="O'Shea,Rachael" userId="S::reo53@drexel.edu::321c1fb9-d47e-4373-99c6-0b8e46a9e74d" providerId="AD" clId="Web-{1E830684-C453-7BFB-4EF9-2B87437E5AEB}" dt="2022-11-25T21:13:53.317" v="956" actId="20577"/>
          <ac:spMkLst>
            <pc:docMk/>
            <pc:sldMk cId="2109787612" sldId="301"/>
            <ac:spMk id="109" creationId="{00000000-0000-0000-0000-000000000000}"/>
          </ac:spMkLst>
        </pc:spChg>
        <pc:spChg chg="mod">
          <ac:chgData name="O'Shea,Rachael" userId="S::reo53@drexel.edu::321c1fb9-d47e-4373-99c6-0b8e46a9e74d" providerId="AD" clId="Web-{1E830684-C453-7BFB-4EF9-2B87437E5AEB}" dt="2022-11-25T21:14:52.100" v="974" actId="20577"/>
          <ac:spMkLst>
            <pc:docMk/>
            <pc:sldMk cId="2109787612" sldId="301"/>
            <ac:spMk id="110" creationId="{00000000-0000-0000-0000-000000000000}"/>
          </ac:spMkLst>
        </pc:spChg>
      </pc:sldChg>
      <pc:sldChg chg="modSp del">
        <pc:chgData name="O'Shea,Rachael" userId="S::reo53@drexel.edu::321c1fb9-d47e-4373-99c6-0b8e46a9e74d" providerId="AD" clId="Web-{1E830684-C453-7BFB-4EF9-2B87437E5AEB}" dt="2022-11-25T21:14:59.022" v="975"/>
        <pc:sldMkLst>
          <pc:docMk/>
          <pc:sldMk cId="2053040546" sldId="302"/>
        </pc:sldMkLst>
        <pc:spChg chg="mod">
          <ac:chgData name="O'Shea,Rachael" userId="S::reo53@drexel.edu::321c1fb9-d47e-4373-99c6-0b8e46a9e74d" providerId="AD" clId="Web-{1E830684-C453-7BFB-4EF9-2B87437E5AEB}" dt="2022-11-25T21:13:57.270" v="957" actId="20577"/>
          <ac:spMkLst>
            <pc:docMk/>
            <pc:sldMk cId="2053040546" sldId="302"/>
            <ac:spMk id="109" creationId="{00000000-0000-0000-0000-000000000000}"/>
          </ac:spMkLst>
        </pc:spChg>
      </pc:sldChg>
      <pc:sldChg chg="modSp">
        <pc:chgData name="O'Shea,Rachael" userId="S::reo53@drexel.edu::321c1fb9-d47e-4373-99c6-0b8e46a9e74d" providerId="AD" clId="Web-{1E830684-C453-7BFB-4EF9-2B87437E5AEB}" dt="2022-11-25T21:06:56.475" v="775" actId="20577"/>
        <pc:sldMkLst>
          <pc:docMk/>
          <pc:sldMk cId="395718677" sldId="303"/>
        </pc:sldMkLst>
        <pc:spChg chg="mod">
          <ac:chgData name="O'Shea,Rachael" userId="S::reo53@drexel.edu::321c1fb9-d47e-4373-99c6-0b8e46a9e74d" providerId="AD" clId="Web-{1E830684-C453-7BFB-4EF9-2B87437E5AEB}" dt="2022-11-23T22:53:59.668" v="61" actId="20577"/>
          <ac:spMkLst>
            <pc:docMk/>
            <pc:sldMk cId="395718677" sldId="303"/>
            <ac:spMk id="121" creationId="{00000000-0000-0000-0000-000000000000}"/>
          </ac:spMkLst>
        </pc:spChg>
        <pc:spChg chg="mod">
          <ac:chgData name="O'Shea,Rachael" userId="S::reo53@drexel.edu::321c1fb9-d47e-4373-99c6-0b8e46a9e74d" providerId="AD" clId="Web-{1E830684-C453-7BFB-4EF9-2B87437E5AEB}" dt="2022-11-25T21:06:56.475" v="775" actId="20577"/>
          <ac:spMkLst>
            <pc:docMk/>
            <pc:sldMk cId="395718677" sldId="303"/>
            <ac:spMk id="122" creationId="{00000000-0000-0000-0000-000000000000}"/>
          </ac:spMkLst>
        </pc:spChg>
      </pc:sldChg>
      <pc:sldChg chg="modSp">
        <pc:chgData name="O'Shea,Rachael" userId="S::reo53@drexel.edu::321c1fb9-d47e-4373-99c6-0b8e46a9e74d" providerId="AD" clId="Web-{1E830684-C453-7BFB-4EF9-2B87437E5AEB}" dt="2022-11-25T21:07:17.523" v="780" actId="20577"/>
        <pc:sldMkLst>
          <pc:docMk/>
          <pc:sldMk cId="3740067866" sldId="304"/>
        </pc:sldMkLst>
        <pc:spChg chg="mod">
          <ac:chgData name="O'Shea,Rachael" userId="S::reo53@drexel.edu::321c1fb9-d47e-4373-99c6-0b8e46a9e74d" providerId="AD" clId="Web-{1E830684-C453-7BFB-4EF9-2B87437E5AEB}" dt="2022-11-23T23:06:57.360" v="196" actId="20577"/>
          <ac:spMkLst>
            <pc:docMk/>
            <pc:sldMk cId="3740067866" sldId="304"/>
            <ac:spMk id="121" creationId="{00000000-0000-0000-0000-000000000000}"/>
          </ac:spMkLst>
        </pc:spChg>
        <pc:spChg chg="mod">
          <ac:chgData name="O'Shea,Rachael" userId="S::reo53@drexel.edu::321c1fb9-d47e-4373-99c6-0b8e46a9e74d" providerId="AD" clId="Web-{1E830684-C453-7BFB-4EF9-2B87437E5AEB}" dt="2022-11-25T21:07:17.523" v="780" actId="20577"/>
          <ac:spMkLst>
            <pc:docMk/>
            <pc:sldMk cId="3740067866" sldId="304"/>
            <ac:spMk id="122" creationId="{00000000-0000-0000-0000-000000000000}"/>
          </ac:spMkLst>
        </pc:spChg>
      </pc:sldChg>
      <pc:sldChg chg="del">
        <pc:chgData name="O'Shea,Rachael" userId="S::reo53@drexel.edu::321c1fb9-d47e-4373-99c6-0b8e46a9e74d" providerId="AD" clId="Web-{1E830684-C453-7BFB-4EF9-2B87437E5AEB}" dt="2022-11-23T22:53:14.993" v="51"/>
        <pc:sldMkLst>
          <pc:docMk/>
          <pc:sldMk cId="3733166754" sldId="305"/>
        </pc:sldMkLst>
      </pc:sldChg>
      <pc:sldChg chg="modSp">
        <pc:chgData name="O'Shea,Rachael" userId="S::reo53@drexel.edu::321c1fb9-d47e-4373-99c6-0b8e46a9e74d" providerId="AD" clId="Web-{1E830684-C453-7BFB-4EF9-2B87437E5AEB}" dt="2022-11-23T23:06:35.234" v="185" actId="20577"/>
        <pc:sldMkLst>
          <pc:docMk/>
          <pc:sldMk cId="3357577537" sldId="306"/>
        </pc:sldMkLst>
        <pc:spChg chg="mod">
          <ac:chgData name="O'Shea,Rachael" userId="S::reo53@drexel.edu::321c1fb9-d47e-4373-99c6-0b8e46a9e74d" providerId="AD" clId="Web-{1E830684-C453-7BFB-4EF9-2B87437E5AEB}" dt="2022-11-23T23:04:51.977" v="173" actId="20577"/>
          <ac:spMkLst>
            <pc:docMk/>
            <pc:sldMk cId="3357577537" sldId="306"/>
            <ac:spMk id="121" creationId="{00000000-0000-0000-0000-000000000000}"/>
          </ac:spMkLst>
        </pc:spChg>
        <pc:spChg chg="mod">
          <ac:chgData name="O'Shea,Rachael" userId="S::reo53@drexel.edu::321c1fb9-d47e-4373-99c6-0b8e46a9e74d" providerId="AD" clId="Web-{1E830684-C453-7BFB-4EF9-2B87437E5AEB}" dt="2022-11-23T23:06:35.234" v="185" actId="20577"/>
          <ac:spMkLst>
            <pc:docMk/>
            <pc:sldMk cId="3357577537" sldId="306"/>
            <ac:spMk id="122" creationId="{00000000-0000-0000-0000-000000000000}"/>
          </ac:spMkLst>
        </pc:spChg>
      </pc:sldChg>
      <pc:sldChg chg="modSp del">
        <pc:chgData name="O'Shea,Rachael" userId="S::reo53@drexel.edu::321c1fb9-d47e-4373-99c6-0b8e46a9e74d" providerId="AD" clId="Web-{1E830684-C453-7BFB-4EF9-2B87437E5AEB}" dt="2022-11-25T21:11:58.142" v="922"/>
        <pc:sldMkLst>
          <pc:docMk/>
          <pc:sldMk cId="3262042744" sldId="307"/>
        </pc:sldMkLst>
        <pc:spChg chg="mod">
          <ac:chgData name="O'Shea,Rachael" userId="S::reo53@drexel.edu::321c1fb9-d47e-4373-99c6-0b8e46a9e74d" providerId="AD" clId="Web-{1E830684-C453-7BFB-4EF9-2B87437E5AEB}" dt="2022-11-25T21:10:14.950" v="885" actId="20577"/>
          <ac:spMkLst>
            <pc:docMk/>
            <pc:sldMk cId="3262042744" sldId="307"/>
            <ac:spMk id="121" creationId="{00000000-0000-0000-0000-000000000000}"/>
          </ac:spMkLst>
        </pc:spChg>
        <pc:spChg chg="mod">
          <ac:chgData name="O'Shea,Rachael" userId="S::reo53@drexel.edu::321c1fb9-d47e-4373-99c6-0b8e46a9e74d" providerId="AD" clId="Web-{1E830684-C453-7BFB-4EF9-2B87437E5AEB}" dt="2022-11-23T23:23:32.989" v="703" actId="20577"/>
          <ac:spMkLst>
            <pc:docMk/>
            <pc:sldMk cId="3262042744" sldId="307"/>
            <ac:spMk id="122" creationId="{00000000-0000-0000-0000-000000000000}"/>
          </ac:spMkLst>
        </pc:spChg>
      </pc:sldChg>
      <pc:sldChg chg="modSp del">
        <pc:chgData name="O'Shea,Rachael" userId="S::reo53@drexel.edu::321c1fb9-d47e-4373-99c6-0b8e46a9e74d" providerId="AD" clId="Web-{1E830684-C453-7BFB-4EF9-2B87437E5AEB}" dt="2022-11-25T21:13:49.317" v="954"/>
        <pc:sldMkLst>
          <pc:docMk/>
          <pc:sldMk cId="3717635337" sldId="308"/>
        </pc:sldMkLst>
        <pc:spChg chg="mod">
          <ac:chgData name="O'Shea,Rachael" userId="S::reo53@drexel.edu::321c1fb9-d47e-4373-99c6-0b8e46a9e74d" providerId="AD" clId="Web-{1E830684-C453-7BFB-4EF9-2B87437E5AEB}" dt="2022-11-23T23:23:41.803" v="705" actId="20577"/>
          <ac:spMkLst>
            <pc:docMk/>
            <pc:sldMk cId="3717635337" sldId="308"/>
            <ac:spMk id="121" creationId="{00000000-0000-0000-0000-000000000000}"/>
          </ac:spMkLst>
        </pc:spChg>
        <pc:spChg chg="mod">
          <ac:chgData name="O'Shea,Rachael" userId="S::reo53@drexel.edu::321c1fb9-d47e-4373-99c6-0b8e46a9e74d" providerId="AD" clId="Web-{1E830684-C453-7BFB-4EF9-2B87437E5AEB}" dt="2022-11-23T23:23:38.490" v="704" actId="20577"/>
          <ac:spMkLst>
            <pc:docMk/>
            <pc:sldMk cId="3717635337" sldId="308"/>
            <ac:spMk id="122" creationId="{00000000-0000-0000-0000-000000000000}"/>
          </ac:spMkLst>
        </pc:spChg>
      </pc:sldChg>
      <pc:sldChg chg="modSp">
        <pc:chgData name="O'Shea,Rachael" userId="S::reo53@drexel.edu::321c1fb9-d47e-4373-99c6-0b8e46a9e74d" providerId="AD" clId="Web-{1E830684-C453-7BFB-4EF9-2B87437E5AEB}" dt="2022-11-23T23:23:53.788" v="708" actId="20577"/>
        <pc:sldMkLst>
          <pc:docMk/>
          <pc:sldMk cId="4206669985" sldId="309"/>
        </pc:sldMkLst>
        <pc:spChg chg="mod">
          <ac:chgData name="O'Shea,Rachael" userId="S::reo53@drexel.edu::321c1fb9-d47e-4373-99c6-0b8e46a9e74d" providerId="AD" clId="Web-{1E830684-C453-7BFB-4EF9-2B87437E5AEB}" dt="2022-11-23T23:23:53.788" v="708" actId="20577"/>
          <ac:spMkLst>
            <pc:docMk/>
            <pc:sldMk cId="4206669985" sldId="309"/>
            <ac:spMk id="121" creationId="{00000000-0000-0000-0000-000000000000}"/>
          </ac:spMkLst>
        </pc:spChg>
        <pc:spChg chg="mod">
          <ac:chgData name="O'Shea,Rachael" userId="S::reo53@drexel.edu::321c1fb9-d47e-4373-99c6-0b8e46a9e74d" providerId="AD" clId="Web-{1E830684-C453-7BFB-4EF9-2B87437E5AEB}" dt="2022-11-23T23:23:50.397" v="707" actId="20577"/>
          <ac:spMkLst>
            <pc:docMk/>
            <pc:sldMk cId="4206669985" sldId="309"/>
            <ac:spMk id="122" creationId="{00000000-0000-0000-0000-000000000000}"/>
          </ac:spMkLst>
        </pc:spChg>
      </pc:sldChg>
      <pc:sldChg chg="del">
        <pc:chgData name="O'Shea,Rachael" userId="S::reo53@drexel.edu::321c1fb9-d47e-4373-99c6-0b8e46a9e74d" providerId="AD" clId="Web-{1E830684-C453-7BFB-4EF9-2B87437E5AEB}" dt="2022-11-25T21:15:00.944" v="976"/>
        <pc:sldMkLst>
          <pc:docMk/>
          <pc:sldMk cId="1314495354" sldId="310"/>
        </pc:sldMkLst>
      </pc:sldChg>
      <pc:sldChg chg="modSp add ord replId">
        <pc:chgData name="O'Shea,Rachael" userId="S::reo53@drexel.edu::321c1fb9-d47e-4373-99c6-0b8e46a9e74d" providerId="AD" clId="Web-{1E830684-C453-7BFB-4EF9-2B87437E5AEB}" dt="2022-11-25T21:13:47.036" v="952" actId="20577"/>
        <pc:sldMkLst>
          <pc:docMk/>
          <pc:sldMk cId="3931699842" sldId="311"/>
        </pc:sldMkLst>
        <pc:spChg chg="mod">
          <ac:chgData name="O'Shea,Rachael" userId="S::reo53@drexel.edu::321c1fb9-d47e-4373-99c6-0b8e46a9e74d" providerId="AD" clId="Web-{1E830684-C453-7BFB-4EF9-2B87437E5AEB}" dt="2022-11-25T21:13:47.036" v="952" actId="20577"/>
          <ac:spMkLst>
            <pc:docMk/>
            <pc:sldMk cId="3931699842" sldId="311"/>
            <ac:spMk id="109" creationId="{00000000-0000-0000-0000-000000000000}"/>
          </ac:spMkLst>
        </pc:spChg>
        <pc:spChg chg="mod">
          <ac:chgData name="O'Shea,Rachael" userId="S::reo53@drexel.edu::321c1fb9-d47e-4373-99c6-0b8e46a9e74d" providerId="AD" clId="Web-{1E830684-C453-7BFB-4EF9-2B87437E5AEB}" dt="2022-11-23T23:04:43.867" v="168" actId="20577"/>
          <ac:spMkLst>
            <pc:docMk/>
            <pc:sldMk cId="3931699842" sldId="311"/>
            <ac:spMk id="110" creationId="{00000000-0000-0000-0000-000000000000}"/>
          </ac:spMkLst>
        </pc:spChg>
      </pc:sldChg>
      <pc:sldChg chg="modSp add ord replId">
        <pc:chgData name="O'Shea,Rachael" userId="S::reo53@drexel.edu::321c1fb9-d47e-4373-99c6-0b8e46a9e74d" providerId="AD" clId="Web-{1E830684-C453-7BFB-4EF9-2B87437E5AEB}" dt="2022-11-23T23:24:04.679" v="710" actId="20577"/>
        <pc:sldMkLst>
          <pc:docMk/>
          <pc:sldMk cId="3117521904" sldId="312"/>
        </pc:sldMkLst>
        <pc:spChg chg="mod">
          <ac:chgData name="O'Shea,Rachael" userId="S::reo53@drexel.edu::321c1fb9-d47e-4373-99c6-0b8e46a9e74d" providerId="AD" clId="Web-{1E830684-C453-7BFB-4EF9-2B87437E5AEB}" dt="2022-11-23T23:05:00.571" v="175" actId="20577"/>
          <ac:spMkLst>
            <pc:docMk/>
            <pc:sldMk cId="3117521904" sldId="312"/>
            <ac:spMk id="121" creationId="{00000000-0000-0000-0000-000000000000}"/>
          </ac:spMkLst>
        </pc:spChg>
        <pc:spChg chg="mod">
          <ac:chgData name="O'Shea,Rachael" userId="S::reo53@drexel.edu::321c1fb9-d47e-4373-99c6-0b8e46a9e74d" providerId="AD" clId="Web-{1E830684-C453-7BFB-4EF9-2B87437E5AEB}" dt="2022-11-23T23:24:04.679" v="710" actId="20577"/>
          <ac:spMkLst>
            <pc:docMk/>
            <pc:sldMk cId="3117521904" sldId="312"/>
            <ac:spMk id="122" creationId="{00000000-0000-0000-0000-000000000000}"/>
          </ac:spMkLst>
        </pc:spChg>
      </pc:sldChg>
      <pc:sldChg chg="addSp modSp new">
        <pc:chgData name="O'Shea,Rachael" userId="S::reo53@drexel.edu::321c1fb9-d47e-4373-99c6-0b8e46a9e74d" providerId="AD" clId="Web-{1E830684-C453-7BFB-4EF9-2B87437E5AEB}" dt="2022-11-23T23:20:37.087" v="656" actId="1076"/>
        <pc:sldMkLst>
          <pc:docMk/>
          <pc:sldMk cId="2562518919" sldId="313"/>
        </pc:sldMkLst>
        <pc:spChg chg="mod">
          <ac:chgData name="O'Shea,Rachael" userId="S::reo53@drexel.edu::321c1fb9-d47e-4373-99c6-0b8e46a9e74d" providerId="AD" clId="Web-{1E830684-C453-7BFB-4EF9-2B87437E5AEB}" dt="2022-11-23T23:14:40.438" v="475" actId="20577"/>
          <ac:spMkLst>
            <pc:docMk/>
            <pc:sldMk cId="2562518919" sldId="313"/>
            <ac:spMk id="2" creationId="{A6D06504-390F-B8E5-A3AF-27C715908A2A}"/>
          </ac:spMkLst>
        </pc:spChg>
        <pc:spChg chg="mod">
          <ac:chgData name="O'Shea,Rachael" userId="S::reo53@drexel.edu::321c1fb9-d47e-4373-99c6-0b8e46a9e74d" providerId="AD" clId="Web-{1E830684-C453-7BFB-4EF9-2B87437E5AEB}" dt="2022-11-23T23:20:31.180" v="653" actId="14100"/>
          <ac:spMkLst>
            <pc:docMk/>
            <pc:sldMk cId="2562518919" sldId="313"/>
            <ac:spMk id="3" creationId="{95BE6DF5-C976-6D42-69A2-45AF91F3BF5D}"/>
          </ac:spMkLst>
        </pc:spChg>
        <pc:picChg chg="add mod">
          <ac:chgData name="O'Shea,Rachael" userId="S::reo53@drexel.edu::321c1fb9-d47e-4373-99c6-0b8e46a9e74d" providerId="AD" clId="Web-{1E830684-C453-7BFB-4EF9-2B87437E5AEB}" dt="2022-11-23T23:20:37.087" v="656" actId="1076"/>
          <ac:picMkLst>
            <pc:docMk/>
            <pc:sldMk cId="2562518919" sldId="313"/>
            <ac:picMk id="5" creationId="{A0475BB6-2446-E145-9B48-7296797B43B0}"/>
          </ac:picMkLst>
        </pc:picChg>
      </pc:sldChg>
      <pc:sldChg chg="modSp new">
        <pc:chgData name="O'Shea,Rachael" userId="S::reo53@drexel.edu::321c1fb9-d47e-4373-99c6-0b8e46a9e74d" providerId="AD" clId="Web-{1E830684-C453-7BFB-4EF9-2B87437E5AEB}" dt="2022-11-25T21:09:21.917" v="873" actId="20577"/>
        <pc:sldMkLst>
          <pc:docMk/>
          <pc:sldMk cId="675610453" sldId="314"/>
        </pc:sldMkLst>
        <pc:spChg chg="mod">
          <ac:chgData name="O'Shea,Rachael" userId="S::reo53@drexel.edu::321c1fb9-d47e-4373-99c6-0b8e46a9e74d" providerId="AD" clId="Web-{1E830684-C453-7BFB-4EF9-2B87437E5AEB}" dt="2022-11-23T23:15:01.533" v="488" actId="20577"/>
          <ac:spMkLst>
            <pc:docMk/>
            <pc:sldMk cId="675610453" sldId="314"/>
            <ac:spMk id="2" creationId="{29A5495F-BD84-CF5E-1FE7-5EF822E00A2C}"/>
          </ac:spMkLst>
        </pc:spChg>
        <pc:spChg chg="mod">
          <ac:chgData name="O'Shea,Rachael" userId="S::reo53@drexel.edu::321c1fb9-d47e-4373-99c6-0b8e46a9e74d" providerId="AD" clId="Web-{1E830684-C453-7BFB-4EF9-2B87437E5AEB}" dt="2022-11-25T21:09:21.917" v="873" actId="20577"/>
          <ac:spMkLst>
            <pc:docMk/>
            <pc:sldMk cId="675610453" sldId="314"/>
            <ac:spMk id="3" creationId="{0142C744-820C-9C16-990D-D51CEF96ADBF}"/>
          </ac:spMkLst>
        </pc:spChg>
      </pc:sldChg>
      <pc:sldChg chg="addSp modSp new">
        <pc:chgData name="O'Shea,Rachael" userId="S::reo53@drexel.edu::321c1fb9-d47e-4373-99c6-0b8e46a9e74d" providerId="AD" clId="Web-{1E830684-C453-7BFB-4EF9-2B87437E5AEB}" dt="2022-11-23T23:25:28.607" v="772" actId="1076"/>
        <pc:sldMkLst>
          <pc:docMk/>
          <pc:sldMk cId="1006414140" sldId="315"/>
        </pc:sldMkLst>
        <pc:spChg chg="mod">
          <ac:chgData name="O'Shea,Rachael" userId="S::reo53@drexel.edu::321c1fb9-d47e-4373-99c6-0b8e46a9e74d" providerId="AD" clId="Web-{1E830684-C453-7BFB-4EF9-2B87437E5AEB}" dt="2022-11-23T23:21:09.027" v="659" actId="20577"/>
          <ac:spMkLst>
            <pc:docMk/>
            <pc:sldMk cId="1006414140" sldId="315"/>
            <ac:spMk id="2" creationId="{5AA2573C-D7AB-052A-259A-14CEA7994029}"/>
          </ac:spMkLst>
        </pc:spChg>
        <pc:spChg chg="mod">
          <ac:chgData name="O'Shea,Rachael" userId="S::reo53@drexel.edu::321c1fb9-d47e-4373-99c6-0b8e46a9e74d" providerId="AD" clId="Web-{1E830684-C453-7BFB-4EF9-2B87437E5AEB}" dt="2022-11-23T23:25:19.606" v="769" actId="20577"/>
          <ac:spMkLst>
            <pc:docMk/>
            <pc:sldMk cId="1006414140" sldId="315"/>
            <ac:spMk id="3" creationId="{42BC747A-5597-19E9-EE84-5DD70F055328}"/>
          </ac:spMkLst>
        </pc:spChg>
        <pc:picChg chg="add mod">
          <ac:chgData name="O'Shea,Rachael" userId="S::reo53@drexel.edu::321c1fb9-d47e-4373-99c6-0b8e46a9e74d" providerId="AD" clId="Web-{1E830684-C453-7BFB-4EF9-2B87437E5AEB}" dt="2022-11-23T23:25:28.607" v="772" actId="1076"/>
          <ac:picMkLst>
            <pc:docMk/>
            <pc:sldMk cId="1006414140" sldId="315"/>
            <ac:picMk id="5" creationId="{83889F8F-A98C-C34D-8375-BE8E43CE8B12}"/>
          </ac:picMkLst>
        </pc:picChg>
      </pc:sldChg>
      <pc:sldChg chg="modSp new">
        <pc:chgData name="O'Shea,Rachael" userId="S::reo53@drexel.edu::321c1fb9-d47e-4373-99c6-0b8e46a9e74d" providerId="AD" clId="Web-{1E830684-C453-7BFB-4EF9-2B87437E5AEB}" dt="2022-11-25T21:24:55.119" v="1202" actId="1076"/>
        <pc:sldMkLst>
          <pc:docMk/>
          <pc:sldMk cId="2006072135" sldId="316"/>
        </pc:sldMkLst>
        <pc:spChg chg="mod">
          <ac:chgData name="O'Shea,Rachael" userId="S::reo53@drexel.edu::321c1fb9-d47e-4373-99c6-0b8e46a9e74d" providerId="AD" clId="Web-{1E830684-C453-7BFB-4EF9-2B87437E5AEB}" dt="2022-11-25T21:20:17.313" v="1167" actId="20577"/>
          <ac:spMkLst>
            <pc:docMk/>
            <pc:sldMk cId="2006072135" sldId="316"/>
            <ac:spMk id="2" creationId="{73C9DCD3-CA43-E671-8B29-97C52DB822C2}"/>
          </ac:spMkLst>
        </pc:spChg>
        <pc:spChg chg="mod">
          <ac:chgData name="O'Shea,Rachael" userId="S::reo53@drexel.edu::321c1fb9-d47e-4373-99c6-0b8e46a9e74d" providerId="AD" clId="Web-{1E830684-C453-7BFB-4EF9-2B87437E5AEB}" dt="2022-11-25T21:24:55.119" v="1202" actId="1076"/>
          <ac:spMkLst>
            <pc:docMk/>
            <pc:sldMk cId="2006072135" sldId="316"/>
            <ac:spMk id="3" creationId="{562452CF-C05D-0AFA-2DCD-8FFA7595BE63}"/>
          </ac:spMkLst>
        </pc:spChg>
      </pc:sldChg>
      <pc:sldChg chg="modSp new del">
        <pc:chgData name="O'Shea,Rachael" userId="S::reo53@drexel.edu::321c1fb9-d47e-4373-99c6-0b8e46a9e74d" providerId="AD" clId="Web-{1E830684-C453-7BFB-4EF9-2B87437E5AEB}" dt="2022-11-25T21:12:07.986" v="924"/>
        <pc:sldMkLst>
          <pc:docMk/>
          <pc:sldMk cId="2785746321" sldId="316"/>
        </pc:sldMkLst>
        <pc:spChg chg="mod">
          <ac:chgData name="O'Shea,Rachael" userId="S::reo53@drexel.edu::321c1fb9-d47e-4373-99c6-0b8e46a9e74d" providerId="AD" clId="Web-{1E830684-C453-7BFB-4EF9-2B87437E5AEB}" dt="2022-11-25T21:10:32.029" v="908" actId="20577"/>
          <ac:spMkLst>
            <pc:docMk/>
            <pc:sldMk cId="2785746321" sldId="316"/>
            <ac:spMk id="2" creationId="{0BA5AF50-C173-68F7-8E24-FC60A357C37D}"/>
          </ac:spMkLst>
        </pc:spChg>
      </pc:sldChg>
      <pc:sldChg chg="new del">
        <pc:chgData name="O'Shea,Rachael" userId="S::reo53@drexel.edu::321c1fb9-d47e-4373-99c6-0b8e46a9e74d" providerId="AD" clId="Web-{1E830684-C453-7BFB-4EF9-2B87437E5AEB}" dt="2022-11-25T21:11:59.220" v="923"/>
        <pc:sldMkLst>
          <pc:docMk/>
          <pc:sldMk cId="1739693622" sldId="317"/>
        </pc:sldMkLst>
      </pc:sldChg>
      <pc:sldChg chg="modSp new">
        <pc:chgData name="O'Shea,Rachael" userId="S::reo53@drexel.edu::321c1fb9-d47e-4373-99c6-0b8e46a9e74d" providerId="AD" clId="Web-{1E830684-C453-7BFB-4EF9-2B87437E5AEB}" dt="2022-11-25T21:15:52.758" v="1004" actId="20577"/>
        <pc:sldMkLst>
          <pc:docMk/>
          <pc:sldMk cId="2174481767" sldId="317"/>
        </pc:sldMkLst>
        <pc:spChg chg="mod">
          <ac:chgData name="O'Shea,Rachael" userId="S::reo53@drexel.edu::321c1fb9-d47e-4373-99c6-0b8e46a9e74d" providerId="AD" clId="Web-{1E830684-C453-7BFB-4EF9-2B87437E5AEB}" dt="2022-11-25T21:15:52.758" v="1004" actId="20577"/>
          <ac:spMkLst>
            <pc:docMk/>
            <pc:sldMk cId="2174481767" sldId="317"/>
            <ac:spMk id="2" creationId="{8E544540-EE6E-7E81-82BC-369D0D9825E9}"/>
          </ac:spMkLst>
        </pc:spChg>
      </pc:sldChg>
      <pc:sldChg chg="modSp new">
        <pc:chgData name="O'Shea,Rachael" userId="S::reo53@drexel.edu::321c1fb9-d47e-4373-99c6-0b8e46a9e74d" providerId="AD" clId="Web-{1E830684-C453-7BFB-4EF9-2B87437E5AEB}" dt="2022-11-25T21:26:09.840" v="1225" actId="20577"/>
        <pc:sldMkLst>
          <pc:docMk/>
          <pc:sldMk cId="785333765" sldId="318"/>
        </pc:sldMkLst>
        <pc:spChg chg="mod">
          <ac:chgData name="O'Shea,Rachael" userId="S::reo53@drexel.edu::321c1fb9-d47e-4373-99c6-0b8e46a9e74d" providerId="AD" clId="Web-{1E830684-C453-7BFB-4EF9-2B87437E5AEB}" dt="2022-11-25T21:16:24.103" v="1034" actId="20577"/>
          <ac:spMkLst>
            <pc:docMk/>
            <pc:sldMk cId="785333765" sldId="318"/>
            <ac:spMk id="2" creationId="{4E830408-E0BF-2D46-6148-97C25AC6BD4E}"/>
          </ac:spMkLst>
        </pc:spChg>
        <pc:spChg chg="mod">
          <ac:chgData name="O'Shea,Rachael" userId="S::reo53@drexel.edu::321c1fb9-d47e-4373-99c6-0b8e46a9e74d" providerId="AD" clId="Web-{1E830684-C453-7BFB-4EF9-2B87437E5AEB}" dt="2022-11-25T21:26:09.840" v="1225" actId="20577"/>
          <ac:spMkLst>
            <pc:docMk/>
            <pc:sldMk cId="785333765" sldId="318"/>
            <ac:spMk id="3" creationId="{36735BC0-EF1F-BE1C-D1F3-5DCE30BD9010}"/>
          </ac:spMkLst>
        </pc:spChg>
      </pc:sldChg>
      <pc:sldChg chg="modSp new">
        <pc:chgData name="O'Shea,Rachael" userId="S::reo53@drexel.edu::321c1fb9-d47e-4373-99c6-0b8e46a9e74d" providerId="AD" clId="Web-{1E830684-C453-7BFB-4EF9-2B87437E5AEB}" dt="2022-11-25T21:20:09.532" v="1158" actId="20577"/>
        <pc:sldMkLst>
          <pc:docMk/>
          <pc:sldMk cId="1385080909" sldId="319"/>
        </pc:sldMkLst>
        <pc:spChg chg="mod">
          <ac:chgData name="O'Shea,Rachael" userId="S::reo53@drexel.edu::321c1fb9-d47e-4373-99c6-0b8e46a9e74d" providerId="AD" clId="Web-{1E830684-C453-7BFB-4EF9-2B87437E5AEB}" dt="2022-11-25T21:20:09.532" v="1158" actId="20577"/>
          <ac:spMkLst>
            <pc:docMk/>
            <pc:sldMk cId="1385080909" sldId="319"/>
            <ac:spMk id="2" creationId="{2D164DE6-9C3A-D049-8A64-861B67E51FFE}"/>
          </ac:spMkLst>
        </pc:spChg>
      </pc:sldChg>
      <pc:sldChg chg="modSp new">
        <pc:chgData name="O'Shea,Rachael" userId="S::reo53@drexel.edu::321c1fb9-d47e-4373-99c6-0b8e46a9e74d" providerId="AD" clId="Web-{1E830684-C453-7BFB-4EF9-2B87437E5AEB}" dt="2022-11-25T21:26:44.107" v="1242" actId="20577"/>
        <pc:sldMkLst>
          <pc:docMk/>
          <pc:sldMk cId="3269155956" sldId="320"/>
        </pc:sldMkLst>
        <pc:spChg chg="mod">
          <ac:chgData name="O'Shea,Rachael" userId="S::reo53@drexel.edu::321c1fb9-d47e-4373-99c6-0b8e46a9e74d" providerId="AD" clId="Web-{1E830684-C453-7BFB-4EF9-2B87437E5AEB}" dt="2022-11-25T21:26:23.934" v="1229" actId="20577"/>
          <ac:spMkLst>
            <pc:docMk/>
            <pc:sldMk cId="3269155956" sldId="320"/>
            <ac:spMk id="2" creationId="{EF873CC7-1356-1E14-CF4E-76CEBD826179}"/>
          </ac:spMkLst>
        </pc:spChg>
        <pc:spChg chg="mod">
          <ac:chgData name="O'Shea,Rachael" userId="S::reo53@drexel.edu::321c1fb9-d47e-4373-99c6-0b8e46a9e74d" providerId="AD" clId="Web-{1E830684-C453-7BFB-4EF9-2B87437E5AEB}" dt="2022-11-25T21:26:44.107" v="1242" actId="20577"/>
          <ac:spMkLst>
            <pc:docMk/>
            <pc:sldMk cId="3269155956" sldId="320"/>
            <ac:spMk id="3" creationId="{F73FC1C6-7254-6E57-6737-E61FC822F420}"/>
          </ac:spMkLst>
        </pc:spChg>
      </pc:sldChg>
    </pc:docChg>
  </pc:docChgLst>
  <pc:docChgLst>
    <pc:chgData name="Miller,Kelsie" userId="6091d345-1c6c-43c0-a090-9861ac7502ad" providerId="ADAL" clId="{5F49E481-C6F7-2140-8DE8-72BEEC0FBE34}"/>
    <pc:docChg chg="undo custSel addSld delSld modSld sldOrd">
      <pc:chgData name="Miller,Kelsie" userId="6091d345-1c6c-43c0-a090-9861ac7502ad" providerId="ADAL" clId="{5F49E481-C6F7-2140-8DE8-72BEEC0FBE34}" dt="2022-11-30T04:00:32.737" v="1214" actId="12"/>
      <pc:docMkLst>
        <pc:docMk/>
      </pc:docMkLst>
      <pc:sldChg chg="addSp modSp mod modNotesTx">
        <pc:chgData name="Miller,Kelsie" userId="6091d345-1c6c-43c0-a090-9861ac7502ad" providerId="ADAL" clId="{5F49E481-C6F7-2140-8DE8-72BEEC0FBE34}" dt="2022-11-29T21:56:01.976" v="1146" actId="20577"/>
        <pc:sldMkLst>
          <pc:docMk/>
          <pc:sldMk cId="0" sldId="256"/>
        </pc:sldMkLst>
        <pc:spChg chg="mod">
          <ac:chgData name="Miller,Kelsie" userId="6091d345-1c6c-43c0-a090-9861ac7502ad" providerId="ADAL" clId="{5F49E481-C6F7-2140-8DE8-72BEEC0FBE34}" dt="2022-11-16T15:53:28.845" v="2" actId="255"/>
          <ac:spMkLst>
            <pc:docMk/>
            <pc:sldMk cId="0" sldId="256"/>
            <ac:spMk id="87" creationId="{00000000-0000-0000-0000-000000000000}"/>
          </ac:spMkLst>
        </pc:spChg>
        <pc:picChg chg="add mod">
          <ac:chgData name="Miller,Kelsie" userId="6091d345-1c6c-43c0-a090-9861ac7502ad" providerId="ADAL" clId="{5F49E481-C6F7-2140-8DE8-72BEEC0FBE34}" dt="2022-11-16T15:54:51.616" v="5" actId="1076"/>
          <ac:picMkLst>
            <pc:docMk/>
            <pc:sldMk cId="0" sldId="256"/>
            <ac:picMk id="1026" creationId="{CD0D48EA-5510-06A0-DC4E-428D874AAEF6}"/>
          </ac:picMkLst>
        </pc:picChg>
      </pc:sldChg>
      <pc:sldChg chg="modSp mod ord">
        <pc:chgData name="Miller,Kelsie" userId="6091d345-1c6c-43c0-a090-9861ac7502ad" providerId="ADAL" clId="{5F49E481-C6F7-2140-8DE8-72BEEC0FBE34}" dt="2022-11-16T16:02:02.100" v="337" actId="20577"/>
        <pc:sldMkLst>
          <pc:docMk/>
          <pc:sldMk cId="0" sldId="259"/>
        </pc:sldMkLst>
        <pc:spChg chg="mod">
          <ac:chgData name="Miller,Kelsie" userId="6091d345-1c6c-43c0-a090-9861ac7502ad" providerId="ADAL" clId="{5F49E481-C6F7-2140-8DE8-72BEEC0FBE34}" dt="2022-11-16T15:56:07.158" v="43" actId="20577"/>
          <ac:spMkLst>
            <pc:docMk/>
            <pc:sldMk cId="0" sldId="259"/>
            <ac:spMk id="109" creationId="{00000000-0000-0000-0000-000000000000}"/>
          </ac:spMkLst>
        </pc:spChg>
        <pc:spChg chg="mod">
          <ac:chgData name="Miller,Kelsie" userId="6091d345-1c6c-43c0-a090-9861ac7502ad" providerId="ADAL" clId="{5F49E481-C6F7-2140-8DE8-72BEEC0FBE34}" dt="2022-11-16T16:02:02.100" v="337" actId="20577"/>
          <ac:spMkLst>
            <pc:docMk/>
            <pc:sldMk cId="0" sldId="259"/>
            <ac:spMk id="110" creationId="{00000000-0000-0000-0000-000000000000}"/>
          </ac:spMkLst>
        </pc:spChg>
      </pc:sldChg>
      <pc:sldChg chg="modSp mod ord">
        <pc:chgData name="Miller,Kelsie" userId="6091d345-1c6c-43c0-a090-9861ac7502ad" providerId="ADAL" clId="{5F49E481-C6F7-2140-8DE8-72BEEC0FBE34}" dt="2022-11-29T18:38:00.467" v="1128" actId="1076"/>
        <pc:sldMkLst>
          <pc:docMk/>
          <pc:sldMk cId="0" sldId="261"/>
        </pc:sldMkLst>
        <pc:picChg chg="mod">
          <ac:chgData name="Miller,Kelsie" userId="6091d345-1c6c-43c0-a090-9861ac7502ad" providerId="ADAL" clId="{5F49E481-C6F7-2140-8DE8-72BEEC0FBE34}" dt="2022-11-29T18:38:00.467" v="1128" actId="1076"/>
          <ac:picMkLst>
            <pc:docMk/>
            <pc:sldMk cId="0" sldId="261"/>
            <ac:picMk id="2" creationId="{BC1A44A6-F5CC-E21E-0F14-068F32069828}"/>
          </ac:picMkLst>
        </pc:picChg>
      </pc:sldChg>
      <pc:sldChg chg="modSp mod ord modNotesTx">
        <pc:chgData name="Miller,Kelsie" userId="6091d345-1c6c-43c0-a090-9861ac7502ad" providerId="ADAL" clId="{5F49E481-C6F7-2140-8DE8-72BEEC0FBE34}" dt="2022-11-29T22:07:13.272" v="1165" actId="20577"/>
        <pc:sldMkLst>
          <pc:docMk/>
          <pc:sldMk cId="0" sldId="278"/>
        </pc:sldMkLst>
        <pc:spChg chg="mod">
          <ac:chgData name="Miller,Kelsie" userId="6091d345-1c6c-43c0-a090-9861ac7502ad" providerId="ADAL" clId="{5F49E481-C6F7-2140-8DE8-72BEEC0FBE34}" dt="2022-11-16T16:08:07.677" v="688" actId="255"/>
          <ac:spMkLst>
            <pc:docMk/>
            <pc:sldMk cId="0" sldId="278"/>
            <ac:spMk id="328" creationId="{00000000-0000-0000-0000-000000000000}"/>
          </ac:spMkLst>
        </pc:spChg>
        <pc:spChg chg="mod">
          <ac:chgData name="Miller,Kelsie" userId="6091d345-1c6c-43c0-a090-9861ac7502ad" providerId="ADAL" clId="{5F49E481-C6F7-2140-8DE8-72BEEC0FBE34}" dt="2022-11-16T16:08:21.465" v="691" actId="20577"/>
          <ac:spMkLst>
            <pc:docMk/>
            <pc:sldMk cId="0" sldId="278"/>
            <ac:spMk id="329" creationId="{00000000-0000-0000-0000-000000000000}"/>
          </ac:spMkLst>
        </pc:spChg>
        <pc:picChg chg="mod">
          <ac:chgData name="Miller,Kelsie" userId="6091d345-1c6c-43c0-a090-9861ac7502ad" providerId="ADAL" clId="{5F49E481-C6F7-2140-8DE8-72BEEC0FBE34}" dt="2022-11-16T16:06:07.327" v="683" actId="14100"/>
          <ac:picMkLst>
            <pc:docMk/>
            <pc:sldMk cId="0" sldId="278"/>
            <ac:picMk id="327" creationId="{00000000-0000-0000-0000-000000000000}"/>
          </ac:picMkLst>
        </pc:picChg>
      </pc:sldChg>
      <pc:sldChg chg="modSp add mod">
        <pc:chgData name="Miller,Kelsie" userId="6091d345-1c6c-43c0-a090-9861ac7502ad" providerId="ADAL" clId="{5F49E481-C6F7-2140-8DE8-72BEEC0FBE34}" dt="2022-11-16T16:02:22.214" v="377" actId="20577"/>
        <pc:sldMkLst>
          <pc:docMk/>
          <pc:sldMk cId="4015282190" sldId="295"/>
        </pc:sldMkLst>
        <pc:spChg chg="mod">
          <ac:chgData name="Miller,Kelsie" userId="6091d345-1c6c-43c0-a090-9861ac7502ad" providerId="ADAL" clId="{5F49E481-C6F7-2140-8DE8-72BEEC0FBE34}" dt="2022-11-16T15:56:29.916" v="80" actId="20577"/>
          <ac:spMkLst>
            <pc:docMk/>
            <pc:sldMk cId="4015282190" sldId="295"/>
            <ac:spMk id="109" creationId="{00000000-0000-0000-0000-000000000000}"/>
          </ac:spMkLst>
        </pc:spChg>
        <pc:spChg chg="mod">
          <ac:chgData name="Miller,Kelsie" userId="6091d345-1c6c-43c0-a090-9861ac7502ad" providerId="ADAL" clId="{5F49E481-C6F7-2140-8DE8-72BEEC0FBE34}" dt="2022-11-16T16:02:22.214" v="377" actId="20577"/>
          <ac:spMkLst>
            <pc:docMk/>
            <pc:sldMk cId="4015282190" sldId="295"/>
            <ac:spMk id="110" creationId="{00000000-0000-0000-0000-000000000000}"/>
          </ac:spMkLst>
        </pc:spChg>
      </pc:sldChg>
      <pc:sldChg chg="modSp add mod">
        <pc:chgData name="Miller,Kelsie" userId="6091d345-1c6c-43c0-a090-9861ac7502ad" providerId="ADAL" clId="{5F49E481-C6F7-2140-8DE8-72BEEC0FBE34}" dt="2022-11-16T16:02:33.579" v="417" actId="20577"/>
        <pc:sldMkLst>
          <pc:docMk/>
          <pc:sldMk cId="1849271784" sldId="296"/>
        </pc:sldMkLst>
        <pc:spChg chg="mod">
          <ac:chgData name="Miller,Kelsie" userId="6091d345-1c6c-43c0-a090-9861ac7502ad" providerId="ADAL" clId="{5F49E481-C6F7-2140-8DE8-72BEEC0FBE34}" dt="2022-11-16T15:57:11.722" v="121" actId="20577"/>
          <ac:spMkLst>
            <pc:docMk/>
            <pc:sldMk cId="1849271784" sldId="296"/>
            <ac:spMk id="109" creationId="{00000000-0000-0000-0000-000000000000}"/>
          </ac:spMkLst>
        </pc:spChg>
        <pc:spChg chg="mod">
          <ac:chgData name="Miller,Kelsie" userId="6091d345-1c6c-43c0-a090-9861ac7502ad" providerId="ADAL" clId="{5F49E481-C6F7-2140-8DE8-72BEEC0FBE34}" dt="2022-11-16T16:02:33.579" v="417" actId="20577"/>
          <ac:spMkLst>
            <pc:docMk/>
            <pc:sldMk cId="1849271784" sldId="296"/>
            <ac:spMk id="110" creationId="{00000000-0000-0000-0000-000000000000}"/>
          </ac:spMkLst>
        </pc:spChg>
      </pc:sldChg>
      <pc:sldChg chg="modSp add mod">
        <pc:chgData name="Miller,Kelsie" userId="6091d345-1c6c-43c0-a090-9861ac7502ad" providerId="ADAL" clId="{5F49E481-C6F7-2140-8DE8-72BEEC0FBE34}" dt="2022-11-16T16:02:41.570" v="457" actId="20577"/>
        <pc:sldMkLst>
          <pc:docMk/>
          <pc:sldMk cId="3024834308" sldId="297"/>
        </pc:sldMkLst>
        <pc:spChg chg="mod">
          <ac:chgData name="Miller,Kelsie" userId="6091d345-1c6c-43c0-a090-9861ac7502ad" providerId="ADAL" clId="{5F49E481-C6F7-2140-8DE8-72BEEC0FBE34}" dt="2022-11-16T15:57:36.081" v="149" actId="20577"/>
          <ac:spMkLst>
            <pc:docMk/>
            <pc:sldMk cId="3024834308" sldId="297"/>
            <ac:spMk id="109" creationId="{00000000-0000-0000-0000-000000000000}"/>
          </ac:spMkLst>
        </pc:spChg>
        <pc:spChg chg="mod">
          <ac:chgData name="Miller,Kelsie" userId="6091d345-1c6c-43c0-a090-9861ac7502ad" providerId="ADAL" clId="{5F49E481-C6F7-2140-8DE8-72BEEC0FBE34}" dt="2022-11-16T16:02:41.570" v="457" actId="20577"/>
          <ac:spMkLst>
            <pc:docMk/>
            <pc:sldMk cId="3024834308" sldId="297"/>
            <ac:spMk id="110" creationId="{00000000-0000-0000-0000-000000000000}"/>
          </ac:spMkLst>
        </pc:spChg>
      </pc:sldChg>
      <pc:sldChg chg="modSp add mod">
        <pc:chgData name="Miller,Kelsie" userId="6091d345-1c6c-43c0-a090-9861ac7502ad" providerId="ADAL" clId="{5F49E481-C6F7-2140-8DE8-72BEEC0FBE34}" dt="2022-11-29T18:23:08.534" v="1112" actId="20577"/>
        <pc:sldMkLst>
          <pc:docMk/>
          <pc:sldMk cId="3419890681" sldId="298"/>
        </pc:sldMkLst>
        <pc:spChg chg="mod">
          <ac:chgData name="Miller,Kelsie" userId="6091d345-1c6c-43c0-a090-9861ac7502ad" providerId="ADAL" clId="{5F49E481-C6F7-2140-8DE8-72BEEC0FBE34}" dt="2022-11-29T18:23:08.534" v="1112" actId="20577"/>
          <ac:spMkLst>
            <pc:docMk/>
            <pc:sldMk cId="3419890681" sldId="298"/>
            <ac:spMk id="109" creationId="{00000000-0000-0000-0000-000000000000}"/>
          </ac:spMkLst>
        </pc:spChg>
        <pc:spChg chg="mod">
          <ac:chgData name="Miller,Kelsie" userId="6091d345-1c6c-43c0-a090-9861ac7502ad" providerId="ADAL" clId="{5F49E481-C6F7-2140-8DE8-72BEEC0FBE34}" dt="2022-11-16T16:02:48.401" v="497" actId="20577"/>
          <ac:spMkLst>
            <pc:docMk/>
            <pc:sldMk cId="3419890681" sldId="298"/>
            <ac:spMk id="110" creationId="{00000000-0000-0000-0000-000000000000}"/>
          </ac:spMkLst>
        </pc:spChg>
      </pc:sldChg>
      <pc:sldChg chg="modSp add mod">
        <pc:chgData name="Miller,Kelsie" userId="6091d345-1c6c-43c0-a090-9861ac7502ad" providerId="ADAL" clId="{5F49E481-C6F7-2140-8DE8-72BEEC0FBE34}" dt="2022-11-16T16:02:57.233" v="537" actId="20577"/>
        <pc:sldMkLst>
          <pc:docMk/>
          <pc:sldMk cId="2521457410" sldId="299"/>
        </pc:sldMkLst>
        <pc:spChg chg="mod">
          <ac:chgData name="Miller,Kelsie" userId="6091d345-1c6c-43c0-a090-9861ac7502ad" providerId="ADAL" clId="{5F49E481-C6F7-2140-8DE8-72BEEC0FBE34}" dt="2022-11-16T15:58:48.314" v="187" actId="20577"/>
          <ac:spMkLst>
            <pc:docMk/>
            <pc:sldMk cId="2521457410" sldId="299"/>
            <ac:spMk id="109" creationId="{00000000-0000-0000-0000-000000000000}"/>
          </ac:spMkLst>
        </pc:spChg>
        <pc:spChg chg="mod">
          <ac:chgData name="Miller,Kelsie" userId="6091d345-1c6c-43c0-a090-9861ac7502ad" providerId="ADAL" clId="{5F49E481-C6F7-2140-8DE8-72BEEC0FBE34}" dt="2022-11-16T16:02:57.233" v="537" actId="20577"/>
          <ac:spMkLst>
            <pc:docMk/>
            <pc:sldMk cId="2521457410" sldId="299"/>
            <ac:spMk id="110" creationId="{00000000-0000-0000-0000-000000000000}"/>
          </ac:spMkLst>
        </pc:spChg>
      </pc:sldChg>
      <pc:sldChg chg="modSp add mod">
        <pc:chgData name="Miller,Kelsie" userId="6091d345-1c6c-43c0-a090-9861ac7502ad" providerId="ADAL" clId="{5F49E481-C6F7-2140-8DE8-72BEEC0FBE34}" dt="2022-11-16T16:03:04.810" v="577" actId="20577"/>
        <pc:sldMkLst>
          <pc:docMk/>
          <pc:sldMk cId="2316728742" sldId="300"/>
        </pc:sldMkLst>
        <pc:spChg chg="mod">
          <ac:chgData name="Miller,Kelsie" userId="6091d345-1c6c-43c0-a090-9861ac7502ad" providerId="ADAL" clId="{5F49E481-C6F7-2140-8DE8-72BEEC0FBE34}" dt="2022-11-16T15:58:58.808" v="219" actId="20577"/>
          <ac:spMkLst>
            <pc:docMk/>
            <pc:sldMk cId="2316728742" sldId="300"/>
            <ac:spMk id="109" creationId="{00000000-0000-0000-0000-000000000000}"/>
          </ac:spMkLst>
        </pc:spChg>
        <pc:spChg chg="mod">
          <ac:chgData name="Miller,Kelsie" userId="6091d345-1c6c-43c0-a090-9861ac7502ad" providerId="ADAL" clId="{5F49E481-C6F7-2140-8DE8-72BEEC0FBE34}" dt="2022-11-16T16:03:04.810" v="577" actId="20577"/>
          <ac:spMkLst>
            <pc:docMk/>
            <pc:sldMk cId="2316728742" sldId="300"/>
            <ac:spMk id="110" creationId="{00000000-0000-0000-0000-000000000000}"/>
          </ac:spMkLst>
        </pc:spChg>
      </pc:sldChg>
      <pc:sldChg chg="modSp add mod modNotesTx">
        <pc:chgData name="Miller,Kelsie" userId="6091d345-1c6c-43c0-a090-9861ac7502ad" providerId="ADAL" clId="{5F49E481-C6F7-2140-8DE8-72BEEC0FBE34}" dt="2022-11-29T22:07:08.385" v="1153" actId="20577"/>
        <pc:sldMkLst>
          <pc:docMk/>
          <pc:sldMk cId="2109787612" sldId="301"/>
        </pc:sldMkLst>
        <pc:spChg chg="mod">
          <ac:chgData name="Miller,Kelsie" userId="6091d345-1c6c-43c0-a090-9861ac7502ad" providerId="ADAL" clId="{5F49E481-C6F7-2140-8DE8-72BEEC0FBE34}" dt="2022-11-16T16:00:15.605" v="255" actId="20577"/>
          <ac:spMkLst>
            <pc:docMk/>
            <pc:sldMk cId="2109787612" sldId="301"/>
            <ac:spMk id="109" creationId="{00000000-0000-0000-0000-000000000000}"/>
          </ac:spMkLst>
        </pc:spChg>
        <pc:spChg chg="mod">
          <ac:chgData name="Miller,Kelsie" userId="6091d345-1c6c-43c0-a090-9861ac7502ad" providerId="ADAL" clId="{5F49E481-C6F7-2140-8DE8-72BEEC0FBE34}" dt="2022-11-29T18:07:07.115" v="1057" actId="20577"/>
          <ac:spMkLst>
            <pc:docMk/>
            <pc:sldMk cId="2109787612" sldId="301"/>
            <ac:spMk id="110" creationId="{00000000-0000-0000-0000-000000000000}"/>
          </ac:spMkLst>
        </pc:spChg>
      </pc:sldChg>
      <pc:sldChg chg="modSp add mod">
        <pc:chgData name="Miller,Kelsie" userId="6091d345-1c6c-43c0-a090-9861ac7502ad" providerId="ADAL" clId="{5F49E481-C6F7-2140-8DE8-72BEEC0FBE34}" dt="2022-11-16T16:03:19.370" v="657" actId="20577"/>
        <pc:sldMkLst>
          <pc:docMk/>
          <pc:sldMk cId="2053040546" sldId="302"/>
        </pc:sldMkLst>
        <pc:spChg chg="mod">
          <ac:chgData name="Miller,Kelsie" userId="6091d345-1c6c-43c0-a090-9861ac7502ad" providerId="ADAL" clId="{5F49E481-C6F7-2140-8DE8-72BEEC0FBE34}" dt="2022-11-16T16:01:21.044" v="292" actId="20577"/>
          <ac:spMkLst>
            <pc:docMk/>
            <pc:sldMk cId="2053040546" sldId="302"/>
            <ac:spMk id="109" creationId="{00000000-0000-0000-0000-000000000000}"/>
          </ac:spMkLst>
        </pc:spChg>
        <pc:spChg chg="mod">
          <ac:chgData name="Miller,Kelsie" userId="6091d345-1c6c-43c0-a090-9861ac7502ad" providerId="ADAL" clId="{5F49E481-C6F7-2140-8DE8-72BEEC0FBE34}" dt="2022-11-16T16:03:19.370" v="657" actId="20577"/>
          <ac:spMkLst>
            <pc:docMk/>
            <pc:sldMk cId="2053040546" sldId="302"/>
            <ac:spMk id="110" creationId="{00000000-0000-0000-0000-000000000000}"/>
          </ac:spMkLst>
        </pc:spChg>
      </pc:sldChg>
      <pc:sldChg chg="modSp add mod ord">
        <pc:chgData name="Miller,Kelsie" userId="6091d345-1c6c-43c0-a090-9861ac7502ad" providerId="ADAL" clId="{5F49E481-C6F7-2140-8DE8-72BEEC0FBE34}" dt="2022-11-29T22:41:22.515" v="1205" actId="1076"/>
        <pc:sldMkLst>
          <pc:docMk/>
          <pc:sldMk cId="395718677" sldId="303"/>
        </pc:sldMkLst>
        <pc:picChg chg="mod">
          <ac:chgData name="Miller,Kelsie" userId="6091d345-1c6c-43c0-a090-9861ac7502ad" providerId="ADAL" clId="{5F49E481-C6F7-2140-8DE8-72BEEC0FBE34}" dt="2022-11-29T22:41:22.515" v="1205" actId="1076"/>
          <ac:picMkLst>
            <pc:docMk/>
            <pc:sldMk cId="395718677" sldId="303"/>
            <ac:picMk id="2" creationId="{02E49778-FAE6-EF7A-7A22-9737C9928579}"/>
          </ac:picMkLst>
        </pc:picChg>
      </pc:sldChg>
      <pc:sldChg chg="add ord">
        <pc:chgData name="Miller,Kelsie" userId="6091d345-1c6c-43c0-a090-9861ac7502ad" providerId="ADAL" clId="{5F49E481-C6F7-2140-8DE8-72BEEC0FBE34}" dt="2022-11-16T16:03:31.522" v="661" actId="20578"/>
        <pc:sldMkLst>
          <pc:docMk/>
          <pc:sldMk cId="3740067866" sldId="304"/>
        </pc:sldMkLst>
      </pc:sldChg>
      <pc:sldChg chg="add ord">
        <pc:chgData name="Miller,Kelsie" userId="6091d345-1c6c-43c0-a090-9861ac7502ad" providerId="ADAL" clId="{5F49E481-C6F7-2140-8DE8-72BEEC0FBE34}" dt="2022-11-16T16:03:36.206" v="663" actId="20578"/>
        <pc:sldMkLst>
          <pc:docMk/>
          <pc:sldMk cId="3733166754" sldId="305"/>
        </pc:sldMkLst>
      </pc:sldChg>
      <pc:sldChg chg="add ord">
        <pc:chgData name="Miller,Kelsie" userId="6091d345-1c6c-43c0-a090-9861ac7502ad" providerId="ADAL" clId="{5F49E481-C6F7-2140-8DE8-72BEEC0FBE34}" dt="2022-11-16T16:03:41.678" v="665" actId="20578"/>
        <pc:sldMkLst>
          <pc:docMk/>
          <pc:sldMk cId="3357577537" sldId="306"/>
        </pc:sldMkLst>
      </pc:sldChg>
      <pc:sldChg chg="add ord">
        <pc:chgData name="Miller,Kelsie" userId="6091d345-1c6c-43c0-a090-9861ac7502ad" providerId="ADAL" clId="{5F49E481-C6F7-2140-8DE8-72BEEC0FBE34}" dt="2022-11-16T16:03:48.229" v="667" actId="20578"/>
        <pc:sldMkLst>
          <pc:docMk/>
          <pc:sldMk cId="3262042744" sldId="307"/>
        </pc:sldMkLst>
      </pc:sldChg>
      <pc:sldChg chg="add ord">
        <pc:chgData name="Miller,Kelsie" userId="6091d345-1c6c-43c0-a090-9861ac7502ad" providerId="ADAL" clId="{5F49E481-C6F7-2140-8DE8-72BEEC0FBE34}" dt="2022-11-16T16:03:53.547" v="669" actId="20578"/>
        <pc:sldMkLst>
          <pc:docMk/>
          <pc:sldMk cId="3717635337" sldId="308"/>
        </pc:sldMkLst>
      </pc:sldChg>
      <pc:sldChg chg="modSp add mod ord modNotesTx">
        <pc:chgData name="Miller,Kelsie" userId="6091d345-1c6c-43c0-a090-9861ac7502ad" providerId="ADAL" clId="{5F49E481-C6F7-2140-8DE8-72BEEC0FBE34}" dt="2022-11-29T22:07:10.690" v="1159" actId="20577"/>
        <pc:sldMkLst>
          <pc:docMk/>
          <pc:sldMk cId="4206669985" sldId="309"/>
        </pc:sldMkLst>
        <pc:spChg chg="mod">
          <ac:chgData name="Miller,Kelsie" userId="6091d345-1c6c-43c0-a090-9861ac7502ad" providerId="ADAL" clId="{5F49E481-C6F7-2140-8DE8-72BEEC0FBE34}" dt="2022-11-29T18:07:48.523" v="1098" actId="20577"/>
          <ac:spMkLst>
            <pc:docMk/>
            <pc:sldMk cId="4206669985" sldId="309"/>
            <ac:spMk id="121" creationId="{00000000-0000-0000-0000-000000000000}"/>
          </ac:spMkLst>
        </pc:spChg>
        <pc:spChg chg="mod">
          <ac:chgData name="Miller,Kelsie" userId="6091d345-1c6c-43c0-a090-9861ac7502ad" providerId="ADAL" clId="{5F49E481-C6F7-2140-8DE8-72BEEC0FBE34}" dt="2022-11-29T18:33:23.645" v="1127" actId="20577"/>
          <ac:spMkLst>
            <pc:docMk/>
            <pc:sldMk cId="4206669985" sldId="309"/>
            <ac:spMk id="122" creationId="{00000000-0000-0000-0000-000000000000}"/>
          </ac:spMkLst>
        </pc:spChg>
      </pc:sldChg>
      <pc:sldChg chg="add ord">
        <pc:chgData name="Miller,Kelsie" userId="6091d345-1c6c-43c0-a090-9861ac7502ad" providerId="ADAL" clId="{5F49E481-C6F7-2140-8DE8-72BEEC0FBE34}" dt="2022-11-16T16:04:05.430" v="673" actId="20578"/>
        <pc:sldMkLst>
          <pc:docMk/>
          <pc:sldMk cId="1314495354" sldId="310"/>
        </pc:sldMkLst>
      </pc:sldChg>
      <pc:sldChg chg="modSp mod">
        <pc:chgData name="Miller,Kelsie" userId="6091d345-1c6c-43c0-a090-9861ac7502ad" providerId="ADAL" clId="{5F49E481-C6F7-2140-8DE8-72BEEC0FBE34}" dt="2022-11-29T18:23:20.446" v="1126" actId="20577"/>
        <pc:sldMkLst>
          <pc:docMk/>
          <pc:sldMk cId="3931699842" sldId="311"/>
        </pc:sldMkLst>
        <pc:spChg chg="mod">
          <ac:chgData name="Miller,Kelsie" userId="6091d345-1c6c-43c0-a090-9861ac7502ad" providerId="ADAL" clId="{5F49E481-C6F7-2140-8DE8-72BEEC0FBE34}" dt="2022-11-29T18:23:20.446" v="1126" actId="20577"/>
          <ac:spMkLst>
            <pc:docMk/>
            <pc:sldMk cId="3931699842" sldId="311"/>
            <ac:spMk id="109" creationId="{00000000-0000-0000-0000-000000000000}"/>
          </ac:spMkLst>
        </pc:spChg>
      </pc:sldChg>
      <pc:sldChg chg="modSp mod">
        <pc:chgData name="Miller,Kelsie" userId="6091d345-1c6c-43c0-a090-9861ac7502ad" providerId="ADAL" clId="{5F49E481-C6F7-2140-8DE8-72BEEC0FBE34}" dt="2022-11-29T17:29:49.330" v="722" actId="20577"/>
        <pc:sldMkLst>
          <pc:docMk/>
          <pc:sldMk cId="2562518919" sldId="313"/>
        </pc:sldMkLst>
        <pc:spChg chg="mod">
          <ac:chgData name="Miller,Kelsie" userId="6091d345-1c6c-43c0-a090-9861ac7502ad" providerId="ADAL" clId="{5F49E481-C6F7-2140-8DE8-72BEEC0FBE34}" dt="2022-11-29T17:29:08.321" v="716" actId="20577"/>
          <ac:spMkLst>
            <pc:docMk/>
            <pc:sldMk cId="2562518919" sldId="313"/>
            <ac:spMk id="2" creationId="{A6D06504-390F-B8E5-A3AF-27C715908A2A}"/>
          </ac:spMkLst>
        </pc:spChg>
        <pc:spChg chg="mod">
          <ac:chgData name="Miller,Kelsie" userId="6091d345-1c6c-43c0-a090-9861ac7502ad" providerId="ADAL" clId="{5F49E481-C6F7-2140-8DE8-72BEEC0FBE34}" dt="2022-11-29T17:29:49.330" v="722" actId="20577"/>
          <ac:spMkLst>
            <pc:docMk/>
            <pc:sldMk cId="2562518919" sldId="313"/>
            <ac:spMk id="3" creationId="{95BE6DF5-C976-6D42-69A2-45AF91F3BF5D}"/>
          </ac:spMkLst>
        </pc:spChg>
      </pc:sldChg>
      <pc:sldChg chg="modSp del mod">
        <pc:chgData name="Miller,Kelsie" userId="6091d345-1c6c-43c0-a090-9861ac7502ad" providerId="ADAL" clId="{5F49E481-C6F7-2140-8DE8-72BEEC0FBE34}" dt="2022-11-29T22:04:12.251" v="1147" actId="2696"/>
        <pc:sldMkLst>
          <pc:docMk/>
          <pc:sldMk cId="675610453" sldId="314"/>
        </pc:sldMkLst>
        <pc:spChg chg="mod">
          <ac:chgData name="Miller,Kelsie" userId="6091d345-1c6c-43c0-a090-9861ac7502ad" providerId="ADAL" clId="{5F49E481-C6F7-2140-8DE8-72BEEC0FBE34}" dt="2022-11-29T17:35:51.277" v="739" actId="13926"/>
          <ac:spMkLst>
            <pc:docMk/>
            <pc:sldMk cId="675610453" sldId="314"/>
            <ac:spMk id="3" creationId="{0142C744-820C-9C16-990D-D51CEF96ADBF}"/>
          </ac:spMkLst>
        </pc:spChg>
      </pc:sldChg>
      <pc:sldChg chg="modSp mod">
        <pc:chgData name="Miller,Kelsie" userId="6091d345-1c6c-43c0-a090-9861ac7502ad" providerId="ADAL" clId="{5F49E481-C6F7-2140-8DE8-72BEEC0FBE34}" dt="2022-11-29T17:56:46.267" v="866" actId="20577"/>
        <pc:sldMkLst>
          <pc:docMk/>
          <pc:sldMk cId="2006072135" sldId="316"/>
        </pc:sldMkLst>
        <pc:spChg chg="mod">
          <ac:chgData name="Miller,Kelsie" userId="6091d345-1c6c-43c0-a090-9861ac7502ad" providerId="ADAL" clId="{5F49E481-C6F7-2140-8DE8-72BEEC0FBE34}" dt="2022-11-29T17:56:46.267" v="866" actId="20577"/>
          <ac:spMkLst>
            <pc:docMk/>
            <pc:sldMk cId="2006072135" sldId="316"/>
            <ac:spMk id="2" creationId="{73C9DCD3-CA43-E671-8B29-97C52DB822C2}"/>
          </ac:spMkLst>
        </pc:spChg>
      </pc:sldChg>
      <pc:sldChg chg="modSp mod modNotesTx">
        <pc:chgData name="Miller,Kelsie" userId="6091d345-1c6c-43c0-a090-9861ac7502ad" providerId="ADAL" clId="{5F49E481-C6F7-2140-8DE8-72BEEC0FBE34}" dt="2022-11-29T22:09:34.272" v="1171" actId="20577"/>
        <pc:sldMkLst>
          <pc:docMk/>
          <pc:sldMk cId="2174481767" sldId="317"/>
        </pc:sldMkLst>
        <pc:spChg chg="mod">
          <ac:chgData name="Miller,Kelsie" userId="6091d345-1c6c-43c0-a090-9861ac7502ad" providerId="ADAL" clId="{5F49E481-C6F7-2140-8DE8-72BEEC0FBE34}" dt="2022-11-29T17:59:59.319" v="968" actId="255"/>
          <ac:spMkLst>
            <pc:docMk/>
            <pc:sldMk cId="2174481767" sldId="317"/>
            <ac:spMk id="2" creationId="{8E544540-EE6E-7E81-82BC-369D0D9825E9}"/>
          </ac:spMkLst>
        </pc:spChg>
        <pc:picChg chg="mod">
          <ac:chgData name="Miller,Kelsie" userId="6091d345-1c6c-43c0-a090-9861ac7502ad" providerId="ADAL" clId="{5F49E481-C6F7-2140-8DE8-72BEEC0FBE34}" dt="2022-11-29T17:59:37.697" v="966" actId="1076"/>
          <ac:picMkLst>
            <pc:docMk/>
            <pc:sldMk cId="2174481767" sldId="317"/>
            <ac:picMk id="6" creationId="{F5C14F0B-6D8A-FE7F-C1D9-217AB9FB20A8}"/>
          </ac:picMkLst>
        </pc:picChg>
      </pc:sldChg>
      <pc:sldChg chg="modSp mod">
        <pc:chgData name="Miller,Kelsie" userId="6091d345-1c6c-43c0-a090-9861ac7502ad" providerId="ADAL" clId="{5F49E481-C6F7-2140-8DE8-72BEEC0FBE34}" dt="2022-11-29T18:00:23.627" v="969" actId="20577"/>
        <pc:sldMkLst>
          <pc:docMk/>
          <pc:sldMk cId="785333765" sldId="318"/>
        </pc:sldMkLst>
        <pc:spChg chg="mod">
          <ac:chgData name="Miller,Kelsie" userId="6091d345-1c6c-43c0-a090-9861ac7502ad" providerId="ADAL" clId="{5F49E481-C6F7-2140-8DE8-72BEEC0FBE34}" dt="2022-11-29T18:00:23.627" v="969" actId="20577"/>
          <ac:spMkLst>
            <pc:docMk/>
            <pc:sldMk cId="785333765" sldId="318"/>
            <ac:spMk id="2" creationId="{4E830408-E0BF-2D46-6148-97C25AC6BD4E}"/>
          </ac:spMkLst>
        </pc:spChg>
      </pc:sldChg>
      <pc:sldChg chg="addSp delSp modSp mod">
        <pc:chgData name="Miller,Kelsie" userId="6091d345-1c6c-43c0-a090-9861ac7502ad" providerId="ADAL" clId="{5F49E481-C6F7-2140-8DE8-72BEEC0FBE34}" dt="2022-11-29T17:58:26.141" v="923" actId="14100"/>
        <pc:sldMkLst>
          <pc:docMk/>
          <pc:sldMk cId="1385080909" sldId="319"/>
        </pc:sldMkLst>
        <pc:spChg chg="add del mod">
          <ac:chgData name="Miller,Kelsie" userId="6091d345-1c6c-43c0-a090-9861ac7502ad" providerId="ADAL" clId="{5F49E481-C6F7-2140-8DE8-72BEEC0FBE34}" dt="2022-11-29T17:57:29.236" v="894" actId="20577"/>
          <ac:spMkLst>
            <pc:docMk/>
            <pc:sldMk cId="1385080909" sldId="319"/>
            <ac:spMk id="2" creationId="{2D164DE6-9C3A-D049-8A64-861B67E51FFE}"/>
          </ac:spMkLst>
        </pc:spChg>
        <pc:spChg chg="add del mod">
          <ac:chgData name="Miller,Kelsie" userId="6091d345-1c6c-43c0-a090-9861ac7502ad" providerId="ADAL" clId="{5F49E481-C6F7-2140-8DE8-72BEEC0FBE34}" dt="2022-11-29T17:57:06.896" v="869" actId="478"/>
          <ac:spMkLst>
            <pc:docMk/>
            <pc:sldMk cId="1385080909" sldId="319"/>
            <ac:spMk id="5" creationId="{9868F6D2-726D-7CDC-378A-355AA71C52AD}"/>
          </ac:spMkLst>
        </pc:spChg>
        <pc:picChg chg="mod">
          <ac:chgData name="Miller,Kelsie" userId="6091d345-1c6c-43c0-a090-9861ac7502ad" providerId="ADAL" clId="{5F49E481-C6F7-2140-8DE8-72BEEC0FBE34}" dt="2022-11-29T17:58:25.408" v="922" actId="1076"/>
          <ac:picMkLst>
            <pc:docMk/>
            <pc:sldMk cId="1385080909" sldId="319"/>
            <ac:picMk id="6" creationId="{FE4C0598-44D9-D872-4086-581BCEBCFD58}"/>
          </ac:picMkLst>
        </pc:picChg>
        <pc:picChg chg="mod">
          <ac:chgData name="Miller,Kelsie" userId="6091d345-1c6c-43c0-a090-9861ac7502ad" providerId="ADAL" clId="{5F49E481-C6F7-2140-8DE8-72BEEC0FBE34}" dt="2022-11-29T17:58:26.141" v="923" actId="14100"/>
          <ac:picMkLst>
            <pc:docMk/>
            <pc:sldMk cId="1385080909" sldId="319"/>
            <ac:picMk id="12" creationId="{E8D7CB6F-879A-9F30-DAD9-86CB0E0361C0}"/>
          </ac:picMkLst>
        </pc:picChg>
      </pc:sldChg>
      <pc:sldChg chg="modSp mod modNotesTx">
        <pc:chgData name="Miller,Kelsie" userId="6091d345-1c6c-43c0-a090-9861ac7502ad" providerId="ADAL" clId="{5F49E481-C6F7-2140-8DE8-72BEEC0FBE34}" dt="2022-11-29T22:35:26.382" v="1192" actId="12"/>
        <pc:sldMkLst>
          <pc:docMk/>
          <pc:sldMk cId="3269155956" sldId="320"/>
        </pc:sldMkLst>
        <pc:spChg chg="mod">
          <ac:chgData name="Miller,Kelsie" userId="6091d345-1c6c-43c0-a090-9861ac7502ad" providerId="ADAL" clId="{5F49E481-C6F7-2140-8DE8-72BEEC0FBE34}" dt="2022-11-29T21:46:39.224" v="1129" actId="20577"/>
          <ac:spMkLst>
            <pc:docMk/>
            <pc:sldMk cId="3269155956" sldId="320"/>
            <ac:spMk id="2" creationId="{EF873CC7-1356-1E14-CF4E-76CEBD826179}"/>
          </ac:spMkLst>
        </pc:spChg>
      </pc:sldChg>
      <pc:sldChg chg="modSp mod">
        <pc:chgData name="Miller,Kelsie" userId="6091d345-1c6c-43c0-a090-9861ac7502ad" providerId="ADAL" clId="{5F49E481-C6F7-2140-8DE8-72BEEC0FBE34}" dt="2022-11-29T17:51:32.847" v="828" actId="1076"/>
        <pc:sldMkLst>
          <pc:docMk/>
          <pc:sldMk cId="2789530505" sldId="322"/>
        </pc:sldMkLst>
        <pc:spChg chg="mod">
          <ac:chgData name="Miller,Kelsie" userId="6091d345-1c6c-43c0-a090-9861ac7502ad" providerId="ADAL" clId="{5F49E481-C6F7-2140-8DE8-72BEEC0FBE34}" dt="2022-11-29T17:47:03.722" v="777" actId="20577"/>
          <ac:spMkLst>
            <pc:docMk/>
            <pc:sldMk cId="2789530505" sldId="322"/>
            <ac:spMk id="2" creationId="{15419774-75FD-654A-2FD6-F44445BCB3EF}"/>
          </ac:spMkLst>
        </pc:spChg>
        <pc:picChg chg="mod">
          <ac:chgData name="Miller,Kelsie" userId="6091d345-1c6c-43c0-a090-9861ac7502ad" providerId="ADAL" clId="{5F49E481-C6F7-2140-8DE8-72BEEC0FBE34}" dt="2022-11-29T17:51:32.847" v="828" actId="1076"/>
          <ac:picMkLst>
            <pc:docMk/>
            <pc:sldMk cId="2789530505" sldId="322"/>
            <ac:picMk id="5" creationId="{6886BD39-A881-049B-ABBD-852441498A26}"/>
          </ac:picMkLst>
        </pc:picChg>
      </pc:sldChg>
      <pc:sldChg chg="modSp mod">
        <pc:chgData name="Miller,Kelsie" userId="6091d345-1c6c-43c0-a090-9861ac7502ad" providerId="ADAL" clId="{5F49E481-C6F7-2140-8DE8-72BEEC0FBE34}" dt="2022-11-29T17:47:12.922" v="790" actId="20577"/>
        <pc:sldMkLst>
          <pc:docMk/>
          <pc:sldMk cId="964825061" sldId="323"/>
        </pc:sldMkLst>
        <pc:spChg chg="mod">
          <ac:chgData name="Miller,Kelsie" userId="6091d345-1c6c-43c0-a090-9861ac7502ad" providerId="ADAL" clId="{5F49E481-C6F7-2140-8DE8-72BEEC0FBE34}" dt="2022-11-29T17:47:12.922" v="790" actId="20577"/>
          <ac:spMkLst>
            <pc:docMk/>
            <pc:sldMk cId="964825061" sldId="323"/>
            <ac:spMk id="2" creationId="{37411DF7-0810-9A61-1BB8-9AB2AD467280}"/>
          </ac:spMkLst>
        </pc:spChg>
      </pc:sldChg>
      <pc:sldChg chg="modSp mod">
        <pc:chgData name="Miller,Kelsie" userId="6091d345-1c6c-43c0-a090-9861ac7502ad" providerId="ADAL" clId="{5F49E481-C6F7-2140-8DE8-72BEEC0FBE34}" dt="2022-11-29T17:57:42.309" v="919" actId="20577"/>
        <pc:sldMkLst>
          <pc:docMk/>
          <pc:sldMk cId="363955333" sldId="324"/>
        </pc:sldMkLst>
        <pc:spChg chg="mod">
          <ac:chgData name="Miller,Kelsie" userId="6091d345-1c6c-43c0-a090-9861ac7502ad" providerId="ADAL" clId="{5F49E481-C6F7-2140-8DE8-72BEEC0FBE34}" dt="2022-11-29T17:57:42.309" v="919" actId="20577"/>
          <ac:spMkLst>
            <pc:docMk/>
            <pc:sldMk cId="363955333" sldId="324"/>
            <ac:spMk id="2" creationId="{0823AFC8-B040-0CC4-7ADC-300E7DFF0E16}"/>
          </ac:spMkLst>
        </pc:spChg>
      </pc:sldChg>
      <pc:sldChg chg="modNotesTx">
        <pc:chgData name="Miller,Kelsie" userId="6091d345-1c6c-43c0-a090-9861ac7502ad" providerId="ADAL" clId="{5F49E481-C6F7-2140-8DE8-72BEEC0FBE34}" dt="2022-11-30T04:00:32.737" v="1214" actId="12"/>
        <pc:sldMkLst>
          <pc:docMk/>
          <pc:sldMk cId="1557913630" sldId="325"/>
        </pc:sldMkLst>
      </pc:sldChg>
      <pc:sldChg chg="modSp mod">
        <pc:chgData name="Miller,Kelsie" userId="6091d345-1c6c-43c0-a090-9861ac7502ad" providerId="ADAL" clId="{5F49E481-C6F7-2140-8DE8-72BEEC0FBE34}" dt="2022-11-29T18:02:08.278" v="1041" actId="20577"/>
        <pc:sldMkLst>
          <pc:docMk/>
          <pc:sldMk cId="3074043645" sldId="326"/>
        </pc:sldMkLst>
        <pc:spChg chg="mod">
          <ac:chgData name="Miller,Kelsie" userId="6091d345-1c6c-43c0-a090-9861ac7502ad" providerId="ADAL" clId="{5F49E481-C6F7-2140-8DE8-72BEEC0FBE34}" dt="2022-11-29T18:02:08.278" v="1041" actId="20577"/>
          <ac:spMkLst>
            <pc:docMk/>
            <pc:sldMk cId="3074043645" sldId="326"/>
            <ac:spMk id="2" creationId="{492B6DE0-61A2-BAE0-94F3-238B81FF1062}"/>
          </ac:spMkLst>
        </pc:spChg>
      </pc:sldChg>
      <pc:sldChg chg="modSp mod">
        <pc:chgData name="Miller,Kelsie" userId="6091d345-1c6c-43c0-a090-9861ac7502ad" providerId="ADAL" clId="{5F49E481-C6F7-2140-8DE8-72BEEC0FBE34}" dt="2022-11-29T22:42:13.714" v="1209" actId="20577"/>
        <pc:sldMkLst>
          <pc:docMk/>
          <pc:sldMk cId="2085630637" sldId="330"/>
        </pc:sldMkLst>
        <pc:spChg chg="mod">
          <ac:chgData name="Miller,Kelsie" userId="6091d345-1c6c-43c0-a090-9861ac7502ad" providerId="ADAL" clId="{5F49E481-C6F7-2140-8DE8-72BEEC0FBE34}" dt="2022-11-29T22:42:13.714" v="1209" actId="20577"/>
          <ac:spMkLst>
            <pc:docMk/>
            <pc:sldMk cId="2085630637" sldId="330"/>
            <ac:spMk id="2" creationId="{EF873CC7-1356-1E14-CF4E-76CEBD826179}"/>
          </ac:spMkLst>
        </pc:spChg>
      </pc:sldChg>
      <pc:sldChg chg="modSp mod">
        <pc:chgData name="Miller,Kelsie" userId="6091d345-1c6c-43c0-a090-9861ac7502ad" providerId="ADAL" clId="{5F49E481-C6F7-2140-8DE8-72BEEC0FBE34}" dt="2022-11-29T22:42:18.061" v="1213" actId="20577"/>
        <pc:sldMkLst>
          <pc:docMk/>
          <pc:sldMk cId="1201947711" sldId="332"/>
        </pc:sldMkLst>
        <pc:spChg chg="mod">
          <ac:chgData name="Miller,Kelsie" userId="6091d345-1c6c-43c0-a090-9861ac7502ad" providerId="ADAL" clId="{5F49E481-C6F7-2140-8DE8-72BEEC0FBE34}" dt="2022-11-29T22:42:18.061" v="1213" actId="20577"/>
          <ac:spMkLst>
            <pc:docMk/>
            <pc:sldMk cId="1201947711" sldId="332"/>
            <ac:spMk id="2" creationId="{EF873CC7-1356-1E14-CF4E-76CEBD826179}"/>
          </ac:spMkLst>
        </pc:spChg>
      </pc:sldChg>
      <pc:sldChg chg="modSp mod">
        <pc:chgData name="Miller,Kelsie" userId="6091d345-1c6c-43c0-a090-9861ac7502ad" providerId="ADAL" clId="{5F49E481-C6F7-2140-8DE8-72BEEC0FBE34}" dt="2022-11-29T22:40:50.190" v="1201" actId="20577"/>
        <pc:sldMkLst>
          <pc:docMk/>
          <pc:sldMk cId="1983548935" sldId="334"/>
        </pc:sldMkLst>
        <pc:spChg chg="mod">
          <ac:chgData name="Miller,Kelsie" userId="6091d345-1c6c-43c0-a090-9861ac7502ad" providerId="ADAL" clId="{5F49E481-C6F7-2140-8DE8-72BEEC0FBE34}" dt="2022-11-29T22:40:50.190" v="1201" actId="20577"/>
          <ac:spMkLst>
            <pc:docMk/>
            <pc:sldMk cId="1983548935" sldId="334"/>
            <ac:spMk id="109" creationId="{00000000-0000-0000-0000-000000000000}"/>
          </ac:spMkLst>
        </pc:spChg>
      </pc:sldChg>
    </pc:docChg>
  </pc:docChgLst>
  <pc:docChgLst>
    <pc:chgData name="Miller,Kelsie" userId="S::kam867@drexel.edu::6091d345-1c6c-43c0-a090-9861ac7502ad" providerId="AD" clId="Web-{074A93EA-4715-53EC-0C81-343D722CB383}"/>
    <pc:docChg chg="modSld">
      <pc:chgData name="Miller,Kelsie" userId="S::kam867@drexel.edu::6091d345-1c6c-43c0-a090-9861ac7502ad" providerId="AD" clId="Web-{074A93EA-4715-53EC-0C81-343D722CB383}" dt="2022-11-16T15:52:33.741" v="28" actId="20577"/>
      <pc:docMkLst>
        <pc:docMk/>
      </pc:docMkLst>
      <pc:sldChg chg="modSp">
        <pc:chgData name="Miller,Kelsie" userId="S::kam867@drexel.edu::6091d345-1c6c-43c0-a090-9861ac7502ad" providerId="AD" clId="Web-{074A93EA-4715-53EC-0C81-343D722CB383}" dt="2022-11-16T15:52:33.741" v="28" actId="20577"/>
        <pc:sldMkLst>
          <pc:docMk/>
          <pc:sldMk cId="0" sldId="256"/>
        </pc:sldMkLst>
        <pc:spChg chg="mod">
          <ac:chgData name="Miller,Kelsie" userId="S::kam867@drexel.edu::6091d345-1c6c-43c0-a090-9861ac7502ad" providerId="AD" clId="Web-{074A93EA-4715-53EC-0C81-343D722CB383}" dt="2022-11-16T15:52:33.741" v="28" actId="20577"/>
          <ac:spMkLst>
            <pc:docMk/>
            <pc:sldMk cId="0" sldId="256"/>
            <ac:spMk id="87" creationId="{00000000-0000-0000-0000-000000000000}"/>
          </ac:spMkLst>
        </pc:spChg>
      </pc:sldChg>
    </pc:docChg>
  </pc:docChgLst>
  <pc:docChgLst>
    <pc:chgData name="Darji,Dhruvi" userId="S::dhd35@drexel.edu::a1af978d-0a22-461a-a7ed-acce2f362313" providerId="AD" clId="Web-{257408AB-027D-B5A7-2583-9DDDC5E29C7E}"/>
    <pc:docChg chg="addSld modSld">
      <pc:chgData name="Darji,Dhruvi" userId="S::dhd35@drexel.edu::a1af978d-0a22-461a-a7ed-acce2f362313" providerId="AD" clId="Web-{257408AB-027D-B5A7-2583-9DDDC5E29C7E}" dt="2022-11-27T02:26:24.556" v="216" actId="20577"/>
      <pc:docMkLst>
        <pc:docMk/>
      </pc:docMkLst>
      <pc:sldChg chg="modSp">
        <pc:chgData name="Darji,Dhruvi" userId="S::dhd35@drexel.edu::a1af978d-0a22-461a-a7ed-acce2f362313" providerId="AD" clId="Web-{257408AB-027D-B5A7-2583-9DDDC5E29C7E}" dt="2022-11-27T02:23:37.614" v="214" actId="20577"/>
        <pc:sldMkLst>
          <pc:docMk/>
          <pc:sldMk cId="0" sldId="261"/>
        </pc:sldMkLst>
        <pc:spChg chg="mod">
          <ac:chgData name="Darji,Dhruvi" userId="S::dhd35@drexel.edu::a1af978d-0a22-461a-a7ed-acce2f362313" providerId="AD" clId="Web-{257408AB-027D-B5A7-2583-9DDDC5E29C7E}" dt="2022-11-27T02:23:37.614" v="214" actId="20577"/>
          <ac:spMkLst>
            <pc:docMk/>
            <pc:sldMk cId="0" sldId="261"/>
            <ac:spMk id="121" creationId="{00000000-0000-0000-0000-000000000000}"/>
          </ac:spMkLst>
        </pc:spChg>
        <pc:spChg chg="mod">
          <ac:chgData name="Darji,Dhruvi" userId="S::dhd35@drexel.edu::a1af978d-0a22-461a-a7ed-acce2f362313" providerId="AD" clId="Web-{257408AB-027D-B5A7-2583-9DDDC5E29C7E}" dt="2022-11-27T02:20:42.704" v="53" actId="20577"/>
          <ac:spMkLst>
            <pc:docMk/>
            <pc:sldMk cId="0" sldId="261"/>
            <ac:spMk id="122" creationId="{00000000-0000-0000-0000-000000000000}"/>
          </ac:spMkLst>
        </pc:spChg>
      </pc:sldChg>
      <pc:sldChg chg="modSp">
        <pc:chgData name="Darji,Dhruvi" userId="S::dhd35@drexel.edu::a1af978d-0a22-461a-a7ed-acce2f362313" providerId="AD" clId="Web-{257408AB-027D-B5A7-2583-9DDDC5E29C7E}" dt="2022-11-27T02:26:24.556" v="216" actId="20577"/>
        <pc:sldMkLst>
          <pc:docMk/>
          <pc:sldMk cId="395718677" sldId="303"/>
        </pc:sldMkLst>
        <pc:spChg chg="mod">
          <ac:chgData name="Darji,Dhruvi" userId="S::dhd35@drexel.edu::a1af978d-0a22-461a-a7ed-acce2f362313" providerId="AD" clId="Web-{257408AB-027D-B5A7-2583-9DDDC5E29C7E}" dt="2022-11-27T02:26:24.556" v="216" actId="20577"/>
          <ac:spMkLst>
            <pc:docMk/>
            <pc:sldMk cId="395718677" sldId="303"/>
            <ac:spMk id="122" creationId="{00000000-0000-0000-0000-000000000000}"/>
          </ac:spMkLst>
        </pc:spChg>
      </pc:sldChg>
      <pc:sldChg chg="modSp add replId">
        <pc:chgData name="Darji,Dhruvi" userId="S::dhd35@drexel.edu::a1af978d-0a22-461a-a7ed-acce2f362313" providerId="AD" clId="Web-{257408AB-027D-B5A7-2583-9DDDC5E29C7E}" dt="2022-11-27T02:23:41.427" v="215" actId="20577"/>
        <pc:sldMkLst>
          <pc:docMk/>
          <pc:sldMk cId="1931491136" sldId="321"/>
        </pc:sldMkLst>
        <pc:spChg chg="mod">
          <ac:chgData name="Darji,Dhruvi" userId="S::dhd35@drexel.edu::a1af978d-0a22-461a-a7ed-acce2f362313" providerId="AD" clId="Web-{257408AB-027D-B5A7-2583-9DDDC5E29C7E}" dt="2022-11-27T02:23:41.427" v="215" actId="20577"/>
          <ac:spMkLst>
            <pc:docMk/>
            <pc:sldMk cId="1931491136" sldId="321"/>
            <ac:spMk id="121" creationId="{00000000-0000-0000-0000-000000000000}"/>
          </ac:spMkLst>
        </pc:spChg>
        <pc:spChg chg="mod">
          <ac:chgData name="Darji,Dhruvi" userId="S::dhd35@drexel.edu::a1af978d-0a22-461a-a7ed-acce2f362313" providerId="AD" clId="Web-{257408AB-027D-B5A7-2583-9DDDC5E29C7E}" dt="2022-11-27T02:23:19.442" v="199" actId="20577"/>
          <ac:spMkLst>
            <pc:docMk/>
            <pc:sldMk cId="1931491136" sldId="321"/>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Abhay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Kelsie </a:t>
            </a:r>
          </a:p>
        </p:txBody>
      </p:sp>
    </p:spTree>
    <p:extLst>
      <p:ext uri="{BB962C8B-B14F-4D97-AF65-F5344CB8AC3E}">
        <p14:creationId xmlns:p14="http://schemas.microsoft.com/office/powerpoint/2010/main" val="1859086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Dhruvi</a:t>
            </a:r>
            <a:endParaRPr/>
          </a:p>
        </p:txBody>
      </p:sp>
    </p:spTree>
    <p:extLst>
      <p:ext uri="{BB962C8B-B14F-4D97-AF65-F5344CB8AC3E}">
        <p14:creationId xmlns:p14="http://schemas.microsoft.com/office/powerpoint/2010/main" val="1020235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Dhruvi</a:t>
            </a:r>
          </a:p>
          <a:p>
            <a:pPr>
              <a:buNone/>
            </a:pPr>
            <a:r>
              <a:rPr lang="en-US"/>
              <a:t>ARIMA is a time series forecasting model which will be used to predict the water flow rates in the future. ARIMA stands for auto regression integrated moving average. It is class of models that forecasts using own past values including lag values and lagged forecast errors. Auto Regressive is used for lag values to forecast where the dependent variable depends on past values of itself, integrated is the differencing steps required to make stationary so instead of predicting the time series itself we will predict the differences of the series, and Moving average uses lagged forecast errors to forecast results and the model works by analyzing how wrong you were in predicting values for previous time periods to make a better estimate for current time period. Time series data is considered stationary if it contains constant mean, constant variance, covariance that is independent of time. </a:t>
            </a:r>
          </a:p>
          <a:p>
            <a:pPr>
              <a:buNone/>
            </a:pPr>
            <a:br>
              <a:rPr lang="en-US"/>
            </a:br>
            <a:endParaRPr lang="en-US"/>
          </a:p>
          <a:p>
            <a:pPr>
              <a:buNone/>
            </a:pPr>
            <a:r>
              <a:rPr lang="en-US"/>
              <a:t>ARIMA consists of three parameters, </a:t>
            </a:r>
            <a:r>
              <a:rPr lang="en-US" err="1"/>
              <a:t>p,q,d</a:t>
            </a:r>
            <a:r>
              <a:rPr lang="en-US"/>
              <a:t>. P is the number of autoregressive terms so number of lags of Y used as predictors, D is number of non seasonal differences needed for stationarity, Q is number of lagged forecast errors. </a:t>
            </a:r>
          </a:p>
          <a:p>
            <a:pPr>
              <a:buNone/>
            </a:pPr>
            <a:endParaRPr lang="en-US"/>
          </a:p>
        </p:txBody>
      </p:sp>
    </p:spTree>
    <p:extLst>
      <p:ext uri="{BB962C8B-B14F-4D97-AF65-F5344CB8AC3E}">
        <p14:creationId xmlns:p14="http://schemas.microsoft.com/office/powerpoint/2010/main" val="194931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Rachael </a:t>
            </a:r>
          </a:p>
        </p:txBody>
      </p:sp>
    </p:spTree>
    <p:extLst>
      <p:ext uri="{BB962C8B-B14F-4D97-AF65-F5344CB8AC3E}">
        <p14:creationId xmlns:p14="http://schemas.microsoft.com/office/powerpoint/2010/main" val="2147823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Rachael </a:t>
            </a:r>
          </a:p>
        </p:txBody>
      </p:sp>
    </p:spTree>
    <p:extLst>
      <p:ext uri="{BB962C8B-B14F-4D97-AF65-F5344CB8AC3E}">
        <p14:creationId xmlns:p14="http://schemas.microsoft.com/office/powerpoint/2010/main" val="3092352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Rachael </a:t>
            </a:r>
          </a:p>
        </p:txBody>
      </p:sp>
    </p:spTree>
    <p:extLst>
      <p:ext uri="{BB962C8B-B14F-4D97-AF65-F5344CB8AC3E}">
        <p14:creationId xmlns:p14="http://schemas.microsoft.com/office/powerpoint/2010/main" val="3690569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Rachael</a:t>
            </a:r>
          </a:p>
        </p:txBody>
      </p:sp>
    </p:spTree>
    <p:extLst>
      <p:ext uri="{BB962C8B-B14F-4D97-AF65-F5344CB8AC3E}">
        <p14:creationId xmlns:p14="http://schemas.microsoft.com/office/powerpoint/2010/main" val="1733122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Rachael </a:t>
            </a:r>
          </a:p>
        </p:txBody>
      </p:sp>
    </p:spTree>
    <p:extLst>
      <p:ext uri="{BB962C8B-B14F-4D97-AF65-F5344CB8AC3E}">
        <p14:creationId xmlns:p14="http://schemas.microsoft.com/office/powerpoint/2010/main" val="1622456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Rachael </a:t>
            </a:r>
          </a:p>
        </p:txBody>
      </p:sp>
    </p:spTree>
    <p:extLst>
      <p:ext uri="{BB962C8B-B14F-4D97-AF65-F5344CB8AC3E}">
        <p14:creationId xmlns:p14="http://schemas.microsoft.com/office/powerpoint/2010/main" val="584030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Kelsie</a:t>
            </a:r>
          </a:p>
        </p:txBody>
      </p:sp>
    </p:spTree>
    <p:extLst>
      <p:ext uri="{BB962C8B-B14F-4D97-AF65-F5344CB8AC3E}">
        <p14:creationId xmlns:p14="http://schemas.microsoft.com/office/powerpoint/2010/main" val="55127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Dhruvi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a:t>Kelsie</a:t>
            </a:r>
          </a:p>
        </p:txBody>
      </p:sp>
    </p:spTree>
    <p:extLst>
      <p:ext uri="{BB962C8B-B14F-4D97-AF65-F5344CB8AC3E}">
        <p14:creationId xmlns:p14="http://schemas.microsoft.com/office/powerpoint/2010/main" val="3420546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Abhay </a:t>
            </a:r>
          </a:p>
          <a:p>
            <a:pPr>
              <a:buNone/>
            </a:pPr>
            <a:endParaRPr lang="en-US">
              <a:latin typeface="Calibri"/>
              <a:cs typeface="Calibri"/>
            </a:endParaRPr>
          </a:p>
          <a:p>
            <a:pPr>
              <a:buNone/>
            </a:pPr>
            <a:r>
              <a:rPr lang="en-US">
                <a:latin typeface="Calibri"/>
                <a:cs typeface="Calibri"/>
              </a:rPr>
              <a:t>Similar to the daily observations, the multivariate ARIMA had a better RMSE in the training set, but both were very similar. The univariate ARIMA had a better RMSE for the out of sample data</a:t>
            </a:r>
          </a:p>
          <a:p>
            <a:pPr>
              <a:buNone/>
            </a:pPr>
            <a:r>
              <a:rPr lang="en-US">
                <a:latin typeface="Calibri"/>
                <a:cs typeface="Calibri"/>
              </a:rPr>
              <a:t>Found that the weekly aggregation has better RMSEs</a:t>
            </a:r>
          </a:p>
        </p:txBody>
      </p:sp>
    </p:spTree>
    <p:extLst>
      <p:ext uri="{BB962C8B-B14F-4D97-AF65-F5344CB8AC3E}">
        <p14:creationId xmlns:p14="http://schemas.microsoft.com/office/powerpoint/2010/main" val="294282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Iustin</a:t>
            </a:r>
            <a:endParaRPr/>
          </a:p>
        </p:txBody>
      </p:sp>
    </p:spTree>
    <p:extLst>
      <p:ext uri="{BB962C8B-B14F-4D97-AF65-F5344CB8AC3E}">
        <p14:creationId xmlns:p14="http://schemas.microsoft.com/office/powerpoint/2010/main" val="449894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Iustin</a:t>
            </a:r>
            <a:endParaRPr/>
          </a:p>
        </p:txBody>
      </p:sp>
    </p:spTree>
    <p:extLst>
      <p:ext uri="{BB962C8B-B14F-4D97-AF65-F5344CB8AC3E}">
        <p14:creationId xmlns:p14="http://schemas.microsoft.com/office/powerpoint/2010/main" val="4086214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239548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335553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4245788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3177080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388672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Iustin </a:t>
            </a:r>
          </a:p>
        </p:txBody>
      </p:sp>
    </p:spTree>
    <p:extLst>
      <p:ext uri="{BB962C8B-B14F-4D97-AF65-F5344CB8AC3E}">
        <p14:creationId xmlns:p14="http://schemas.microsoft.com/office/powerpoint/2010/main" val="301773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Dhruvi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28048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Iustin</a:t>
            </a:r>
          </a:p>
        </p:txBody>
      </p:sp>
    </p:spTree>
    <p:extLst>
      <p:ext uri="{BB962C8B-B14F-4D97-AF65-F5344CB8AC3E}">
        <p14:creationId xmlns:p14="http://schemas.microsoft.com/office/powerpoint/2010/main" val="3363616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Dhruvi</a:t>
            </a:r>
            <a:endParaRPr/>
          </a:p>
        </p:txBody>
      </p:sp>
    </p:spTree>
    <p:extLst>
      <p:ext uri="{BB962C8B-B14F-4D97-AF65-F5344CB8AC3E}">
        <p14:creationId xmlns:p14="http://schemas.microsoft.com/office/powerpoint/2010/main" val="1096278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Dhruvi</a:t>
            </a:r>
          </a:p>
          <a:p>
            <a:pPr marL="0" lvl="0" indent="0" algn="l" rtl="0">
              <a:spcBef>
                <a:spcPts val="0"/>
              </a:spcBef>
              <a:spcAft>
                <a:spcPts val="0"/>
              </a:spcAft>
              <a:buNone/>
            </a:pPr>
            <a:endParaRPr lang="en-US"/>
          </a:p>
          <a:p>
            <a:pPr>
              <a:buNone/>
            </a:pPr>
            <a:r>
              <a:rPr lang="en-US"/>
              <a:t>Long Short Term Memory also known as LSTM method had the best performance. It performed significantly better and provided better results in daily data than ARIMA. The weekly aggregation provided the best results out of the three and univariate ARIMA was more efficient for weekly data. LSTM provided better results in daily data because Neural Networks typically tend to scale better with a larger amount of data. </a:t>
            </a:r>
          </a:p>
          <a:p>
            <a:pPr>
              <a:buNone/>
            </a:pPr>
            <a:endParaRPr lang="en-US"/>
          </a:p>
          <a:p>
            <a:pPr>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1022261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Dhruvi </a:t>
            </a:r>
          </a:p>
          <a:p>
            <a:pPr marL="0" indent="0">
              <a:buNone/>
            </a:pPr>
            <a:endParaRPr lang="en-US"/>
          </a:p>
          <a:p>
            <a:pPr>
              <a:buNone/>
            </a:pPr>
            <a:r>
              <a:rPr lang="en-US"/>
              <a:t>LSTM seems to be a better model on this type of data than ARIMA modeling. For our next steps, we would want to enhance LSTM models through hyperparameter tuning, expand by creating on LSTM model for Amiata and each different type of waterbody. Also, it would be a good idea to find a more compatible external source that can help provide more accurate flow rate forecasting using temperature data.</a:t>
            </a:r>
          </a:p>
          <a:p>
            <a:pPr>
              <a:buNone/>
            </a:pPr>
            <a:endParaRPr lang="en-US"/>
          </a:p>
          <a:p>
            <a:pPr>
              <a:buNone/>
            </a:pPr>
            <a:endParaRPr lang="en-US"/>
          </a:p>
          <a:p>
            <a:pPr marL="0" indent="0">
              <a:buNone/>
            </a:pPr>
            <a:endParaRPr lang="en-US"/>
          </a:p>
        </p:txBody>
      </p:sp>
    </p:spTree>
    <p:extLst>
      <p:ext uri="{BB962C8B-B14F-4D97-AF65-F5344CB8AC3E}">
        <p14:creationId xmlns:p14="http://schemas.microsoft.com/office/powerpoint/2010/main" val="2390474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fc25fbfc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fc25fbfc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Dhruvi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Dhruvi </a:t>
            </a:r>
            <a:endParaRPr/>
          </a:p>
        </p:txBody>
      </p:sp>
    </p:spTree>
    <p:extLst>
      <p:ext uri="{BB962C8B-B14F-4D97-AF65-F5344CB8AC3E}">
        <p14:creationId xmlns:p14="http://schemas.microsoft.com/office/powerpoint/2010/main" val="119177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Abhay </a:t>
            </a:r>
            <a:endParaRPr/>
          </a:p>
        </p:txBody>
      </p:sp>
    </p:spTree>
    <p:extLst>
      <p:ext uri="{BB962C8B-B14F-4D97-AF65-F5344CB8AC3E}">
        <p14:creationId xmlns:p14="http://schemas.microsoft.com/office/powerpoint/2010/main" val="405701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Abhay </a:t>
            </a:r>
            <a:endParaRPr/>
          </a:p>
        </p:txBody>
      </p:sp>
    </p:spTree>
    <p:extLst>
      <p:ext uri="{BB962C8B-B14F-4D97-AF65-F5344CB8AC3E}">
        <p14:creationId xmlns:p14="http://schemas.microsoft.com/office/powerpoint/2010/main" val="261930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Abhay </a:t>
            </a:r>
            <a:endParaRPr/>
          </a:p>
        </p:txBody>
      </p:sp>
    </p:spTree>
    <p:extLst>
      <p:ext uri="{BB962C8B-B14F-4D97-AF65-F5344CB8AC3E}">
        <p14:creationId xmlns:p14="http://schemas.microsoft.com/office/powerpoint/2010/main" val="2547653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Abhay </a:t>
            </a:r>
            <a:endParaRPr/>
          </a:p>
        </p:txBody>
      </p:sp>
    </p:spTree>
    <p:extLst>
      <p:ext uri="{BB962C8B-B14F-4D97-AF65-F5344CB8AC3E}">
        <p14:creationId xmlns:p14="http://schemas.microsoft.com/office/powerpoint/2010/main" val="127691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Kelsie </a:t>
            </a:r>
          </a:p>
        </p:txBody>
      </p:sp>
    </p:spTree>
    <p:extLst>
      <p:ext uri="{BB962C8B-B14F-4D97-AF65-F5344CB8AC3E}">
        <p14:creationId xmlns:p14="http://schemas.microsoft.com/office/powerpoint/2010/main" val="28740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2"/>
            </a:gs>
            <a:gs pos="100000">
              <a:schemeClr val="accent1"/>
            </a:gs>
          </a:gsLst>
          <a:path path="circle">
            <a:fillToRect l="100000" t="100000"/>
          </a:path>
          <a:tileRect r="-100000" b="-100000"/>
        </a:gra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810450" y="1593500"/>
            <a:ext cx="5783700" cy="27369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a:endParaRPr/>
          </a:p>
        </p:txBody>
      </p:sp>
      <p:sp>
        <p:nvSpPr>
          <p:cNvPr id="28" name="Google Shape;28;p4"/>
          <p:cNvSpPr txBox="1"/>
          <p:nvPr/>
        </p:nvSpPr>
        <p:spPr>
          <a:xfrm>
            <a:off x="810450" y="6702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Montserrat"/>
                <a:ea typeface="Montserrat"/>
                <a:cs typeface="Montserrat"/>
                <a:sym typeface="Montserrat"/>
              </a:rPr>
              <a:t>“</a:t>
            </a:r>
            <a:endParaRPr sz="9600" b="1">
              <a:solidFill>
                <a:schemeClr val="lt1"/>
              </a:solidFill>
              <a:latin typeface="Montserrat"/>
              <a:ea typeface="Montserrat"/>
              <a:cs typeface="Montserrat"/>
              <a:sym typeface="Montserrat"/>
            </a:endParaRPr>
          </a:p>
        </p:txBody>
      </p:sp>
      <p:sp>
        <p:nvSpPr>
          <p:cNvPr id="29" name="Google Shape;2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7"/>
          <p:cNvSpPr txBox="1">
            <a:spLocks noGrp="1"/>
          </p:cNvSpPr>
          <p:nvPr>
            <p:ph type="body" idx="1"/>
          </p:nvPr>
        </p:nvSpPr>
        <p:spPr>
          <a:xfrm>
            <a:off x="855300"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4" name="Google Shape;54;p7"/>
          <p:cNvSpPr txBox="1">
            <a:spLocks noGrp="1"/>
          </p:cNvSpPr>
          <p:nvPr>
            <p:ph type="body" idx="2"/>
          </p:nvPr>
        </p:nvSpPr>
        <p:spPr>
          <a:xfrm>
            <a:off x="3414211"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5" name="Google Shape;55;p7"/>
          <p:cNvSpPr txBox="1">
            <a:spLocks noGrp="1"/>
          </p:cNvSpPr>
          <p:nvPr>
            <p:ph type="body" idx="3"/>
          </p:nvPr>
        </p:nvSpPr>
        <p:spPr>
          <a:xfrm>
            <a:off x="5973122" y="1430150"/>
            <a:ext cx="2315700" cy="33198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56" name="Google Shape;5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 name="Google Shape;69;p9"/>
          <p:cNvSpPr txBox="1">
            <a:spLocks noGrp="1"/>
          </p:cNvSpPr>
          <p:nvPr>
            <p:ph type="body" idx="1"/>
          </p:nvPr>
        </p:nvSpPr>
        <p:spPr>
          <a:xfrm>
            <a:off x="855300" y="4406300"/>
            <a:ext cx="7433400" cy="300000"/>
          </a:xfrm>
          <a:prstGeom prst="rect">
            <a:avLst/>
          </a:prstGeom>
        </p:spPr>
        <p:txBody>
          <a:bodyPr spcFirstLastPara="1" wrap="square" lIns="0" tIns="0" rIns="0" bIns="0" anchor="t" anchorCtr="0">
            <a:noAutofit/>
          </a:bodyPr>
          <a:lstStyle>
            <a:lvl1pPr marL="457200" lvl="0" indent="-228600" rtl="0">
              <a:spcBef>
                <a:spcPts val="0"/>
              </a:spcBef>
              <a:spcAft>
                <a:spcPts val="600"/>
              </a:spcAft>
              <a:buClr>
                <a:schemeClr val="accent2"/>
              </a:buClr>
              <a:buSzPts val="1800"/>
              <a:buNone/>
              <a:defRPr sz="1800">
                <a:solidFill>
                  <a:schemeClr val="accent2"/>
                </a:solidFill>
              </a:defRPr>
            </a:lvl1pPr>
          </a:lstStyle>
          <a:p>
            <a:endParaRPr/>
          </a:p>
        </p:txBody>
      </p:sp>
      <p:sp>
        <p:nvSpPr>
          <p:cNvPr id="70" name="Google Shape;70;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p>
            <a:r>
              <a:rPr lang="en" sz="4800"/>
              <a:t>Smart Water Analytics</a:t>
            </a:r>
            <a:br>
              <a:rPr lang="en"/>
            </a:br>
            <a:r>
              <a:rPr lang="en" sz="1800"/>
              <a:t>Abhay, Dhruvi, Iustin, Kelsie &amp; Rachael</a:t>
            </a:r>
          </a:p>
        </p:txBody>
      </p:sp>
      <p:pic>
        <p:nvPicPr>
          <p:cNvPr id="1026" name="Picture 2" descr="Acea Group, we generate value for people and the territory">
            <a:extLst>
              <a:ext uri="{FF2B5EF4-FFF2-40B4-BE49-F238E27FC236}">
                <a16:creationId xmlns:a16="http://schemas.microsoft.com/office/drawing/2014/main" id="{CD0D48EA-5510-06A0-DC4E-428D874AA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200" y="3372050"/>
            <a:ext cx="1409600" cy="14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573C-D7AB-052A-259A-14CEA7994029}"/>
              </a:ext>
            </a:extLst>
          </p:cNvPr>
          <p:cNvSpPr>
            <a:spLocks noGrp="1"/>
          </p:cNvSpPr>
          <p:nvPr>
            <p:ph type="title"/>
          </p:nvPr>
        </p:nvSpPr>
        <p:spPr>
          <a:xfrm>
            <a:off x="855299" y="836000"/>
            <a:ext cx="7997387" cy="396300"/>
          </a:xfrm>
        </p:spPr>
        <p:txBody>
          <a:bodyPr/>
          <a:lstStyle/>
          <a:p>
            <a:r>
              <a:rPr lang="en-US"/>
              <a:t>Madonna: Missing Values &amp; Imputation </a:t>
            </a:r>
          </a:p>
        </p:txBody>
      </p:sp>
      <p:sp>
        <p:nvSpPr>
          <p:cNvPr id="3" name="Text Placeholder 2">
            <a:extLst>
              <a:ext uri="{FF2B5EF4-FFF2-40B4-BE49-F238E27FC236}">
                <a16:creationId xmlns:a16="http://schemas.microsoft.com/office/drawing/2014/main" id="{42BC747A-5597-19E9-EE84-5DD70F055328}"/>
              </a:ext>
            </a:extLst>
          </p:cNvPr>
          <p:cNvSpPr>
            <a:spLocks noGrp="1"/>
          </p:cNvSpPr>
          <p:nvPr>
            <p:ph type="body" idx="1"/>
          </p:nvPr>
        </p:nvSpPr>
        <p:spPr>
          <a:xfrm>
            <a:off x="855300" y="1430147"/>
            <a:ext cx="3718651" cy="3033900"/>
          </a:xfrm>
        </p:spPr>
        <p:txBody>
          <a:bodyPr/>
          <a:lstStyle/>
          <a:p>
            <a:r>
              <a:rPr lang="en-US" sz="1800"/>
              <a:t>The graph illustrates the data before and after the missing data was imputed</a:t>
            </a:r>
          </a:p>
          <a:p>
            <a:r>
              <a:rPr lang="en-US" sz="1800"/>
              <a:t>The blue line represents the original flow rate values; the red line shows the imputed flow rate values</a:t>
            </a:r>
          </a:p>
          <a:p>
            <a:endParaRPr lang="en-US" sz="2000"/>
          </a:p>
        </p:txBody>
      </p:sp>
      <p:sp>
        <p:nvSpPr>
          <p:cNvPr id="4" name="Slide Number Placeholder 3">
            <a:extLst>
              <a:ext uri="{FF2B5EF4-FFF2-40B4-BE49-F238E27FC236}">
                <a16:creationId xmlns:a16="http://schemas.microsoft.com/office/drawing/2014/main" id="{A0B125E1-9C62-6AFA-318C-3F4A52B68E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10</a:t>
            </a:fld>
            <a:endParaRPr lang="en"/>
          </a:p>
        </p:txBody>
      </p:sp>
      <p:pic>
        <p:nvPicPr>
          <p:cNvPr id="5" name="Picture 5" descr="Chart&#10;&#10;Description automatically generated">
            <a:extLst>
              <a:ext uri="{FF2B5EF4-FFF2-40B4-BE49-F238E27FC236}">
                <a16:creationId xmlns:a16="http://schemas.microsoft.com/office/drawing/2014/main" id="{83889F8F-A98C-C34D-8375-BE8E43CE8B12}"/>
              </a:ext>
            </a:extLst>
          </p:cNvPr>
          <p:cNvPicPr>
            <a:picLocks noChangeAspect="1"/>
          </p:cNvPicPr>
          <p:nvPr/>
        </p:nvPicPr>
        <p:blipFill>
          <a:blip r:embed="rId3"/>
          <a:stretch>
            <a:fillRect/>
          </a:stretch>
        </p:blipFill>
        <p:spPr>
          <a:xfrm>
            <a:off x="4914900" y="1430997"/>
            <a:ext cx="3674191" cy="2613346"/>
          </a:xfrm>
          <a:prstGeom prst="rect">
            <a:avLst/>
          </a:prstGeom>
        </p:spPr>
      </p:pic>
    </p:spTree>
    <p:extLst>
      <p:ext uri="{BB962C8B-B14F-4D97-AF65-F5344CB8AC3E}">
        <p14:creationId xmlns:p14="http://schemas.microsoft.com/office/powerpoint/2010/main" val="100641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4.</a:t>
            </a:r>
            <a:endParaRPr lang="en-US">
              <a:solidFill>
                <a:schemeClr val="accent1"/>
              </a:solidFill>
            </a:endParaRPr>
          </a:p>
          <a:p>
            <a:r>
              <a:rPr lang="en"/>
              <a:t>Method, Results, &amp; Out of Sample Analysis</a:t>
            </a:r>
            <a:endParaRPr/>
          </a:p>
        </p:txBody>
      </p:sp>
      <p:sp>
        <p:nvSpPr>
          <p:cNvPr id="110" name="Google Shape;110;p15"/>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p>
            <a:pPr marL="0" indent="0">
              <a:spcAft>
                <a:spcPts val="600"/>
              </a:spcAft>
            </a:pPr>
            <a:r>
              <a:rPr lang="en-US"/>
              <a:t>Autoregressive Integrated Moving Average (ARIMA) </a:t>
            </a:r>
            <a:endParaRPr/>
          </a:p>
        </p:txBody>
      </p:sp>
    </p:spTree>
    <p:extLst>
      <p:ext uri="{BB962C8B-B14F-4D97-AF65-F5344CB8AC3E}">
        <p14:creationId xmlns:p14="http://schemas.microsoft.com/office/powerpoint/2010/main" val="341989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r>
              <a:rPr lang="en"/>
              <a:t>What is ARIMA? </a:t>
            </a:r>
            <a:endParaRPr/>
          </a:p>
        </p:txBody>
      </p:sp>
      <p:sp>
        <p:nvSpPr>
          <p:cNvPr id="122" name="Google Shape;122;p17"/>
          <p:cNvSpPr txBox="1">
            <a:spLocks noGrp="1"/>
          </p:cNvSpPr>
          <p:nvPr>
            <p:ph type="body" idx="1"/>
          </p:nvPr>
        </p:nvSpPr>
        <p:spPr>
          <a:xfrm>
            <a:off x="521027" y="1289968"/>
            <a:ext cx="7950984" cy="3033900"/>
          </a:xfrm>
          <a:prstGeom prst="rect">
            <a:avLst/>
          </a:prstGeom>
        </p:spPr>
        <p:txBody>
          <a:bodyPr spcFirstLastPara="1" wrap="square" lIns="0" tIns="0" rIns="0" bIns="0" anchor="t" anchorCtr="0">
            <a:noAutofit/>
          </a:bodyPr>
          <a:lstStyle/>
          <a:p>
            <a:r>
              <a:rPr lang="en" sz="1800"/>
              <a:t>ARIMA is a time-series forecasting model</a:t>
            </a:r>
          </a:p>
          <a:p>
            <a:pPr lvl="1"/>
            <a:r>
              <a:rPr lang="en" sz="1800"/>
              <a:t>Auto Regressive (AR): Uses lag values to forecast</a:t>
            </a:r>
          </a:p>
          <a:p>
            <a:pPr lvl="1"/>
            <a:r>
              <a:rPr lang="en" sz="1800"/>
              <a:t>Integrated (I): Differencing steps required to make stationary</a:t>
            </a:r>
          </a:p>
          <a:p>
            <a:pPr lvl="1"/>
            <a:r>
              <a:rPr lang="en" sz="1800"/>
              <a:t>Moving Average (MA): Uses lagged forecast errors to forecast</a:t>
            </a:r>
          </a:p>
          <a:p>
            <a:r>
              <a:rPr lang="en" sz="1800"/>
              <a:t>Non seasonal ARIMA model is classified as an "ARIMA (</a:t>
            </a:r>
            <a:r>
              <a:rPr lang="en" sz="1800" err="1"/>
              <a:t>p,d,q</a:t>
            </a:r>
            <a:r>
              <a:rPr lang="en" sz="1800"/>
              <a:t>)" model</a:t>
            </a:r>
          </a:p>
          <a:p>
            <a:pPr lvl="1"/>
            <a:r>
              <a:rPr lang="en" sz="1800"/>
              <a:t>P: Number of autoregressive terms</a:t>
            </a:r>
          </a:p>
          <a:p>
            <a:pPr lvl="1"/>
            <a:r>
              <a:rPr lang="en" sz="1800"/>
              <a:t>D: Number of non-seasonal differences needed for stationarity</a:t>
            </a:r>
          </a:p>
          <a:p>
            <a:pPr lvl="1"/>
            <a:r>
              <a:rPr lang="en" sz="1800"/>
              <a:t>Q: number of lagged forecast errors in the prediction equation</a:t>
            </a:r>
          </a:p>
          <a:p>
            <a:endParaRPr lang="en" sz="1800"/>
          </a:p>
          <a:p>
            <a:endParaRPr lang="en" sz="1800"/>
          </a:p>
          <a:p>
            <a:endParaRPr lang="en" sz="1800"/>
          </a:p>
          <a:p>
            <a:endParaRPr lang="en"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5757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DCD3-CA43-E671-8B29-97C52DB822C2}"/>
              </a:ext>
            </a:extLst>
          </p:cNvPr>
          <p:cNvSpPr>
            <a:spLocks noGrp="1"/>
          </p:cNvSpPr>
          <p:nvPr>
            <p:ph type="title"/>
          </p:nvPr>
        </p:nvSpPr>
        <p:spPr/>
        <p:txBody>
          <a:bodyPr/>
          <a:lstStyle/>
          <a:p>
            <a:r>
              <a:rPr lang="en-US"/>
              <a:t>Madonna: Preliminary ARIMA Model</a:t>
            </a:r>
          </a:p>
        </p:txBody>
      </p:sp>
      <p:sp>
        <p:nvSpPr>
          <p:cNvPr id="3" name="Text Placeholder 2">
            <a:extLst>
              <a:ext uri="{FF2B5EF4-FFF2-40B4-BE49-F238E27FC236}">
                <a16:creationId xmlns:a16="http://schemas.microsoft.com/office/drawing/2014/main" id="{562452CF-C05D-0AFA-2DCD-8FFA7595BE63}"/>
              </a:ext>
            </a:extLst>
          </p:cNvPr>
          <p:cNvSpPr>
            <a:spLocks noGrp="1"/>
          </p:cNvSpPr>
          <p:nvPr>
            <p:ph type="body" idx="1"/>
          </p:nvPr>
        </p:nvSpPr>
        <p:spPr>
          <a:xfrm>
            <a:off x="855300" y="1440930"/>
            <a:ext cx="7433400" cy="3033900"/>
          </a:xfrm>
        </p:spPr>
        <p:txBody>
          <a:bodyPr/>
          <a:lstStyle/>
          <a:p>
            <a:r>
              <a:rPr lang="en-US" sz="1800"/>
              <a:t>Originally, our RMSE was very high</a:t>
            </a:r>
          </a:p>
          <a:p>
            <a:pPr lvl="1"/>
            <a:r>
              <a:rPr lang="en-US" sz="1800"/>
              <a:t>~15 for training and ~22 for testing in both univariate and multivariate ARIMA</a:t>
            </a:r>
          </a:p>
          <a:p>
            <a:r>
              <a:rPr lang="en-US" sz="1800"/>
              <a:t>To combat this issue and increase accuracy, we chose a smaller time horizon to predict</a:t>
            </a:r>
          </a:p>
          <a:p>
            <a:pPr lvl="1"/>
            <a:r>
              <a:rPr lang="en-US" sz="1800"/>
              <a:t>90 days </a:t>
            </a:r>
          </a:p>
          <a:p>
            <a:r>
              <a:rPr lang="en-US" sz="1800"/>
              <a:t>We will also look at seasonality of the data </a:t>
            </a:r>
          </a:p>
          <a:p>
            <a:pPr lvl="1"/>
            <a:endParaRPr lang="en-US" sz="1800"/>
          </a:p>
          <a:p>
            <a:endParaRPr lang="en-US" sz="1800"/>
          </a:p>
          <a:p>
            <a:pPr lvl="1"/>
            <a:endParaRPr lang="en-US" sz="1800"/>
          </a:p>
          <a:p>
            <a:pPr lvl="1"/>
            <a:endParaRPr lang="en-US" sz="1800"/>
          </a:p>
        </p:txBody>
      </p:sp>
      <p:sp>
        <p:nvSpPr>
          <p:cNvPr id="4" name="Slide Number Placeholder 3">
            <a:extLst>
              <a:ext uri="{FF2B5EF4-FFF2-40B4-BE49-F238E27FC236}">
                <a16:creationId xmlns:a16="http://schemas.microsoft.com/office/drawing/2014/main" id="{C5A18B77-167C-08A0-F3C2-3C11DAAA6C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spTree>
    <p:extLst>
      <p:ext uri="{BB962C8B-B14F-4D97-AF65-F5344CB8AC3E}">
        <p14:creationId xmlns:p14="http://schemas.microsoft.com/office/powerpoint/2010/main" val="200607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9774-75FD-654A-2FD6-F44445BCB3EF}"/>
              </a:ext>
            </a:extLst>
          </p:cNvPr>
          <p:cNvSpPr>
            <a:spLocks noGrp="1"/>
          </p:cNvSpPr>
          <p:nvPr>
            <p:ph type="title"/>
          </p:nvPr>
        </p:nvSpPr>
        <p:spPr/>
        <p:txBody>
          <a:bodyPr/>
          <a:lstStyle/>
          <a:p>
            <a:r>
              <a:rPr lang="en-US"/>
              <a:t>Seasonality of Temperature and Rainfall</a:t>
            </a:r>
          </a:p>
        </p:txBody>
      </p:sp>
      <p:sp>
        <p:nvSpPr>
          <p:cNvPr id="3" name="Text Placeholder 2">
            <a:extLst>
              <a:ext uri="{FF2B5EF4-FFF2-40B4-BE49-F238E27FC236}">
                <a16:creationId xmlns:a16="http://schemas.microsoft.com/office/drawing/2014/main" id="{9A985FBD-FB49-D72A-453B-C96C9C253B1A}"/>
              </a:ext>
            </a:extLst>
          </p:cNvPr>
          <p:cNvSpPr>
            <a:spLocks noGrp="1"/>
          </p:cNvSpPr>
          <p:nvPr>
            <p:ph type="body" idx="1"/>
          </p:nvPr>
        </p:nvSpPr>
        <p:spPr>
          <a:xfrm>
            <a:off x="855300" y="1430147"/>
            <a:ext cx="7628149" cy="3033900"/>
          </a:xfrm>
        </p:spPr>
        <p:txBody>
          <a:bodyPr/>
          <a:lstStyle/>
          <a:p>
            <a:pPr marL="419100" indent="-342900"/>
            <a:r>
              <a:rPr lang="en-US" sz="1800"/>
              <a:t>(Left) Plotting temperature against seasons in different years, seasonality is seen for temperature </a:t>
            </a:r>
          </a:p>
          <a:p>
            <a:pPr marL="419100" indent="-342900"/>
            <a:r>
              <a:rPr lang="en-US" sz="1800"/>
              <a:t>(Right) We do not observe as much seasonality with rainfall </a:t>
            </a:r>
          </a:p>
        </p:txBody>
      </p:sp>
      <p:sp>
        <p:nvSpPr>
          <p:cNvPr id="4" name="Slide Number Placeholder 3">
            <a:extLst>
              <a:ext uri="{FF2B5EF4-FFF2-40B4-BE49-F238E27FC236}">
                <a16:creationId xmlns:a16="http://schemas.microsoft.com/office/drawing/2014/main" id="{BBC112CD-CC08-7021-FF53-B4E827608C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pic>
        <p:nvPicPr>
          <p:cNvPr id="5" name="Picture 5" descr="Chart&#10;&#10;Description automatically generated">
            <a:extLst>
              <a:ext uri="{FF2B5EF4-FFF2-40B4-BE49-F238E27FC236}">
                <a16:creationId xmlns:a16="http://schemas.microsoft.com/office/drawing/2014/main" id="{6886BD39-A881-049B-ABBD-852441498A26}"/>
              </a:ext>
            </a:extLst>
          </p:cNvPr>
          <p:cNvPicPr>
            <a:picLocks noChangeAspect="1"/>
          </p:cNvPicPr>
          <p:nvPr/>
        </p:nvPicPr>
        <p:blipFill>
          <a:blip r:embed="rId3"/>
          <a:stretch>
            <a:fillRect/>
          </a:stretch>
        </p:blipFill>
        <p:spPr>
          <a:xfrm>
            <a:off x="449341" y="2278352"/>
            <a:ext cx="3845846" cy="2743780"/>
          </a:xfrm>
          <a:prstGeom prst="rect">
            <a:avLst/>
          </a:prstGeom>
        </p:spPr>
      </p:pic>
      <p:pic>
        <p:nvPicPr>
          <p:cNvPr id="6" name="Picture 6" descr="Chart, bar chart, histogram&#10;&#10;Description automatically generated">
            <a:extLst>
              <a:ext uri="{FF2B5EF4-FFF2-40B4-BE49-F238E27FC236}">
                <a16:creationId xmlns:a16="http://schemas.microsoft.com/office/drawing/2014/main" id="{3CE90899-0964-5835-2C03-03704CF45CC9}"/>
              </a:ext>
            </a:extLst>
          </p:cNvPr>
          <p:cNvPicPr>
            <a:picLocks noChangeAspect="1"/>
          </p:cNvPicPr>
          <p:nvPr/>
        </p:nvPicPr>
        <p:blipFill>
          <a:blip r:embed="rId4"/>
          <a:stretch>
            <a:fillRect/>
          </a:stretch>
        </p:blipFill>
        <p:spPr>
          <a:xfrm>
            <a:off x="4569843" y="2325867"/>
            <a:ext cx="4015596" cy="2572887"/>
          </a:xfrm>
          <a:prstGeom prst="rect">
            <a:avLst/>
          </a:prstGeom>
        </p:spPr>
      </p:pic>
    </p:spTree>
    <p:extLst>
      <p:ext uri="{BB962C8B-B14F-4D97-AF65-F5344CB8AC3E}">
        <p14:creationId xmlns:p14="http://schemas.microsoft.com/office/powerpoint/2010/main" val="2789530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1DF7-0810-9A61-1BB8-9AB2AD467280}"/>
              </a:ext>
            </a:extLst>
          </p:cNvPr>
          <p:cNvSpPr>
            <a:spLocks noGrp="1"/>
          </p:cNvSpPr>
          <p:nvPr>
            <p:ph type="title"/>
          </p:nvPr>
        </p:nvSpPr>
        <p:spPr>
          <a:xfrm>
            <a:off x="855300" y="836000"/>
            <a:ext cx="7433400" cy="393192"/>
          </a:xfrm>
        </p:spPr>
        <p:txBody>
          <a:bodyPr/>
          <a:lstStyle/>
          <a:p>
            <a:r>
              <a:rPr lang="en-US"/>
              <a:t>Seasonality of Flow Rate</a:t>
            </a:r>
          </a:p>
        </p:txBody>
      </p:sp>
      <p:sp>
        <p:nvSpPr>
          <p:cNvPr id="3" name="Text Placeholder 2">
            <a:extLst>
              <a:ext uri="{FF2B5EF4-FFF2-40B4-BE49-F238E27FC236}">
                <a16:creationId xmlns:a16="http://schemas.microsoft.com/office/drawing/2014/main" id="{324B4B23-BA0F-7887-EAE1-E04C99BC0CAB}"/>
              </a:ext>
            </a:extLst>
          </p:cNvPr>
          <p:cNvSpPr>
            <a:spLocks noGrp="1"/>
          </p:cNvSpPr>
          <p:nvPr>
            <p:ph type="body" idx="1"/>
          </p:nvPr>
        </p:nvSpPr>
        <p:spPr>
          <a:xfrm>
            <a:off x="283800" y="1438806"/>
            <a:ext cx="4543552" cy="3033900"/>
          </a:xfrm>
        </p:spPr>
        <p:txBody>
          <a:bodyPr/>
          <a:lstStyle/>
          <a:p>
            <a:r>
              <a:rPr lang="en-US" sz="1800"/>
              <a:t>However, when looking at our outcome variable (flow rate), there is no trend that each year follows</a:t>
            </a:r>
          </a:p>
          <a:p>
            <a:r>
              <a:rPr lang="en-US" sz="1800"/>
              <a:t>Seasonality not carrying over between our regressors and target variable is likely what leads to similar results for univariate and multivariate ARIMA models</a:t>
            </a:r>
          </a:p>
        </p:txBody>
      </p:sp>
      <p:sp>
        <p:nvSpPr>
          <p:cNvPr id="4" name="Slide Number Placeholder 3">
            <a:extLst>
              <a:ext uri="{FF2B5EF4-FFF2-40B4-BE49-F238E27FC236}">
                <a16:creationId xmlns:a16="http://schemas.microsoft.com/office/drawing/2014/main" id="{7D5F74FA-BC8F-EBBF-4C73-718BE678F8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pic>
        <p:nvPicPr>
          <p:cNvPr id="5" name="Picture 5" descr="Chart, histogram&#10;&#10;Description automatically generated">
            <a:extLst>
              <a:ext uri="{FF2B5EF4-FFF2-40B4-BE49-F238E27FC236}">
                <a16:creationId xmlns:a16="http://schemas.microsoft.com/office/drawing/2014/main" id="{5F1ADEEE-B293-50FF-B2EB-2D60652F8DDC}"/>
              </a:ext>
            </a:extLst>
          </p:cNvPr>
          <p:cNvPicPr>
            <a:picLocks noChangeAspect="1"/>
          </p:cNvPicPr>
          <p:nvPr/>
        </p:nvPicPr>
        <p:blipFill>
          <a:blip r:embed="rId3"/>
          <a:stretch>
            <a:fillRect/>
          </a:stretch>
        </p:blipFill>
        <p:spPr>
          <a:xfrm>
            <a:off x="4822101" y="1396877"/>
            <a:ext cx="4285170" cy="3080705"/>
          </a:xfrm>
          <a:prstGeom prst="rect">
            <a:avLst/>
          </a:prstGeom>
        </p:spPr>
      </p:pic>
    </p:spTree>
    <p:extLst>
      <p:ext uri="{BB962C8B-B14F-4D97-AF65-F5344CB8AC3E}">
        <p14:creationId xmlns:p14="http://schemas.microsoft.com/office/powerpoint/2010/main" val="96482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Text, letter&#10;&#10;Description automatically generated">
            <a:extLst>
              <a:ext uri="{FF2B5EF4-FFF2-40B4-BE49-F238E27FC236}">
                <a16:creationId xmlns:a16="http://schemas.microsoft.com/office/drawing/2014/main" id="{E8D7CB6F-879A-9F30-DAD9-86CB0E0361C0}"/>
              </a:ext>
            </a:extLst>
          </p:cNvPr>
          <p:cNvPicPr>
            <a:picLocks noChangeAspect="1"/>
          </p:cNvPicPr>
          <p:nvPr/>
        </p:nvPicPr>
        <p:blipFill>
          <a:blip r:embed="rId3"/>
          <a:stretch>
            <a:fillRect/>
          </a:stretch>
        </p:blipFill>
        <p:spPr>
          <a:xfrm>
            <a:off x="342900" y="1941733"/>
            <a:ext cx="4609358" cy="1822192"/>
          </a:xfrm>
          <a:prstGeom prst="rect">
            <a:avLst/>
          </a:prstGeom>
        </p:spPr>
      </p:pic>
      <p:sp>
        <p:nvSpPr>
          <p:cNvPr id="2" name="Title 1">
            <a:extLst>
              <a:ext uri="{FF2B5EF4-FFF2-40B4-BE49-F238E27FC236}">
                <a16:creationId xmlns:a16="http://schemas.microsoft.com/office/drawing/2014/main" id="{2D164DE6-9C3A-D049-8A64-861B67E51FFE}"/>
              </a:ext>
            </a:extLst>
          </p:cNvPr>
          <p:cNvSpPr>
            <a:spLocks noGrp="1"/>
          </p:cNvSpPr>
          <p:nvPr>
            <p:ph type="title"/>
          </p:nvPr>
        </p:nvSpPr>
        <p:spPr>
          <a:xfrm>
            <a:off x="832104" y="859536"/>
            <a:ext cx="7433400" cy="396300"/>
          </a:xfrm>
        </p:spPr>
        <p:txBody>
          <a:bodyPr/>
          <a:lstStyle/>
          <a:p>
            <a:r>
              <a:rPr lang="en-US"/>
              <a:t>Madonna: Univariate ARIMA (Daily)</a:t>
            </a:r>
          </a:p>
        </p:txBody>
      </p:sp>
      <p:sp>
        <p:nvSpPr>
          <p:cNvPr id="4" name="Slide Number Placeholder 3">
            <a:extLst>
              <a:ext uri="{FF2B5EF4-FFF2-40B4-BE49-F238E27FC236}">
                <a16:creationId xmlns:a16="http://schemas.microsoft.com/office/drawing/2014/main" id="{30C02A9E-E3E7-9E2B-E52B-2794C54690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pic>
        <p:nvPicPr>
          <p:cNvPr id="6" name="Picture 6" descr="A picture containing text, antenna&#10;&#10;Description automatically generated">
            <a:extLst>
              <a:ext uri="{FF2B5EF4-FFF2-40B4-BE49-F238E27FC236}">
                <a16:creationId xmlns:a16="http://schemas.microsoft.com/office/drawing/2014/main" id="{FE4C0598-44D9-D872-4086-581BCEBCFD58}"/>
              </a:ext>
            </a:extLst>
          </p:cNvPr>
          <p:cNvPicPr>
            <a:picLocks noChangeAspect="1"/>
          </p:cNvPicPr>
          <p:nvPr/>
        </p:nvPicPr>
        <p:blipFill>
          <a:blip r:embed="rId4"/>
          <a:stretch>
            <a:fillRect/>
          </a:stretch>
        </p:blipFill>
        <p:spPr>
          <a:xfrm>
            <a:off x="5107080" y="1389883"/>
            <a:ext cx="3647854" cy="2429419"/>
          </a:xfrm>
          <a:prstGeom prst="rect">
            <a:avLst/>
          </a:prstGeom>
        </p:spPr>
      </p:pic>
      <p:pic>
        <p:nvPicPr>
          <p:cNvPr id="13" name="Picture 13" descr="Text, letter&#10;&#10;Description automatically generated">
            <a:extLst>
              <a:ext uri="{FF2B5EF4-FFF2-40B4-BE49-F238E27FC236}">
                <a16:creationId xmlns:a16="http://schemas.microsoft.com/office/drawing/2014/main" id="{863D649A-BBFC-559F-C9B8-D39128BD0633}"/>
              </a:ext>
            </a:extLst>
          </p:cNvPr>
          <p:cNvPicPr>
            <a:picLocks noChangeAspect="1"/>
          </p:cNvPicPr>
          <p:nvPr/>
        </p:nvPicPr>
        <p:blipFill>
          <a:blip r:embed="rId5"/>
          <a:stretch>
            <a:fillRect/>
          </a:stretch>
        </p:blipFill>
        <p:spPr>
          <a:xfrm>
            <a:off x="342900" y="4239342"/>
            <a:ext cx="2934598" cy="579048"/>
          </a:xfrm>
          <a:prstGeom prst="rect">
            <a:avLst/>
          </a:prstGeom>
        </p:spPr>
      </p:pic>
      <p:sp>
        <p:nvSpPr>
          <p:cNvPr id="3" name="Rectangle 2">
            <a:extLst>
              <a:ext uri="{FF2B5EF4-FFF2-40B4-BE49-F238E27FC236}">
                <a16:creationId xmlns:a16="http://schemas.microsoft.com/office/drawing/2014/main" id="{0A292990-E25D-2CCA-E7C6-F427BABBD227}"/>
              </a:ext>
            </a:extLst>
          </p:cNvPr>
          <p:cNvSpPr/>
          <p:nvPr/>
        </p:nvSpPr>
        <p:spPr>
          <a:xfrm>
            <a:off x="1616150" y="3494564"/>
            <a:ext cx="538718" cy="29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A3425D-2595-99A2-9328-AB4773820924}"/>
              </a:ext>
            </a:extLst>
          </p:cNvPr>
          <p:cNvSpPr/>
          <p:nvPr/>
        </p:nvSpPr>
        <p:spPr>
          <a:xfrm>
            <a:off x="2445812" y="4400877"/>
            <a:ext cx="737191" cy="433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08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AFC8-B040-0CC4-7ADC-300E7DFF0E16}"/>
              </a:ext>
            </a:extLst>
          </p:cNvPr>
          <p:cNvSpPr>
            <a:spLocks noGrp="1"/>
          </p:cNvSpPr>
          <p:nvPr>
            <p:ph type="title"/>
          </p:nvPr>
        </p:nvSpPr>
        <p:spPr/>
        <p:txBody>
          <a:bodyPr/>
          <a:lstStyle/>
          <a:p>
            <a:r>
              <a:rPr lang="en-US"/>
              <a:t>Madonna: Multivariate ARIMA (Daily)</a:t>
            </a:r>
          </a:p>
        </p:txBody>
      </p:sp>
      <p:sp>
        <p:nvSpPr>
          <p:cNvPr id="4" name="Slide Number Placeholder 3">
            <a:extLst>
              <a:ext uri="{FF2B5EF4-FFF2-40B4-BE49-F238E27FC236}">
                <a16:creationId xmlns:a16="http://schemas.microsoft.com/office/drawing/2014/main" id="{0E8AECCF-0F6B-B604-063C-1AF3E2077A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pic>
        <p:nvPicPr>
          <p:cNvPr id="7" name="Picture 7" descr="Chart&#10;&#10;Description automatically generated">
            <a:extLst>
              <a:ext uri="{FF2B5EF4-FFF2-40B4-BE49-F238E27FC236}">
                <a16:creationId xmlns:a16="http://schemas.microsoft.com/office/drawing/2014/main" id="{28ACD56F-AB84-1416-F9DE-D2CFC7A829DF}"/>
              </a:ext>
            </a:extLst>
          </p:cNvPr>
          <p:cNvPicPr>
            <a:picLocks noChangeAspect="1"/>
          </p:cNvPicPr>
          <p:nvPr/>
        </p:nvPicPr>
        <p:blipFill>
          <a:blip r:embed="rId3"/>
          <a:stretch>
            <a:fillRect/>
          </a:stretch>
        </p:blipFill>
        <p:spPr>
          <a:xfrm>
            <a:off x="5139236" y="1454230"/>
            <a:ext cx="3767586" cy="2504613"/>
          </a:xfrm>
          <a:prstGeom prst="rect">
            <a:avLst/>
          </a:prstGeom>
        </p:spPr>
      </p:pic>
      <p:pic>
        <p:nvPicPr>
          <p:cNvPr id="13" name="Picture 13" descr="Text, letter&#10;&#10;Description automatically generated">
            <a:extLst>
              <a:ext uri="{FF2B5EF4-FFF2-40B4-BE49-F238E27FC236}">
                <a16:creationId xmlns:a16="http://schemas.microsoft.com/office/drawing/2014/main" id="{CF734EB4-6764-7EE2-065B-B22CF4D2E22B}"/>
              </a:ext>
            </a:extLst>
          </p:cNvPr>
          <p:cNvPicPr>
            <a:picLocks noChangeAspect="1"/>
          </p:cNvPicPr>
          <p:nvPr/>
        </p:nvPicPr>
        <p:blipFill>
          <a:blip r:embed="rId4"/>
          <a:stretch>
            <a:fillRect/>
          </a:stretch>
        </p:blipFill>
        <p:spPr>
          <a:xfrm>
            <a:off x="526211" y="1636607"/>
            <a:ext cx="4468482" cy="2139860"/>
          </a:xfrm>
          <a:prstGeom prst="rect">
            <a:avLst/>
          </a:prstGeom>
        </p:spPr>
      </p:pic>
      <p:pic>
        <p:nvPicPr>
          <p:cNvPr id="14" name="Picture 14" descr="Text, letter&#10;&#10;Description automatically generated">
            <a:extLst>
              <a:ext uri="{FF2B5EF4-FFF2-40B4-BE49-F238E27FC236}">
                <a16:creationId xmlns:a16="http://schemas.microsoft.com/office/drawing/2014/main" id="{E7EC8A39-FE02-2B2D-86C6-913CD31F9B7B}"/>
              </a:ext>
            </a:extLst>
          </p:cNvPr>
          <p:cNvPicPr>
            <a:picLocks noChangeAspect="1"/>
          </p:cNvPicPr>
          <p:nvPr/>
        </p:nvPicPr>
        <p:blipFill>
          <a:blip r:embed="rId5"/>
          <a:stretch>
            <a:fillRect/>
          </a:stretch>
        </p:blipFill>
        <p:spPr>
          <a:xfrm>
            <a:off x="526211" y="4109317"/>
            <a:ext cx="2724150" cy="504825"/>
          </a:xfrm>
          <a:prstGeom prst="rect">
            <a:avLst/>
          </a:prstGeom>
        </p:spPr>
      </p:pic>
      <p:sp>
        <p:nvSpPr>
          <p:cNvPr id="3" name="Rectangle 2">
            <a:extLst>
              <a:ext uri="{FF2B5EF4-FFF2-40B4-BE49-F238E27FC236}">
                <a16:creationId xmlns:a16="http://schemas.microsoft.com/office/drawing/2014/main" id="{3AE415C1-FEEA-9A0D-756B-583F05B5F5FC}"/>
              </a:ext>
            </a:extLst>
          </p:cNvPr>
          <p:cNvSpPr/>
          <p:nvPr/>
        </p:nvSpPr>
        <p:spPr>
          <a:xfrm>
            <a:off x="1757916" y="3515830"/>
            <a:ext cx="517451" cy="260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6EE4A4-3118-50F0-6E41-A102C737DFF0}"/>
              </a:ext>
            </a:extLst>
          </p:cNvPr>
          <p:cNvSpPr/>
          <p:nvPr/>
        </p:nvSpPr>
        <p:spPr>
          <a:xfrm>
            <a:off x="2544732" y="4224667"/>
            <a:ext cx="637950" cy="375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5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6DE0-61A2-BAE0-94F3-238B81FF1062}"/>
              </a:ext>
            </a:extLst>
          </p:cNvPr>
          <p:cNvSpPr>
            <a:spLocks noGrp="1"/>
          </p:cNvSpPr>
          <p:nvPr>
            <p:ph type="title"/>
          </p:nvPr>
        </p:nvSpPr>
        <p:spPr/>
        <p:txBody>
          <a:bodyPr/>
          <a:lstStyle/>
          <a:p>
            <a:r>
              <a:rPr lang="en-US"/>
              <a:t>Observations for Daily ARIMA</a:t>
            </a:r>
          </a:p>
        </p:txBody>
      </p:sp>
      <p:sp>
        <p:nvSpPr>
          <p:cNvPr id="3" name="Text Placeholder 2">
            <a:extLst>
              <a:ext uri="{FF2B5EF4-FFF2-40B4-BE49-F238E27FC236}">
                <a16:creationId xmlns:a16="http://schemas.microsoft.com/office/drawing/2014/main" id="{378032E4-8DB3-BDAD-52BA-8610C44B6FFC}"/>
              </a:ext>
            </a:extLst>
          </p:cNvPr>
          <p:cNvSpPr>
            <a:spLocks noGrp="1"/>
          </p:cNvSpPr>
          <p:nvPr>
            <p:ph type="body" idx="1"/>
          </p:nvPr>
        </p:nvSpPr>
        <p:spPr/>
        <p:txBody>
          <a:bodyPr/>
          <a:lstStyle/>
          <a:p>
            <a:r>
              <a:rPr lang="en-US" sz="1800"/>
              <a:t>Multivariate ARIMA had a slightly better RMSE in the training set compared to Univariate ARIMA, but they are extremely similar </a:t>
            </a:r>
          </a:p>
          <a:p>
            <a:r>
              <a:rPr lang="en-US" sz="1800"/>
              <a:t>The univariate ARIMA model had a better RMSE for out of sample data </a:t>
            </a:r>
          </a:p>
          <a:p>
            <a:endParaRPr lang="en-US" sz="1800"/>
          </a:p>
        </p:txBody>
      </p:sp>
      <p:sp>
        <p:nvSpPr>
          <p:cNvPr id="4" name="Slide Number Placeholder 3">
            <a:extLst>
              <a:ext uri="{FF2B5EF4-FFF2-40B4-BE49-F238E27FC236}">
                <a16:creationId xmlns:a16="http://schemas.microsoft.com/office/drawing/2014/main" id="{C19AB047-FD28-5531-10CA-D9600ED314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pic>
        <p:nvPicPr>
          <p:cNvPr id="5" name="Picture 13" descr="Text, letter&#10;&#10;Description automatically generated">
            <a:extLst>
              <a:ext uri="{FF2B5EF4-FFF2-40B4-BE49-F238E27FC236}">
                <a16:creationId xmlns:a16="http://schemas.microsoft.com/office/drawing/2014/main" id="{6E18E071-8263-1695-715B-5BBC722D74D2}"/>
              </a:ext>
            </a:extLst>
          </p:cNvPr>
          <p:cNvPicPr>
            <a:picLocks noChangeAspect="1"/>
          </p:cNvPicPr>
          <p:nvPr/>
        </p:nvPicPr>
        <p:blipFill>
          <a:blip r:embed="rId3"/>
          <a:stretch>
            <a:fillRect/>
          </a:stretch>
        </p:blipFill>
        <p:spPr>
          <a:xfrm>
            <a:off x="668964" y="3140643"/>
            <a:ext cx="3124673" cy="616553"/>
          </a:xfrm>
          <a:prstGeom prst="rect">
            <a:avLst/>
          </a:prstGeom>
        </p:spPr>
      </p:pic>
      <p:pic>
        <p:nvPicPr>
          <p:cNvPr id="6" name="Picture 14" descr="Text, letter&#10;&#10;Description automatically generated">
            <a:extLst>
              <a:ext uri="{FF2B5EF4-FFF2-40B4-BE49-F238E27FC236}">
                <a16:creationId xmlns:a16="http://schemas.microsoft.com/office/drawing/2014/main" id="{F2BA00AB-4D52-550D-F2A2-7A404A17DE7A}"/>
              </a:ext>
            </a:extLst>
          </p:cNvPr>
          <p:cNvPicPr>
            <a:picLocks noChangeAspect="1"/>
          </p:cNvPicPr>
          <p:nvPr/>
        </p:nvPicPr>
        <p:blipFill>
          <a:blip r:embed="rId4"/>
          <a:stretch>
            <a:fillRect/>
          </a:stretch>
        </p:blipFill>
        <p:spPr>
          <a:xfrm>
            <a:off x="668963" y="4082846"/>
            <a:ext cx="3124674" cy="579048"/>
          </a:xfrm>
          <a:prstGeom prst="rect">
            <a:avLst/>
          </a:prstGeom>
        </p:spPr>
      </p:pic>
    </p:spTree>
    <p:extLst>
      <p:ext uri="{BB962C8B-B14F-4D97-AF65-F5344CB8AC3E}">
        <p14:creationId xmlns:p14="http://schemas.microsoft.com/office/powerpoint/2010/main" val="307404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4540-EE6E-7E81-82BC-369D0D9825E9}"/>
              </a:ext>
            </a:extLst>
          </p:cNvPr>
          <p:cNvSpPr>
            <a:spLocks noGrp="1"/>
          </p:cNvSpPr>
          <p:nvPr>
            <p:ph type="title"/>
          </p:nvPr>
        </p:nvSpPr>
        <p:spPr>
          <a:xfrm>
            <a:off x="855299" y="836000"/>
            <a:ext cx="7693277" cy="396300"/>
          </a:xfrm>
        </p:spPr>
        <p:txBody>
          <a:bodyPr/>
          <a:lstStyle/>
          <a:p>
            <a:r>
              <a:rPr lang="en-US"/>
              <a:t>Madonna: Univariate ARIMA (Weekly)</a:t>
            </a:r>
          </a:p>
        </p:txBody>
      </p:sp>
      <p:sp>
        <p:nvSpPr>
          <p:cNvPr id="4" name="Slide Number Placeholder 3">
            <a:extLst>
              <a:ext uri="{FF2B5EF4-FFF2-40B4-BE49-F238E27FC236}">
                <a16:creationId xmlns:a16="http://schemas.microsoft.com/office/drawing/2014/main" id="{E40A182B-374F-458C-D28B-8C31F3880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19</a:t>
            </a:fld>
            <a:endParaRPr lang="en"/>
          </a:p>
        </p:txBody>
      </p:sp>
      <p:pic>
        <p:nvPicPr>
          <p:cNvPr id="13" name="Picture 13" descr="Chart&#10;&#10;Description automatically generated">
            <a:extLst>
              <a:ext uri="{FF2B5EF4-FFF2-40B4-BE49-F238E27FC236}">
                <a16:creationId xmlns:a16="http://schemas.microsoft.com/office/drawing/2014/main" id="{7439CFD2-1382-BEDE-E64C-F4931E72A1D9}"/>
              </a:ext>
            </a:extLst>
          </p:cNvPr>
          <p:cNvPicPr>
            <a:picLocks noChangeAspect="1"/>
          </p:cNvPicPr>
          <p:nvPr/>
        </p:nvPicPr>
        <p:blipFill>
          <a:blip r:embed="rId3"/>
          <a:stretch>
            <a:fillRect/>
          </a:stretch>
        </p:blipFill>
        <p:spPr>
          <a:xfrm>
            <a:off x="4923183" y="1369943"/>
            <a:ext cx="4101547" cy="3248439"/>
          </a:xfrm>
          <a:prstGeom prst="rect">
            <a:avLst/>
          </a:prstGeom>
        </p:spPr>
      </p:pic>
      <p:pic>
        <p:nvPicPr>
          <p:cNvPr id="14" name="Picture 14" descr="Text, letter&#10;&#10;Description automatically generated">
            <a:extLst>
              <a:ext uri="{FF2B5EF4-FFF2-40B4-BE49-F238E27FC236}">
                <a16:creationId xmlns:a16="http://schemas.microsoft.com/office/drawing/2014/main" id="{46DAD6B4-87D9-7975-AC62-753A32D83213}"/>
              </a:ext>
            </a:extLst>
          </p:cNvPr>
          <p:cNvPicPr>
            <a:picLocks noChangeAspect="1"/>
          </p:cNvPicPr>
          <p:nvPr/>
        </p:nvPicPr>
        <p:blipFill>
          <a:blip r:embed="rId4"/>
          <a:stretch>
            <a:fillRect/>
          </a:stretch>
        </p:blipFill>
        <p:spPr>
          <a:xfrm>
            <a:off x="442291" y="1517423"/>
            <a:ext cx="4234069" cy="2266023"/>
          </a:xfrm>
          <a:prstGeom prst="rect">
            <a:avLst/>
          </a:prstGeom>
        </p:spPr>
      </p:pic>
      <p:sp>
        <p:nvSpPr>
          <p:cNvPr id="15" name="Rectangle 14">
            <a:extLst>
              <a:ext uri="{FF2B5EF4-FFF2-40B4-BE49-F238E27FC236}">
                <a16:creationId xmlns:a16="http://schemas.microsoft.com/office/drawing/2014/main" id="{039F5297-2D74-3E97-10E1-ACEBAEFE4825}"/>
              </a:ext>
            </a:extLst>
          </p:cNvPr>
          <p:cNvSpPr/>
          <p:nvPr/>
        </p:nvSpPr>
        <p:spPr>
          <a:xfrm>
            <a:off x="1925069" y="3193118"/>
            <a:ext cx="577061" cy="3647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6">
            <a:extLst>
              <a:ext uri="{FF2B5EF4-FFF2-40B4-BE49-F238E27FC236}">
                <a16:creationId xmlns:a16="http://schemas.microsoft.com/office/drawing/2014/main" id="{E29465F6-F28C-4145-72BF-B01D0F4A8DD4}"/>
              </a:ext>
            </a:extLst>
          </p:cNvPr>
          <p:cNvPicPr>
            <a:picLocks noChangeAspect="1"/>
          </p:cNvPicPr>
          <p:nvPr/>
        </p:nvPicPr>
        <p:blipFill>
          <a:blip r:embed="rId5"/>
          <a:stretch>
            <a:fillRect/>
          </a:stretch>
        </p:blipFill>
        <p:spPr>
          <a:xfrm>
            <a:off x="442291" y="4238434"/>
            <a:ext cx="3588026" cy="410372"/>
          </a:xfrm>
          <a:prstGeom prst="rect">
            <a:avLst/>
          </a:prstGeom>
        </p:spPr>
      </p:pic>
      <p:sp>
        <p:nvSpPr>
          <p:cNvPr id="17" name="Rectangle 16">
            <a:extLst>
              <a:ext uri="{FF2B5EF4-FFF2-40B4-BE49-F238E27FC236}">
                <a16:creationId xmlns:a16="http://schemas.microsoft.com/office/drawing/2014/main" id="{CD301D53-0763-732F-A3B9-1EC13BE932F3}"/>
              </a:ext>
            </a:extLst>
          </p:cNvPr>
          <p:cNvSpPr/>
          <p:nvPr/>
        </p:nvSpPr>
        <p:spPr>
          <a:xfrm>
            <a:off x="3190384" y="4189341"/>
            <a:ext cx="839933" cy="560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48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1.</a:t>
            </a:r>
            <a:endParaRPr>
              <a:solidFill>
                <a:schemeClr val="accent1"/>
              </a:solidFill>
            </a:endParaRPr>
          </a:p>
          <a:p>
            <a:pPr marL="0" lvl="0" indent="0" algn="l" rtl="0">
              <a:spcBef>
                <a:spcPts val="0"/>
              </a:spcBef>
              <a:spcAft>
                <a:spcPts val="0"/>
              </a:spcAft>
              <a:buNone/>
            </a:pPr>
            <a:r>
              <a:rPr lang="en"/>
              <a:t>Background &amp; Goal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2A44-9752-38D1-7A2F-8CF6AA7D24BB}"/>
              </a:ext>
            </a:extLst>
          </p:cNvPr>
          <p:cNvSpPr>
            <a:spLocks noGrp="1"/>
          </p:cNvSpPr>
          <p:nvPr>
            <p:ph type="title"/>
          </p:nvPr>
        </p:nvSpPr>
        <p:spPr>
          <a:xfrm>
            <a:off x="855299" y="836000"/>
            <a:ext cx="8032064" cy="396300"/>
          </a:xfrm>
        </p:spPr>
        <p:txBody>
          <a:bodyPr/>
          <a:lstStyle/>
          <a:p>
            <a:r>
              <a:rPr lang="en-US"/>
              <a:t>Madonna: Multivariate ARIMA (Weekly) </a:t>
            </a:r>
          </a:p>
        </p:txBody>
      </p:sp>
      <p:sp>
        <p:nvSpPr>
          <p:cNvPr id="4" name="Slide Number Placeholder 3">
            <a:extLst>
              <a:ext uri="{FF2B5EF4-FFF2-40B4-BE49-F238E27FC236}">
                <a16:creationId xmlns:a16="http://schemas.microsoft.com/office/drawing/2014/main" id="{3245935B-F8A1-FF7A-4A6D-FF8C8C781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20</a:t>
            </a:fld>
            <a:endParaRPr lang="en"/>
          </a:p>
        </p:txBody>
      </p:sp>
      <p:pic>
        <p:nvPicPr>
          <p:cNvPr id="7" name="Picture 7" descr="Text&#10;&#10;Description automatically generated">
            <a:extLst>
              <a:ext uri="{FF2B5EF4-FFF2-40B4-BE49-F238E27FC236}">
                <a16:creationId xmlns:a16="http://schemas.microsoft.com/office/drawing/2014/main" id="{FCEF21C2-1936-3F5D-B9C6-5041359D06BC}"/>
              </a:ext>
            </a:extLst>
          </p:cNvPr>
          <p:cNvPicPr>
            <a:picLocks noChangeAspect="1"/>
          </p:cNvPicPr>
          <p:nvPr/>
        </p:nvPicPr>
        <p:blipFill>
          <a:blip r:embed="rId3"/>
          <a:stretch>
            <a:fillRect/>
          </a:stretch>
        </p:blipFill>
        <p:spPr>
          <a:xfrm>
            <a:off x="152400" y="1467244"/>
            <a:ext cx="4896678" cy="1985382"/>
          </a:xfrm>
          <a:prstGeom prst="rect">
            <a:avLst/>
          </a:prstGeom>
        </p:spPr>
      </p:pic>
      <p:sp>
        <p:nvSpPr>
          <p:cNvPr id="8" name="Rectangle 7">
            <a:extLst>
              <a:ext uri="{FF2B5EF4-FFF2-40B4-BE49-F238E27FC236}">
                <a16:creationId xmlns:a16="http://schemas.microsoft.com/office/drawing/2014/main" id="{4FA67DA1-097A-71A5-6930-BF61FED7B570}"/>
              </a:ext>
            </a:extLst>
          </p:cNvPr>
          <p:cNvSpPr/>
          <p:nvPr/>
        </p:nvSpPr>
        <p:spPr>
          <a:xfrm>
            <a:off x="1596045" y="3136488"/>
            <a:ext cx="556508" cy="4324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Chart&#10;&#10;Description automatically generated">
            <a:extLst>
              <a:ext uri="{FF2B5EF4-FFF2-40B4-BE49-F238E27FC236}">
                <a16:creationId xmlns:a16="http://schemas.microsoft.com/office/drawing/2014/main" id="{C631A181-F657-CC8E-3B33-E9734DC1B609}"/>
              </a:ext>
            </a:extLst>
          </p:cNvPr>
          <p:cNvPicPr>
            <a:picLocks noChangeAspect="1"/>
          </p:cNvPicPr>
          <p:nvPr/>
        </p:nvPicPr>
        <p:blipFill>
          <a:blip r:embed="rId4"/>
          <a:stretch>
            <a:fillRect/>
          </a:stretch>
        </p:blipFill>
        <p:spPr>
          <a:xfrm>
            <a:off x="5353878" y="1386509"/>
            <a:ext cx="3778526" cy="2983395"/>
          </a:xfrm>
          <a:prstGeom prst="rect">
            <a:avLst/>
          </a:prstGeom>
        </p:spPr>
      </p:pic>
      <p:pic>
        <p:nvPicPr>
          <p:cNvPr id="12" name="Picture 12" descr="Text&#10;&#10;Description automatically generated">
            <a:extLst>
              <a:ext uri="{FF2B5EF4-FFF2-40B4-BE49-F238E27FC236}">
                <a16:creationId xmlns:a16="http://schemas.microsoft.com/office/drawing/2014/main" id="{2D73EB02-7333-B195-430D-3A470FD0029A}"/>
              </a:ext>
            </a:extLst>
          </p:cNvPr>
          <p:cNvPicPr>
            <a:picLocks noChangeAspect="1"/>
          </p:cNvPicPr>
          <p:nvPr/>
        </p:nvPicPr>
        <p:blipFill>
          <a:blip r:embed="rId5"/>
          <a:stretch>
            <a:fillRect/>
          </a:stretch>
        </p:blipFill>
        <p:spPr>
          <a:xfrm>
            <a:off x="152400" y="3827889"/>
            <a:ext cx="4292047" cy="494308"/>
          </a:xfrm>
          <a:prstGeom prst="rect">
            <a:avLst/>
          </a:prstGeom>
        </p:spPr>
      </p:pic>
      <p:sp>
        <p:nvSpPr>
          <p:cNvPr id="13" name="Rectangle 12">
            <a:extLst>
              <a:ext uri="{FF2B5EF4-FFF2-40B4-BE49-F238E27FC236}">
                <a16:creationId xmlns:a16="http://schemas.microsoft.com/office/drawing/2014/main" id="{38BAD440-4258-F2B6-B1BA-C08F8A805D85}"/>
              </a:ext>
            </a:extLst>
          </p:cNvPr>
          <p:cNvSpPr/>
          <p:nvPr/>
        </p:nvSpPr>
        <p:spPr>
          <a:xfrm>
            <a:off x="3409006" y="3780109"/>
            <a:ext cx="1018642" cy="552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91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6DE0-61A2-BAE0-94F3-238B81FF1062}"/>
              </a:ext>
            </a:extLst>
          </p:cNvPr>
          <p:cNvSpPr>
            <a:spLocks noGrp="1"/>
          </p:cNvSpPr>
          <p:nvPr>
            <p:ph type="title"/>
          </p:nvPr>
        </p:nvSpPr>
        <p:spPr/>
        <p:txBody>
          <a:bodyPr/>
          <a:lstStyle/>
          <a:p>
            <a:r>
              <a:rPr lang="en-US"/>
              <a:t>Observations for Weekly ARIMA</a:t>
            </a:r>
          </a:p>
        </p:txBody>
      </p:sp>
      <p:sp>
        <p:nvSpPr>
          <p:cNvPr id="3" name="Text Placeholder 2">
            <a:extLst>
              <a:ext uri="{FF2B5EF4-FFF2-40B4-BE49-F238E27FC236}">
                <a16:creationId xmlns:a16="http://schemas.microsoft.com/office/drawing/2014/main" id="{378032E4-8DB3-BDAD-52BA-8610C44B6FFC}"/>
              </a:ext>
            </a:extLst>
          </p:cNvPr>
          <p:cNvSpPr>
            <a:spLocks noGrp="1"/>
          </p:cNvSpPr>
          <p:nvPr>
            <p:ph type="body" idx="1"/>
          </p:nvPr>
        </p:nvSpPr>
        <p:spPr/>
        <p:txBody>
          <a:bodyPr/>
          <a:lstStyle/>
          <a:p>
            <a:r>
              <a:rPr lang="en-US" sz="1800"/>
              <a:t>Multivariate ARIMA had a better RMSE in the training set compared to Univariate ARIMA, but they are extremely similar </a:t>
            </a:r>
          </a:p>
          <a:p>
            <a:r>
              <a:rPr lang="en-US" sz="1800"/>
              <a:t>The univariate ARIMA model had a better RMSE for out of sample data </a:t>
            </a:r>
          </a:p>
          <a:p>
            <a:endParaRPr lang="en-US" sz="1800"/>
          </a:p>
        </p:txBody>
      </p:sp>
      <p:sp>
        <p:nvSpPr>
          <p:cNvPr id="4" name="Slide Number Placeholder 3">
            <a:extLst>
              <a:ext uri="{FF2B5EF4-FFF2-40B4-BE49-F238E27FC236}">
                <a16:creationId xmlns:a16="http://schemas.microsoft.com/office/drawing/2014/main" id="{C19AB047-FD28-5531-10CA-D9600ED314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21</a:t>
            </a:fld>
            <a:endParaRPr lang="en"/>
          </a:p>
        </p:txBody>
      </p:sp>
      <p:pic>
        <p:nvPicPr>
          <p:cNvPr id="7" name="Picture 9" descr="Text&#10;&#10;Description automatically generated">
            <a:extLst>
              <a:ext uri="{FF2B5EF4-FFF2-40B4-BE49-F238E27FC236}">
                <a16:creationId xmlns:a16="http://schemas.microsoft.com/office/drawing/2014/main" id="{CD40DBF5-E3FC-569D-A931-9945BD864CAE}"/>
              </a:ext>
            </a:extLst>
          </p:cNvPr>
          <p:cNvPicPr>
            <a:picLocks noChangeAspect="1"/>
          </p:cNvPicPr>
          <p:nvPr/>
        </p:nvPicPr>
        <p:blipFill>
          <a:blip r:embed="rId3"/>
          <a:stretch>
            <a:fillRect/>
          </a:stretch>
        </p:blipFill>
        <p:spPr>
          <a:xfrm>
            <a:off x="202721" y="3369695"/>
            <a:ext cx="3530360" cy="705373"/>
          </a:xfrm>
          <a:prstGeom prst="rect">
            <a:avLst/>
          </a:prstGeom>
        </p:spPr>
      </p:pic>
      <p:pic>
        <p:nvPicPr>
          <p:cNvPr id="8" name="Picture 10" descr="Text, letter&#10;&#10;Description automatically generated">
            <a:extLst>
              <a:ext uri="{FF2B5EF4-FFF2-40B4-BE49-F238E27FC236}">
                <a16:creationId xmlns:a16="http://schemas.microsoft.com/office/drawing/2014/main" id="{D6369A9D-D66A-62D2-594F-781973408E10}"/>
              </a:ext>
            </a:extLst>
          </p:cNvPr>
          <p:cNvPicPr>
            <a:picLocks noChangeAspect="1"/>
          </p:cNvPicPr>
          <p:nvPr/>
        </p:nvPicPr>
        <p:blipFill>
          <a:blip r:embed="rId4"/>
          <a:stretch>
            <a:fillRect/>
          </a:stretch>
        </p:blipFill>
        <p:spPr>
          <a:xfrm>
            <a:off x="202721" y="4196893"/>
            <a:ext cx="3610823" cy="716512"/>
          </a:xfrm>
          <a:prstGeom prst="rect">
            <a:avLst/>
          </a:prstGeom>
        </p:spPr>
      </p:pic>
      <p:pic>
        <p:nvPicPr>
          <p:cNvPr id="6" name="Picture 11" descr="Text&#10;&#10;Description automatically generated">
            <a:extLst>
              <a:ext uri="{FF2B5EF4-FFF2-40B4-BE49-F238E27FC236}">
                <a16:creationId xmlns:a16="http://schemas.microsoft.com/office/drawing/2014/main" id="{92F06F3B-D935-D351-7A85-E22ABDA443B6}"/>
              </a:ext>
            </a:extLst>
          </p:cNvPr>
          <p:cNvPicPr>
            <a:picLocks noChangeAspect="1"/>
          </p:cNvPicPr>
          <p:nvPr/>
        </p:nvPicPr>
        <p:blipFill>
          <a:blip r:embed="rId5"/>
          <a:stretch>
            <a:fillRect/>
          </a:stretch>
        </p:blipFill>
        <p:spPr>
          <a:xfrm>
            <a:off x="202721" y="3622069"/>
            <a:ext cx="3530360" cy="452999"/>
          </a:xfrm>
          <a:prstGeom prst="rect">
            <a:avLst/>
          </a:prstGeom>
        </p:spPr>
      </p:pic>
      <p:pic>
        <p:nvPicPr>
          <p:cNvPr id="9" name="Picture 12" descr="Text&#10;&#10;Description automatically generated">
            <a:extLst>
              <a:ext uri="{FF2B5EF4-FFF2-40B4-BE49-F238E27FC236}">
                <a16:creationId xmlns:a16="http://schemas.microsoft.com/office/drawing/2014/main" id="{B32EF396-C8C6-85F0-692F-645FDF9B2AA9}"/>
              </a:ext>
            </a:extLst>
          </p:cNvPr>
          <p:cNvPicPr>
            <a:picLocks noChangeAspect="1"/>
          </p:cNvPicPr>
          <p:nvPr/>
        </p:nvPicPr>
        <p:blipFill>
          <a:blip r:embed="rId6"/>
          <a:stretch>
            <a:fillRect/>
          </a:stretch>
        </p:blipFill>
        <p:spPr>
          <a:xfrm>
            <a:off x="206160" y="4452343"/>
            <a:ext cx="3530360" cy="406586"/>
          </a:xfrm>
          <a:prstGeom prst="rect">
            <a:avLst/>
          </a:prstGeom>
        </p:spPr>
      </p:pic>
    </p:spTree>
    <p:extLst>
      <p:ext uri="{BB962C8B-B14F-4D97-AF65-F5344CB8AC3E}">
        <p14:creationId xmlns:p14="http://schemas.microsoft.com/office/powerpoint/2010/main" val="385858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5.</a:t>
            </a:r>
            <a:endParaRPr>
              <a:solidFill>
                <a:schemeClr val="accent1"/>
              </a:solidFill>
            </a:endParaRPr>
          </a:p>
          <a:p>
            <a:r>
              <a:rPr lang="en"/>
              <a:t>Method, Results, &amp; Out of Sample Analysis  </a:t>
            </a:r>
            <a:endParaRPr/>
          </a:p>
        </p:txBody>
      </p:sp>
      <p:sp>
        <p:nvSpPr>
          <p:cNvPr id="110" name="Google Shape;110;p15"/>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a:t>Long Short-Term Memory (LSTM)</a:t>
            </a:r>
            <a:endParaRPr/>
          </a:p>
        </p:txBody>
      </p:sp>
    </p:spTree>
    <p:extLst>
      <p:ext uri="{BB962C8B-B14F-4D97-AF65-F5344CB8AC3E}">
        <p14:creationId xmlns:p14="http://schemas.microsoft.com/office/powerpoint/2010/main" val="393169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r>
              <a:rPr lang="en"/>
              <a:t>What is LSTM?</a:t>
            </a:r>
            <a:endParaRPr/>
          </a:p>
        </p:txBody>
      </p:sp>
      <p:sp>
        <p:nvSpPr>
          <p:cNvPr id="122" name="Google Shape;122;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p>
            <a:r>
              <a:rPr lang="en" sz="1800"/>
              <a:t>LSTM is a type of recurrent neural network </a:t>
            </a:r>
            <a:r>
              <a:rPr lang="en-US" sz="1800"/>
              <a:t>that is widely used for time series forecasting</a:t>
            </a:r>
          </a:p>
          <a:p>
            <a:r>
              <a:rPr lang="en-US" sz="1800"/>
              <a:t>LSTM network helps to overcome gradient problems</a:t>
            </a:r>
          </a:p>
          <a:p>
            <a:r>
              <a:rPr lang="en-US" sz="1800"/>
              <a:t>Makes it possible to capture long-term dependencies</a:t>
            </a:r>
          </a:p>
          <a:p>
            <a:r>
              <a:rPr lang="en-US" sz="1800"/>
              <a:t>Ability to recognize patterns over the length of the series</a:t>
            </a:r>
            <a:endParaRPr lang="en"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117521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836000"/>
            <a:ext cx="7433400" cy="396300"/>
          </a:xfrm>
        </p:spPr>
        <p:txBody>
          <a:bodyPr/>
          <a:lstStyle/>
          <a:p>
            <a:r>
              <a:rPr lang="en-US"/>
              <a:t>Madonna: LSTM</a:t>
            </a:r>
          </a:p>
        </p:txBody>
      </p:sp>
      <p:sp>
        <p:nvSpPr>
          <p:cNvPr id="3" name="Text Placeholder 2">
            <a:extLst>
              <a:ext uri="{FF2B5EF4-FFF2-40B4-BE49-F238E27FC236}">
                <a16:creationId xmlns:a16="http://schemas.microsoft.com/office/drawing/2014/main" id="{F73FC1C6-7254-6E57-6737-E61FC822F420}"/>
              </a:ext>
            </a:extLst>
          </p:cNvPr>
          <p:cNvSpPr>
            <a:spLocks noGrp="1"/>
          </p:cNvSpPr>
          <p:nvPr>
            <p:ph type="body" idx="1"/>
          </p:nvPr>
        </p:nvSpPr>
        <p:spPr/>
        <p:txBody>
          <a:bodyPr/>
          <a:lstStyle/>
          <a:p>
            <a:r>
              <a:rPr lang="en-US" sz="1800"/>
              <a:t>Illustrated on Madonna water spring with daily data</a:t>
            </a:r>
            <a:endParaRPr lang="en-US"/>
          </a:p>
          <a:p>
            <a:r>
              <a:rPr lang="en-US" sz="1800"/>
              <a:t>Steps:</a:t>
            </a:r>
          </a:p>
          <a:p>
            <a:pPr lvl="1"/>
            <a:r>
              <a:rPr lang="en-US" sz="1800"/>
              <a:t>Added delta value equal to the absolute minimum value encountered in the target dataset to avoid negative square roots</a:t>
            </a:r>
          </a:p>
          <a:p>
            <a:pPr lvl="1"/>
            <a:r>
              <a:rPr lang="en-US" sz="1800"/>
              <a:t>Data was normalized by centering, scaling, and removing outliers</a:t>
            </a:r>
          </a:p>
          <a:p>
            <a:pPr lvl="1"/>
            <a:r>
              <a:rPr lang="en-US" sz="1800"/>
              <a:t>Save transformation specification to reinvert predicted values and compare</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24</a:t>
            </a:fld>
            <a:endParaRPr lang="en"/>
          </a:p>
        </p:txBody>
      </p:sp>
    </p:spTree>
    <p:extLst>
      <p:ext uri="{BB962C8B-B14F-4D97-AF65-F5344CB8AC3E}">
        <p14:creationId xmlns:p14="http://schemas.microsoft.com/office/powerpoint/2010/main" val="326915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372621"/>
            <a:ext cx="7433400" cy="396300"/>
          </a:xfrm>
        </p:spPr>
        <p:txBody>
          <a:bodyPr/>
          <a:lstStyle/>
          <a:p>
            <a:r>
              <a:rPr lang="en-US"/>
              <a:t>Model Specification</a:t>
            </a:r>
          </a:p>
        </p:txBody>
      </p:sp>
      <p:sp>
        <p:nvSpPr>
          <p:cNvPr id="3" name="Text Placeholder 2">
            <a:extLst>
              <a:ext uri="{FF2B5EF4-FFF2-40B4-BE49-F238E27FC236}">
                <a16:creationId xmlns:a16="http://schemas.microsoft.com/office/drawing/2014/main" id="{F73FC1C6-7254-6E57-6737-E61FC822F420}"/>
              </a:ext>
            </a:extLst>
          </p:cNvPr>
          <p:cNvSpPr>
            <a:spLocks noGrp="1"/>
          </p:cNvSpPr>
          <p:nvPr>
            <p:ph type="body" idx="1"/>
          </p:nvPr>
        </p:nvSpPr>
        <p:spPr>
          <a:xfrm>
            <a:off x="855300" y="920431"/>
            <a:ext cx="7433400" cy="3512724"/>
          </a:xfrm>
        </p:spPr>
        <p:txBody>
          <a:bodyPr/>
          <a:lstStyle/>
          <a:p>
            <a:r>
              <a:rPr lang="en-US" sz="1800"/>
              <a:t>Batch size of 30 days, which must be divisible with our desired test length of 90 days while maintaining suggested ratio</a:t>
            </a:r>
          </a:p>
          <a:p>
            <a:pPr lvl="1"/>
            <a:r>
              <a:rPr lang="en-US" sz="1800"/>
              <a:t>Weekly models have been adapted to batch size of 4 and test length of 12 weeks</a:t>
            </a:r>
          </a:p>
          <a:p>
            <a:r>
              <a:rPr lang="en-US" sz="1800"/>
              <a:t>Dependent variable: Flow Rate</a:t>
            </a:r>
          </a:p>
          <a:p>
            <a:r>
              <a:rPr lang="en-US" sz="1800"/>
              <a:t>Feature: 90-day lag value of Flow Rate</a:t>
            </a:r>
          </a:p>
          <a:p>
            <a:r>
              <a:rPr lang="en-US" sz="1800"/>
              <a:t>Time steps: 1</a:t>
            </a:r>
          </a:p>
          <a:p>
            <a:r>
              <a:rPr lang="en-US" sz="1800"/>
              <a:t>LSTM layer: 50 units (neurons)</a:t>
            </a:r>
          </a:p>
          <a:p>
            <a:r>
              <a:rPr lang="en-US" sz="1800"/>
              <a:t>Dense layer – connects the neurons of each layer to the next</a:t>
            </a:r>
          </a:p>
          <a:p>
            <a:pPr lvl="1"/>
            <a:r>
              <a:rPr lang="en-US" sz="1800"/>
              <a:t>1 unit</a:t>
            </a:r>
          </a:p>
          <a:p>
            <a:r>
              <a:rPr lang="en-US" sz="1800"/>
              <a:t>90 epochs – equal to the length of our testing set</a:t>
            </a:r>
          </a:p>
          <a:p>
            <a:r>
              <a:rPr lang="en-US" sz="1800"/>
              <a:t>Loss function: mean squared error</a:t>
            </a:r>
          </a:p>
          <a:p>
            <a:r>
              <a:rPr lang="en-US" sz="1800"/>
              <a:t>Optimizer: </a:t>
            </a:r>
            <a:r>
              <a:rPr lang="en-US" sz="1800" err="1"/>
              <a:t>adam</a:t>
            </a:r>
          </a:p>
          <a:p>
            <a:pPr lvl="1"/>
            <a:endParaRPr lang="en-US" sz="1800"/>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25</a:t>
            </a:fld>
            <a:endParaRPr lang="en"/>
          </a:p>
        </p:txBody>
      </p:sp>
    </p:spTree>
    <p:extLst>
      <p:ext uri="{BB962C8B-B14F-4D97-AF65-F5344CB8AC3E}">
        <p14:creationId xmlns:p14="http://schemas.microsoft.com/office/powerpoint/2010/main" val="302993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849710C9-139B-318E-AB2E-F84ADEFBC130}"/>
              </a:ext>
            </a:extLst>
          </p:cNvPr>
          <p:cNvSpPr txBox="1">
            <a:spLocks/>
          </p:cNvSpPr>
          <p:nvPr/>
        </p:nvSpPr>
        <p:spPr>
          <a:xfrm>
            <a:off x="5224443" y="1608329"/>
            <a:ext cx="3046752" cy="35127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1pPr>
            <a:lvl2pPr marL="914400" marR="0" lvl="1" indent="-381000" algn="l" rtl="0">
              <a:lnSpc>
                <a:spcPct val="100000"/>
              </a:lnSpc>
              <a:spcBef>
                <a:spcPts val="60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2pPr>
            <a:lvl3pPr marL="1371600" marR="0" lvl="2"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3pPr>
            <a:lvl4pPr marL="1828800" marR="0" lvl="3"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4pPr>
            <a:lvl5pPr marL="2286000" marR="0" lvl="4"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5pPr>
            <a:lvl6pPr marL="2743200" marR="0" lvl="5"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6pPr>
            <a:lvl7pPr marL="3200400" marR="0" lvl="6"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7pPr>
            <a:lvl8pPr marL="3657600" marR="0" lvl="7"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8pPr>
            <a:lvl9pPr marL="4114800" marR="0" lvl="8" indent="-381000" algn="l" rtl="0">
              <a:lnSpc>
                <a:spcPct val="100000"/>
              </a:lnSpc>
              <a:spcBef>
                <a:spcPts val="600"/>
              </a:spcBef>
              <a:spcAft>
                <a:spcPts val="60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9pPr>
          </a:lstStyle>
          <a:p>
            <a:r>
              <a:rPr lang="en-US" sz="1800"/>
              <a:t>Testing</a:t>
            </a:r>
            <a:endParaRPr lang="en-US"/>
          </a:p>
        </p:txBody>
      </p:sp>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832104"/>
            <a:ext cx="7433400" cy="396300"/>
          </a:xfrm>
        </p:spPr>
        <p:txBody>
          <a:bodyPr/>
          <a:lstStyle/>
          <a:p>
            <a:r>
              <a:rPr lang="en-US"/>
              <a:t>Madonna LSTM Results (Daily)</a:t>
            </a:r>
          </a:p>
        </p:txBody>
      </p:sp>
      <p:sp>
        <p:nvSpPr>
          <p:cNvPr id="3" name="Text Placeholder 2">
            <a:extLst>
              <a:ext uri="{FF2B5EF4-FFF2-40B4-BE49-F238E27FC236}">
                <a16:creationId xmlns:a16="http://schemas.microsoft.com/office/drawing/2014/main" id="{F73FC1C6-7254-6E57-6737-E61FC822F420}"/>
              </a:ext>
            </a:extLst>
          </p:cNvPr>
          <p:cNvSpPr>
            <a:spLocks noGrp="1"/>
          </p:cNvSpPr>
          <p:nvPr>
            <p:ph type="body" idx="1"/>
          </p:nvPr>
        </p:nvSpPr>
        <p:spPr>
          <a:xfrm>
            <a:off x="855300" y="1635327"/>
            <a:ext cx="3046752" cy="3512724"/>
          </a:xfrm>
        </p:spPr>
        <p:txBody>
          <a:bodyPr/>
          <a:lstStyle/>
          <a:p>
            <a:r>
              <a:rPr lang="en-US" sz="1800"/>
              <a:t>Training</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26</a:t>
            </a:fld>
            <a:endParaRPr lang="en"/>
          </a:p>
        </p:txBody>
      </p:sp>
      <p:pic>
        <p:nvPicPr>
          <p:cNvPr id="5" name="Picture 5" descr="Chart, line chart&#10;&#10;Description automatically generated">
            <a:extLst>
              <a:ext uri="{FF2B5EF4-FFF2-40B4-BE49-F238E27FC236}">
                <a16:creationId xmlns:a16="http://schemas.microsoft.com/office/drawing/2014/main" id="{7F8AB434-FCF7-B7B3-C60B-AF8474288C50}"/>
              </a:ext>
            </a:extLst>
          </p:cNvPr>
          <p:cNvPicPr>
            <a:picLocks noChangeAspect="1"/>
          </p:cNvPicPr>
          <p:nvPr/>
        </p:nvPicPr>
        <p:blipFill>
          <a:blip r:embed="rId3"/>
          <a:stretch>
            <a:fillRect/>
          </a:stretch>
        </p:blipFill>
        <p:spPr>
          <a:xfrm>
            <a:off x="914400" y="1980374"/>
            <a:ext cx="3217652" cy="2206014"/>
          </a:xfrm>
          <a:prstGeom prst="rect">
            <a:avLst/>
          </a:prstGeom>
        </p:spPr>
      </p:pic>
      <p:pic>
        <p:nvPicPr>
          <p:cNvPr id="6" name="Picture 6" descr="Text&#10;&#10;Description automatically generated">
            <a:extLst>
              <a:ext uri="{FF2B5EF4-FFF2-40B4-BE49-F238E27FC236}">
                <a16:creationId xmlns:a16="http://schemas.microsoft.com/office/drawing/2014/main" id="{19DFC98D-0761-90EC-768F-D3E24A3CDDFB}"/>
              </a:ext>
            </a:extLst>
          </p:cNvPr>
          <p:cNvPicPr>
            <a:picLocks noChangeAspect="1"/>
          </p:cNvPicPr>
          <p:nvPr/>
        </p:nvPicPr>
        <p:blipFill>
          <a:blip r:embed="rId4"/>
          <a:stretch>
            <a:fillRect/>
          </a:stretch>
        </p:blipFill>
        <p:spPr>
          <a:xfrm>
            <a:off x="914400" y="4337603"/>
            <a:ext cx="2743200" cy="371789"/>
          </a:xfrm>
          <a:prstGeom prst="rect">
            <a:avLst/>
          </a:prstGeom>
        </p:spPr>
      </p:pic>
      <p:pic>
        <p:nvPicPr>
          <p:cNvPr id="7" name="Picture 7" descr="Chart, histogram&#10;&#10;Description automatically generated">
            <a:extLst>
              <a:ext uri="{FF2B5EF4-FFF2-40B4-BE49-F238E27FC236}">
                <a16:creationId xmlns:a16="http://schemas.microsoft.com/office/drawing/2014/main" id="{1FA6A779-8F88-0E1E-85B0-9E9CFC5B86D5}"/>
              </a:ext>
            </a:extLst>
          </p:cNvPr>
          <p:cNvPicPr>
            <a:picLocks noChangeAspect="1"/>
          </p:cNvPicPr>
          <p:nvPr/>
        </p:nvPicPr>
        <p:blipFill>
          <a:blip r:embed="rId5"/>
          <a:stretch>
            <a:fillRect/>
          </a:stretch>
        </p:blipFill>
        <p:spPr>
          <a:xfrm>
            <a:off x="5223819" y="2015193"/>
            <a:ext cx="3055907" cy="2076618"/>
          </a:xfrm>
          <a:prstGeom prst="rect">
            <a:avLst/>
          </a:prstGeom>
        </p:spPr>
      </p:pic>
      <p:pic>
        <p:nvPicPr>
          <p:cNvPr id="8" name="Picture 8">
            <a:extLst>
              <a:ext uri="{FF2B5EF4-FFF2-40B4-BE49-F238E27FC236}">
                <a16:creationId xmlns:a16="http://schemas.microsoft.com/office/drawing/2014/main" id="{B8A4F8CC-64FB-7BFD-11CD-6D910B239546}"/>
              </a:ext>
            </a:extLst>
          </p:cNvPr>
          <p:cNvPicPr>
            <a:picLocks noChangeAspect="1"/>
          </p:cNvPicPr>
          <p:nvPr/>
        </p:nvPicPr>
        <p:blipFill>
          <a:blip r:embed="rId6"/>
          <a:stretch>
            <a:fillRect/>
          </a:stretch>
        </p:blipFill>
        <p:spPr>
          <a:xfrm>
            <a:off x="5482611" y="4210677"/>
            <a:ext cx="2743200" cy="371789"/>
          </a:xfrm>
          <a:prstGeom prst="rect">
            <a:avLst/>
          </a:prstGeom>
        </p:spPr>
      </p:pic>
    </p:spTree>
    <p:extLst>
      <p:ext uri="{BB962C8B-B14F-4D97-AF65-F5344CB8AC3E}">
        <p14:creationId xmlns:p14="http://schemas.microsoft.com/office/powerpoint/2010/main" val="2085630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832104"/>
            <a:ext cx="7433400" cy="396300"/>
          </a:xfrm>
        </p:spPr>
        <p:txBody>
          <a:bodyPr/>
          <a:lstStyle/>
          <a:p>
            <a:r>
              <a:rPr lang="en-US"/>
              <a:t>Madonna LSTM Results (Weekly)</a:t>
            </a:r>
          </a:p>
        </p:txBody>
      </p:sp>
      <p:sp>
        <p:nvSpPr>
          <p:cNvPr id="3" name="Text Placeholder 2">
            <a:extLst>
              <a:ext uri="{FF2B5EF4-FFF2-40B4-BE49-F238E27FC236}">
                <a16:creationId xmlns:a16="http://schemas.microsoft.com/office/drawing/2014/main" id="{F73FC1C6-7254-6E57-6737-E61FC822F420}"/>
              </a:ext>
            </a:extLst>
          </p:cNvPr>
          <p:cNvSpPr>
            <a:spLocks noGrp="1"/>
          </p:cNvSpPr>
          <p:nvPr>
            <p:ph type="body" idx="1"/>
          </p:nvPr>
        </p:nvSpPr>
        <p:spPr>
          <a:xfrm>
            <a:off x="855300" y="1609761"/>
            <a:ext cx="3046752" cy="3512724"/>
          </a:xfrm>
        </p:spPr>
        <p:txBody>
          <a:bodyPr/>
          <a:lstStyle/>
          <a:p>
            <a:r>
              <a:rPr lang="en-US" sz="1800"/>
              <a:t>Training</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27</a:t>
            </a:fld>
            <a:endParaRPr lang="en"/>
          </a:p>
        </p:txBody>
      </p:sp>
      <p:sp>
        <p:nvSpPr>
          <p:cNvPr id="10" name="Text Placeholder 2">
            <a:extLst>
              <a:ext uri="{FF2B5EF4-FFF2-40B4-BE49-F238E27FC236}">
                <a16:creationId xmlns:a16="http://schemas.microsoft.com/office/drawing/2014/main" id="{849710C9-139B-318E-AB2E-F84ADEFBC130}"/>
              </a:ext>
            </a:extLst>
          </p:cNvPr>
          <p:cNvSpPr txBox="1">
            <a:spLocks/>
          </p:cNvSpPr>
          <p:nvPr/>
        </p:nvSpPr>
        <p:spPr>
          <a:xfrm>
            <a:off x="5236958" y="1609761"/>
            <a:ext cx="3054474" cy="4698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1pPr>
            <a:lvl2pPr marL="914400" marR="0" lvl="1" indent="-381000" algn="l" rtl="0">
              <a:lnSpc>
                <a:spcPct val="100000"/>
              </a:lnSpc>
              <a:spcBef>
                <a:spcPts val="60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2pPr>
            <a:lvl3pPr marL="1371600" marR="0" lvl="2"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3pPr>
            <a:lvl4pPr marL="1828800" marR="0" lvl="3"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4pPr>
            <a:lvl5pPr marL="2286000" marR="0" lvl="4"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5pPr>
            <a:lvl6pPr marL="2743200" marR="0" lvl="5"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6pPr>
            <a:lvl7pPr marL="3200400" marR="0" lvl="6"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7pPr>
            <a:lvl8pPr marL="3657600" marR="0" lvl="7" indent="-381000" algn="l" rtl="0">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8pPr>
            <a:lvl9pPr marL="4114800" marR="0" lvl="8" indent="-381000" algn="l" rtl="0">
              <a:lnSpc>
                <a:spcPct val="100000"/>
              </a:lnSpc>
              <a:spcBef>
                <a:spcPts val="600"/>
              </a:spcBef>
              <a:spcAft>
                <a:spcPts val="60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9pPr>
          </a:lstStyle>
          <a:p>
            <a:r>
              <a:rPr lang="en-US" sz="1800"/>
              <a:t>Testing</a:t>
            </a:r>
            <a:endParaRPr lang="en-US"/>
          </a:p>
        </p:txBody>
      </p:sp>
      <p:pic>
        <p:nvPicPr>
          <p:cNvPr id="9" name="Picture 10" descr="Chart, line chart&#10;&#10;Description automatically generated">
            <a:extLst>
              <a:ext uri="{FF2B5EF4-FFF2-40B4-BE49-F238E27FC236}">
                <a16:creationId xmlns:a16="http://schemas.microsoft.com/office/drawing/2014/main" id="{3F193BC0-0BC0-6492-15C2-6323E1603441}"/>
              </a:ext>
            </a:extLst>
          </p:cNvPr>
          <p:cNvPicPr>
            <a:picLocks noChangeAspect="1"/>
          </p:cNvPicPr>
          <p:nvPr/>
        </p:nvPicPr>
        <p:blipFill>
          <a:blip r:embed="rId3"/>
          <a:stretch>
            <a:fillRect/>
          </a:stretch>
        </p:blipFill>
        <p:spPr>
          <a:xfrm>
            <a:off x="914400" y="2120319"/>
            <a:ext cx="2743200" cy="1871741"/>
          </a:xfrm>
          <a:prstGeom prst="rect">
            <a:avLst/>
          </a:prstGeom>
        </p:spPr>
      </p:pic>
      <p:pic>
        <p:nvPicPr>
          <p:cNvPr id="11" name="Picture 11" descr="Text&#10;&#10;Description automatically generated">
            <a:extLst>
              <a:ext uri="{FF2B5EF4-FFF2-40B4-BE49-F238E27FC236}">
                <a16:creationId xmlns:a16="http://schemas.microsoft.com/office/drawing/2014/main" id="{78E3625D-2C1D-C45C-1728-C1114790B28B}"/>
              </a:ext>
            </a:extLst>
          </p:cNvPr>
          <p:cNvPicPr>
            <a:picLocks noChangeAspect="1"/>
          </p:cNvPicPr>
          <p:nvPr/>
        </p:nvPicPr>
        <p:blipFill>
          <a:blip r:embed="rId4"/>
          <a:stretch>
            <a:fillRect/>
          </a:stretch>
        </p:blipFill>
        <p:spPr>
          <a:xfrm>
            <a:off x="914400" y="4229539"/>
            <a:ext cx="2743200" cy="371789"/>
          </a:xfrm>
          <a:prstGeom prst="rect">
            <a:avLst/>
          </a:prstGeom>
        </p:spPr>
      </p:pic>
      <p:pic>
        <p:nvPicPr>
          <p:cNvPr id="12" name="Picture 12" descr="Chart, line chart&#10;&#10;Description automatically generated">
            <a:extLst>
              <a:ext uri="{FF2B5EF4-FFF2-40B4-BE49-F238E27FC236}">
                <a16:creationId xmlns:a16="http://schemas.microsoft.com/office/drawing/2014/main" id="{B89B0909-2EDC-8222-8A85-3F5A30A18439}"/>
              </a:ext>
            </a:extLst>
          </p:cNvPr>
          <p:cNvPicPr>
            <a:picLocks noChangeAspect="1"/>
          </p:cNvPicPr>
          <p:nvPr/>
        </p:nvPicPr>
        <p:blipFill>
          <a:blip r:embed="rId5"/>
          <a:stretch>
            <a:fillRect/>
          </a:stretch>
        </p:blipFill>
        <p:spPr>
          <a:xfrm>
            <a:off x="5223819" y="2128633"/>
            <a:ext cx="2743200" cy="1871741"/>
          </a:xfrm>
          <a:prstGeom prst="rect">
            <a:avLst/>
          </a:prstGeom>
        </p:spPr>
      </p:pic>
      <p:pic>
        <p:nvPicPr>
          <p:cNvPr id="13" name="Picture 13" descr="Text&#10;&#10;Description automatically generated">
            <a:extLst>
              <a:ext uri="{FF2B5EF4-FFF2-40B4-BE49-F238E27FC236}">
                <a16:creationId xmlns:a16="http://schemas.microsoft.com/office/drawing/2014/main" id="{6F188E66-F39D-868C-8516-3F3A0B619AE8}"/>
              </a:ext>
            </a:extLst>
          </p:cNvPr>
          <p:cNvPicPr>
            <a:picLocks noChangeAspect="1"/>
          </p:cNvPicPr>
          <p:nvPr/>
        </p:nvPicPr>
        <p:blipFill>
          <a:blip r:embed="rId6"/>
          <a:stretch>
            <a:fillRect/>
          </a:stretch>
        </p:blipFill>
        <p:spPr>
          <a:xfrm>
            <a:off x="5236958" y="4237853"/>
            <a:ext cx="2743200" cy="371789"/>
          </a:xfrm>
          <a:prstGeom prst="rect">
            <a:avLst/>
          </a:prstGeom>
        </p:spPr>
      </p:pic>
    </p:spTree>
    <p:extLst>
      <p:ext uri="{BB962C8B-B14F-4D97-AF65-F5344CB8AC3E}">
        <p14:creationId xmlns:p14="http://schemas.microsoft.com/office/powerpoint/2010/main" val="1201947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832104"/>
            <a:ext cx="7433400" cy="396300"/>
          </a:xfrm>
        </p:spPr>
        <p:txBody>
          <a:bodyPr/>
          <a:lstStyle/>
          <a:p>
            <a:r>
              <a:rPr lang="en-US"/>
              <a:t>Summary Testing Results</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28</a:t>
            </a:fld>
            <a:endParaRPr lang="en"/>
          </a:p>
        </p:txBody>
      </p:sp>
      <p:pic>
        <p:nvPicPr>
          <p:cNvPr id="7" name="Picture 7" descr="Table&#10;&#10;Description automatically generated">
            <a:extLst>
              <a:ext uri="{FF2B5EF4-FFF2-40B4-BE49-F238E27FC236}">
                <a16:creationId xmlns:a16="http://schemas.microsoft.com/office/drawing/2014/main" id="{9B4B2F68-3A2C-2E23-BE6A-432F407D7DE9}"/>
              </a:ext>
            </a:extLst>
          </p:cNvPr>
          <p:cNvPicPr>
            <a:picLocks noChangeAspect="1"/>
          </p:cNvPicPr>
          <p:nvPr/>
        </p:nvPicPr>
        <p:blipFill>
          <a:blip r:embed="rId3"/>
          <a:stretch>
            <a:fillRect/>
          </a:stretch>
        </p:blipFill>
        <p:spPr>
          <a:xfrm>
            <a:off x="856422" y="1458707"/>
            <a:ext cx="5410200" cy="3346410"/>
          </a:xfrm>
          <a:prstGeom prst="rect">
            <a:avLst/>
          </a:prstGeom>
        </p:spPr>
      </p:pic>
    </p:spTree>
    <p:extLst>
      <p:ext uri="{BB962C8B-B14F-4D97-AF65-F5344CB8AC3E}">
        <p14:creationId xmlns:p14="http://schemas.microsoft.com/office/powerpoint/2010/main" val="229900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6.</a:t>
            </a:r>
            <a:endParaRPr>
              <a:solidFill>
                <a:schemeClr val="accent1"/>
              </a:solidFill>
            </a:endParaRPr>
          </a:p>
          <a:p>
            <a:r>
              <a:rPr lang="en-US" err="1"/>
              <a:t>Lupa</a:t>
            </a:r>
            <a:r>
              <a:rPr lang="en-US"/>
              <a:t> Overview</a:t>
            </a:r>
          </a:p>
        </p:txBody>
      </p:sp>
      <p:sp>
        <p:nvSpPr>
          <p:cNvPr id="110" name="Google Shape;110;p15"/>
          <p:cNvSpPr txBox="1">
            <a:spLocks noGrp="1"/>
          </p:cNvSpPr>
          <p:nvPr>
            <p:ph type="subTitle" idx="1"/>
          </p:nvPr>
        </p:nvSpPr>
        <p:spPr>
          <a:xfrm>
            <a:off x="685800" y="3076652"/>
            <a:ext cx="8368747" cy="415265"/>
          </a:xfrm>
          <a:prstGeom prst="rect">
            <a:avLst/>
          </a:prstGeom>
        </p:spPr>
        <p:txBody>
          <a:bodyPr spcFirstLastPara="1" wrap="square" lIns="0" tIns="0" rIns="0" bIns="0" anchor="t" anchorCtr="0">
            <a:noAutofit/>
          </a:bodyPr>
          <a:lstStyle/>
          <a:p>
            <a:pPr marL="0" indent="0">
              <a:spcAft>
                <a:spcPts val="600"/>
              </a:spcAft>
            </a:pPr>
            <a:r>
              <a:rPr lang="en-US"/>
              <a:t>How do our methods transfer to another water spring?</a:t>
            </a:r>
          </a:p>
        </p:txBody>
      </p:sp>
    </p:spTree>
    <p:extLst>
      <p:ext uri="{BB962C8B-B14F-4D97-AF65-F5344CB8AC3E}">
        <p14:creationId xmlns:p14="http://schemas.microsoft.com/office/powerpoint/2010/main" val="210978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r>
              <a:rPr lang="en"/>
              <a:t>Background</a:t>
            </a:r>
            <a:endParaRPr/>
          </a:p>
        </p:txBody>
      </p:sp>
      <p:sp>
        <p:nvSpPr>
          <p:cNvPr id="122" name="Google Shape;122;p17"/>
          <p:cNvSpPr txBox="1">
            <a:spLocks noGrp="1"/>
          </p:cNvSpPr>
          <p:nvPr>
            <p:ph type="body" idx="1"/>
          </p:nvPr>
        </p:nvSpPr>
        <p:spPr>
          <a:xfrm>
            <a:off x="855300" y="1430147"/>
            <a:ext cx="7282438" cy="2785891"/>
          </a:xfrm>
          <a:prstGeom prst="rect">
            <a:avLst/>
          </a:prstGeom>
        </p:spPr>
        <p:txBody>
          <a:bodyPr spcFirstLastPara="1" wrap="square" lIns="0" tIns="0" rIns="0" bIns="0" anchor="t" anchorCtr="0">
            <a:noAutofit/>
          </a:bodyPr>
          <a:lstStyle/>
          <a:p>
            <a:pPr marL="342900" indent="-342900"/>
            <a:r>
              <a:rPr lang="en-US" sz="2000" err="1"/>
              <a:t>Acea</a:t>
            </a:r>
            <a:r>
              <a:rPr lang="en-US" sz="2000"/>
              <a:t> Group is one of the leading Italian multi-utility operators</a:t>
            </a:r>
          </a:p>
          <a:p>
            <a:pPr marL="800100" lvl="1" indent="-342900"/>
            <a:r>
              <a:rPr lang="en-US" sz="2000"/>
              <a:t>Manages and develops water and electricity networks and environmental services </a:t>
            </a:r>
          </a:p>
          <a:p>
            <a:pPr marL="800100" lvl="1" indent="-342900"/>
            <a:r>
              <a:rPr lang="en-US" sz="2000"/>
              <a:t>Supplying 9 million inhabitants </a:t>
            </a:r>
          </a:p>
          <a:p>
            <a:pPr marL="342900" indent="-342900"/>
            <a:r>
              <a:rPr lang="en-US" sz="2000" err="1"/>
              <a:t>Acea</a:t>
            </a:r>
            <a:r>
              <a:rPr lang="en-US" sz="2000"/>
              <a:t> Group struggles with the need to forecast the water level in a waterbody</a:t>
            </a:r>
          </a:p>
          <a:p>
            <a:pPr marL="0" indent="0">
              <a:buNone/>
            </a:pPr>
            <a:endParaRPr lang="en-US" sz="1800"/>
          </a:p>
          <a:p>
            <a:pPr marL="285750" indent="-285750"/>
            <a:endParaRPr lang="en-US" sz="1800"/>
          </a:p>
          <a:p>
            <a:pPr marL="285750" indent="-285750"/>
            <a:endParaRPr lang="en-US"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372621"/>
            <a:ext cx="7433400" cy="396300"/>
          </a:xfrm>
        </p:spPr>
        <p:txBody>
          <a:bodyPr/>
          <a:lstStyle/>
          <a:p>
            <a:r>
              <a:rPr lang="en-US"/>
              <a:t>Lupa Flow Rate</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30</a:t>
            </a:fld>
            <a:endParaRPr lang="en"/>
          </a:p>
        </p:txBody>
      </p:sp>
      <p:pic>
        <p:nvPicPr>
          <p:cNvPr id="5" name="Picture 5" descr="Chart, line chart&#10;&#10;Description automatically generated">
            <a:extLst>
              <a:ext uri="{FF2B5EF4-FFF2-40B4-BE49-F238E27FC236}">
                <a16:creationId xmlns:a16="http://schemas.microsoft.com/office/drawing/2014/main" id="{C7E911F5-86CD-5355-9CEE-AF8AA82DBEF0}"/>
              </a:ext>
            </a:extLst>
          </p:cNvPr>
          <p:cNvPicPr>
            <a:picLocks noChangeAspect="1"/>
          </p:cNvPicPr>
          <p:nvPr/>
        </p:nvPicPr>
        <p:blipFill>
          <a:blip r:embed="rId3"/>
          <a:stretch>
            <a:fillRect/>
          </a:stretch>
        </p:blipFill>
        <p:spPr>
          <a:xfrm>
            <a:off x="856421" y="1083071"/>
            <a:ext cx="5608982" cy="3871878"/>
          </a:xfrm>
          <a:prstGeom prst="rect">
            <a:avLst/>
          </a:prstGeom>
        </p:spPr>
      </p:pic>
    </p:spTree>
    <p:extLst>
      <p:ext uri="{BB962C8B-B14F-4D97-AF65-F5344CB8AC3E}">
        <p14:creationId xmlns:p14="http://schemas.microsoft.com/office/powerpoint/2010/main" val="289604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3CC7-1356-1E14-CF4E-76CEBD826179}"/>
              </a:ext>
            </a:extLst>
          </p:cNvPr>
          <p:cNvSpPr>
            <a:spLocks noGrp="1"/>
          </p:cNvSpPr>
          <p:nvPr>
            <p:ph type="title"/>
          </p:nvPr>
        </p:nvSpPr>
        <p:spPr>
          <a:xfrm>
            <a:off x="855300" y="372621"/>
            <a:ext cx="7433400" cy="396300"/>
          </a:xfrm>
        </p:spPr>
        <p:txBody>
          <a:bodyPr/>
          <a:lstStyle/>
          <a:p>
            <a:r>
              <a:rPr lang="en-US"/>
              <a:t>Lupa Flow Rate</a:t>
            </a:r>
          </a:p>
        </p:txBody>
      </p:sp>
      <p:sp>
        <p:nvSpPr>
          <p:cNvPr id="4" name="Slide Number Placeholder 3">
            <a:extLst>
              <a:ext uri="{FF2B5EF4-FFF2-40B4-BE49-F238E27FC236}">
                <a16:creationId xmlns:a16="http://schemas.microsoft.com/office/drawing/2014/main" id="{6667F6A0-232C-A153-E895-5DF63E153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31</a:t>
            </a:fld>
            <a:endParaRPr lang="en"/>
          </a:p>
        </p:txBody>
      </p:sp>
      <p:pic>
        <p:nvPicPr>
          <p:cNvPr id="3" name="Picture 5" descr="Table&#10;&#10;Description automatically generated">
            <a:extLst>
              <a:ext uri="{FF2B5EF4-FFF2-40B4-BE49-F238E27FC236}">
                <a16:creationId xmlns:a16="http://schemas.microsoft.com/office/drawing/2014/main" id="{5A23387A-420E-45A8-3E52-D8AF8C26F6E4}"/>
              </a:ext>
            </a:extLst>
          </p:cNvPr>
          <p:cNvPicPr>
            <a:picLocks noChangeAspect="1"/>
          </p:cNvPicPr>
          <p:nvPr/>
        </p:nvPicPr>
        <p:blipFill>
          <a:blip r:embed="rId3"/>
          <a:stretch>
            <a:fillRect/>
          </a:stretch>
        </p:blipFill>
        <p:spPr>
          <a:xfrm>
            <a:off x="856422" y="1190935"/>
            <a:ext cx="6089373" cy="2960413"/>
          </a:xfrm>
          <a:prstGeom prst="rect">
            <a:avLst/>
          </a:prstGeom>
        </p:spPr>
      </p:pic>
    </p:spTree>
    <p:extLst>
      <p:ext uri="{BB962C8B-B14F-4D97-AF65-F5344CB8AC3E}">
        <p14:creationId xmlns:p14="http://schemas.microsoft.com/office/powerpoint/2010/main" val="2401972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7.</a:t>
            </a:r>
            <a:endParaRPr>
              <a:solidFill>
                <a:schemeClr val="accent1"/>
              </a:solidFill>
            </a:endParaRPr>
          </a:p>
          <a:p>
            <a:pPr marL="0" lvl="0" indent="0" algn="l" rtl="0">
              <a:spcBef>
                <a:spcPts val="0"/>
              </a:spcBef>
              <a:spcAft>
                <a:spcPts val="0"/>
              </a:spcAft>
              <a:buNone/>
            </a:pPr>
            <a:r>
              <a:rPr lang="en"/>
              <a:t>Conclusions</a:t>
            </a:r>
            <a:endParaRPr/>
          </a:p>
        </p:txBody>
      </p:sp>
      <p:sp>
        <p:nvSpPr>
          <p:cNvPr id="110" name="Google Shape;110;p15"/>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p>
            <a:pPr marL="0" indent="0">
              <a:spcAft>
                <a:spcPts val="600"/>
              </a:spcAft>
            </a:pPr>
            <a:r>
              <a:rPr lang="en-US"/>
              <a:t>Do these methods work?</a:t>
            </a:r>
          </a:p>
        </p:txBody>
      </p:sp>
    </p:spTree>
    <p:extLst>
      <p:ext uri="{BB962C8B-B14F-4D97-AF65-F5344CB8AC3E}">
        <p14:creationId xmlns:p14="http://schemas.microsoft.com/office/powerpoint/2010/main" val="1983548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Conclusions</a:t>
            </a:r>
            <a:endParaRPr/>
          </a:p>
        </p:txBody>
      </p:sp>
      <p:sp>
        <p:nvSpPr>
          <p:cNvPr id="122" name="Google Shape;122;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p>
            <a:r>
              <a:rPr lang="en" sz="1800"/>
              <a:t>Long Short Term Memory (LSTM) method had the best performance</a:t>
            </a:r>
          </a:p>
          <a:p>
            <a:pPr lvl="1"/>
            <a:r>
              <a:rPr lang="en" sz="1800"/>
              <a:t>Performed significantly better than ARIMA </a:t>
            </a:r>
          </a:p>
          <a:p>
            <a:pPr lvl="1"/>
            <a:r>
              <a:rPr lang="en" sz="1800"/>
              <a:t>Provided better results in daily data than ARIMA</a:t>
            </a:r>
          </a:p>
          <a:p>
            <a:r>
              <a:rPr lang="en" sz="1800"/>
              <a:t>Weekly aggregation provided the best results out of the 3</a:t>
            </a:r>
          </a:p>
          <a:p>
            <a:pPr lvl="1"/>
            <a:r>
              <a:rPr lang="en" sz="1800"/>
              <a:t>Univariate ARIMA was more efficient for weekly data</a:t>
            </a:r>
          </a:p>
          <a:p>
            <a:endParaRPr lang="en" sz="1800"/>
          </a:p>
          <a:p>
            <a:endParaRPr lang="en"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420666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Next Steps &amp; Recommendations</a:t>
            </a:r>
            <a:endParaRPr/>
          </a:p>
        </p:txBody>
      </p:sp>
      <p:sp>
        <p:nvSpPr>
          <p:cNvPr id="122" name="Google Shape;122;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p>
            <a:r>
              <a:rPr lang="en" sz="1800"/>
              <a:t>LSTM seems to be a better model on this type of data than ARIMA modeling</a:t>
            </a:r>
          </a:p>
          <a:p>
            <a:r>
              <a:rPr lang="en" sz="1800"/>
              <a:t>Enhance LSTM models through hyperparameter tuning </a:t>
            </a:r>
          </a:p>
          <a:p>
            <a:r>
              <a:rPr lang="en" sz="1800"/>
              <a:t>Expand by creating an LSTM model for Amiata and each different type of waterbody</a:t>
            </a:r>
          </a:p>
          <a:p>
            <a:r>
              <a:rPr lang="en" sz="1800"/>
              <a:t>Find a more compatible external source that can help provide more accurate flowrate forecasting using temperature data </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42393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34"/>
          <p:cNvSpPr txBox="1">
            <a:spLocks noGrp="1"/>
          </p:cNvSpPr>
          <p:nvPr>
            <p:ph type="ctrTitle" idx="4294967295"/>
          </p:nvPr>
        </p:nvSpPr>
        <p:spPr>
          <a:xfrm>
            <a:off x="685800" y="914388"/>
            <a:ext cx="6593700" cy="131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a:t>Thanks!</a:t>
            </a:r>
            <a:endParaRPr sz="6600"/>
          </a:p>
        </p:txBody>
      </p:sp>
      <p:sp>
        <p:nvSpPr>
          <p:cNvPr id="329" name="Google Shape;329;p34"/>
          <p:cNvSpPr txBox="1">
            <a:spLocks noGrp="1"/>
          </p:cNvSpPr>
          <p:nvPr>
            <p:ph type="subTitle" idx="4294967295"/>
          </p:nvPr>
        </p:nvSpPr>
        <p:spPr>
          <a:xfrm>
            <a:off x="685800" y="2268608"/>
            <a:ext cx="6593700" cy="1960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a:solidFill>
                  <a:schemeClr val="accent2"/>
                </a:solidFill>
              </a:rPr>
              <a:t>Any questions?</a:t>
            </a:r>
            <a:endParaRPr sz="2800" b="1">
              <a:solidFill>
                <a:schemeClr val="accent2"/>
              </a:solidFill>
            </a:endParaRPr>
          </a:p>
        </p:txBody>
      </p:sp>
      <p:sp>
        <p:nvSpPr>
          <p:cNvPr id="330" name="Google Shape;330;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35</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738953"/>
            <a:ext cx="7433400" cy="396300"/>
          </a:xfrm>
          <a:prstGeom prst="rect">
            <a:avLst/>
          </a:prstGeom>
        </p:spPr>
        <p:txBody>
          <a:bodyPr spcFirstLastPara="1" wrap="square" lIns="0" tIns="0" rIns="0" bIns="0" anchor="b" anchorCtr="0">
            <a:noAutofit/>
          </a:bodyPr>
          <a:lstStyle/>
          <a:p>
            <a:r>
              <a:rPr lang="en"/>
              <a:t>Goal</a:t>
            </a:r>
          </a:p>
        </p:txBody>
      </p:sp>
      <p:sp>
        <p:nvSpPr>
          <p:cNvPr id="122" name="Google Shape;122;p17"/>
          <p:cNvSpPr txBox="1">
            <a:spLocks noGrp="1"/>
          </p:cNvSpPr>
          <p:nvPr>
            <p:ph type="body" idx="1"/>
          </p:nvPr>
        </p:nvSpPr>
        <p:spPr>
          <a:xfrm>
            <a:off x="801385" y="1236053"/>
            <a:ext cx="7487314" cy="1276270"/>
          </a:xfrm>
          <a:prstGeom prst="rect">
            <a:avLst/>
          </a:prstGeom>
        </p:spPr>
        <p:txBody>
          <a:bodyPr spcFirstLastPara="1" wrap="square" lIns="0" tIns="0" rIns="0" bIns="0" anchor="t" anchorCtr="0">
            <a:noAutofit/>
          </a:bodyPr>
          <a:lstStyle/>
          <a:p>
            <a:pPr marL="342900" indent="-342900"/>
            <a:r>
              <a:rPr lang="en-US"/>
              <a:t>Issue to be addressed:</a:t>
            </a:r>
          </a:p>
          <a:p>
            <a:pPr lvl="1"/>
            <a:r>
              <a:rPr lang="en-US"/>
              <a:t>Water bodies need to be preserved to handle daily consumption</a:t>
            </a:r>
          </a:p>
          <a:p>
            <a:pPr lvl="1"/>
            <a:r>
              <a:rPr lang="en-US"/>
              <a:t>Important to predict the most efficient water availability</a:t>
            </a:r>
          </a:p>
          <a:p>
            <a:pPr marL="342900" indent="-342900"/>
            <a:r>
              <a:rPr lang="en-US"/>
              <a:t>Create models to predict flow rate in the Madonna and Lupa spring</a:t>
            </a:r>
          </a:p>
          <a:p>
            <a:pPr marL="342900" indent="-342900"/>
            <a:endParaRPr lang="en-US"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93149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2.</a:t>
            </a:r>
            <a:endParaRPr>
              <a:solidFill>
                <a:schemeClr val="accent1"/>
              </a:solidFill>
            </a:endParaRPr>
          </a:p>
          <a:p>
            <a:pPr marL="0" lvl="0" indent="0" algn="l" rtl="0">
              <a:spcBef>
                <a:spcPts val="0"/>
              </a:spcBef>
              <a:spcAft>
                <a:spcPts val="0"/>
              </a:spcAft>
              <a:buNone/>
            </a:pPr>
            <a:r>
              <a:rPr lang="en"/>
              <a:t>Data Description</a:t>
            </a:r>
            <a:endParaRPr/>
          </a:p>
        </p:txBody>
      </p:sp>
    </p:spTree>
    <p:extLst>
      <p:ext uri="{BB962C8B-B14F-4D97-AF65-F5344CB8AC3E}">
        <p14:creationId xmlns:p14="http://schemas.microsoft.com/office/powerpoint/2010/main" val="401528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r>
              <a:rPr lang="en"/>
              <a:t>About the Data</a:t>
            </a:r>
            <a:endParaRPr/>
          </a:p>
        </p:txBody>
      </p:sp>
      <p:sp>
        <p:nvSpPr>
          <p:cNvPr id="122" name="Google Shape;122;p17"/>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p>
            <a:r>
              <a:rPr lang="en" sz="1800"/>
              <a:t>3 water springs: Amiata, </a:t>
            </a:r>
            <a:r>
              <a:rPr lang="en" sz="1800" err="1"/>
              <a:t>Lupa</a:t>
            </a:r>
            <a:r>
              <a:rPr lang="en" sz="1800"/>
              <a:t>, &amp; Madonna</a:t>
            </a:r>
          </a:p>
          <a:p>
            <a:pPr lvl="1"/>
            <a:r>
              <a:rPr lang="en" sz="1800"/>
              <a:t>Focusing on Madonna</a:t>
            </a:r>
          </a:p>
          <a:p>
            <a:r>
              <a:rPr lang="en" sz="1800"/>
              <a:t>Datasets are completely independent from each other </a:t>
            </a:r>
          </a:p>
          <a:p>
            <a:r>
              <a:rPr lang="en" sz="1800"/>
              <a:t>14,000+ observations across the 3 springs </a:t>
            </a:r>
          </a:p>
          <a:p>
            <a:r>
              <a:rPr lang="en" sz="1800"/>
              <a:t>Flow Rate is the feature to forecast </a:t>
            </a:r>
          </a:p>
          <a:p>
            <a:pPr lvl="1"/>
            <a:endParaRPr lang="en" sz="1800"/>
          </a:p>
          <a:p>
            <a:pPr lvl="1"/>
            <a:endParaRPr lang="en" sz="180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026" name="Picture 2">
            <a:extLst>
              <a:ext uri="{FF2B5EF4-FFF2-40B4-BE49-F238E27FC236}">
                <a16:creationId xmlns:a16="http://schemas.microsoft.com/office/drawing/2014/main" id="{537F3687-B162-76A8-08DC-64C35BA5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175" y="2947097"/>
            <a:ext cx="4013650" cy="213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1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alpha val="0"/>
              </a:schemeClr>
            </a:gs>
            <a:gs pos="100000">
              <a:srgbClr val="D1F6FF"/>
            </a:gs>
          </a:gsLst>
          <a:path path="circle">
            <a:fillToRect l="100000" t="100000"/>
          </a:path>
          <a:tileRect r="-100000" b="-100000"/>
        </a:gra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solidFill>
                  <a:schemeClr val="accent1"/>
                </a:solidFill>
              </a:rPr>
              <a:t>3.</a:t>
            </a:r>
            <a:endParaRPr>
              <a:solidFill>
                <a:schemeClr val="accent1"/>
              </a:solidFill>
            </a:endParaRPr>
          </a:p>
          <a:p>
            <a:r>
              <a:rPr lang="en"/>
              <a:t>Problems Faced &amp; Steps Taken</a:t>
            </a:r>
            <a:endParaRPr/>
          </a:p>
        </p:txBody>
      </p:sp>
    </p:spTree>
    <p:extLst>
      <p:ext uri="{BB962C8B-B14F-4D97-AF65-F5344CB8AC3E}">
        <p14:creationId xmlns:p14="http://schemas.microsoft.com/office/powerpoint/2010/main" val="184927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r>
              <a:rPr lang="en"/>
              <a:t>Data Issues &amp; Solutions </a:t>
            </a:r>
            <a:endParaRPr/>
          </a:p>
        </p:txBody>
      </p:sp>
      <p:sp>
        <p:nvSpPr>
          <p:cNvPr id="122" name="Google Shape;122;p17"/>
          <p:cNvSpPr txBox="1">
            <a:spLocks noGrp="1"/>
          </p:cNvSpPr>
          <p:nvPr>
            <p:ph type="body" idx="1"/>
          </p:nvPr>
        </p:nvSpPr>
        <p:spPr>
          <a:xfrm>
            <a:off x="855300" y="1430147"/>
            <a:ext cx="7433400" cy="3491710"/>
          </a:xfrm>
          <a:prstGeom prst="rect">
            <a:avLst/>
          </a:prstGeom>
        </p:spPr>
        <p:txBody>
          <a:bodyPr spcFirstLastPara="1" wrap="square" lIns="0" tIns="0" rIns="0" bIns="0" anchor="t" anchorCtr="0">
            <a:noAutofit/>
          </a:bodyPr>
          <a:lstStyle/>
          <a:p>
            <a:r>
              <a:rPr lang="en" sz="1800"/>
              <a:t>High prevalence of missing values </a:t>
            </a:r>
          </a:p>
          <a:p>
            <a:pPr lvl="1"/>
            <a:r>
              <a:rPr lang="en" sz="1800"/>
              <a:t>Dropped years with a high percentage of missing values</a:t>
            </a:r>
          </a:p>
          <a:p>
            <a:pPr lvl="1"/>
            <a:r>
              <a:rPr lang="en" sz="1800"/>
              <a:t>Imputed missing values using the Amelia package </a:t>
            </a:r>
          </a:p>
          <a:p>
            <a:r>
              <a:rPr lang="en" sz="1800"/>
              <a:t>External dataset was not in a compatible format</a:t>
            </a:r>
          </a:p>
          <a:p>
            <a:r>
              <a:rPr lang="en" sz="1800"/>
              <a:t>Preprocessing:</a:t>
            </a:r>
          </a:p>
          <a:p>
            <a:pPr lvl="1"/>
            <a:r>
              <a:rPr lang="en" sz="1800"/>
              <a:t>Transformed the date field to a date format </a:t>
            </a:r>
          </a:p>
          <a:p>
            <a:pPr lvl="1"/>
            <a:r>
              <a:rPr lang="en" sz="1800"/>
              <a:t>Split data into 80% training and 20% testing </a:t>
            </a:r>
            <a:endParaRPr lang="en"/>
          </a:p>
          <a:p>
            <a:pPr lvl="1"/>
            <a:r>
              <a:rPr lang="en" sz="1800"/>
              <a:t>Transformed both target variable and regressors to time series objects with a frequency of one</a:t>
            </a:r>
            <a:r>
              <a:rPr lang="en" sz="2000"/>
              <a:t> </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740067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6504-390F-B8E5-A3AF-27C715908A2A}"/>
              </a:ext>
            </a:extLst>
          </p:cNvPr>
          <p:cNvSpPr>
            <a:spLocks noGrp="1"/>
          </p:cNvSpPr>
          <p:nvPr>
            <p:ph type="title"/>
          </p:nvPr>
        </p:nvSpPr>
        <p:spPr>
          <a:xfrm>
            <a:off x="859536" y="832104"/>
            <a:ext cx="8342888" cy="396300"/>
          </a:xfrm>
        </p:spPr>
        <p:txBody>
          <a:bodyPr/>
          <a:lstStyle/>
          <a:p>
            <a:r>
              <a:rPr lang="en-US"/>
              <a:t>Madonna: Missing Values &amp; Imputation</a:t>
            </a:r>
          </a:p>
        </p:txBody>
      </p:sp>
      <p:sp>
        <p:nvSpPr>
          <p:cNvPr id="3" name="Text Placeholder 2">
            <a:extLst>
              <a:ext uri="{FF2B5EF4-FFF2-40B4-BE49-F238E27FC236}">
                <a16:creationId xmlns:a16="http://schemas.microsoft.com/office/drawing/2014/main" id="{95BE6DF5-C976-6D42-69A2-45AF91F3BF5D}"/>
              </a:ext>
            </a:extLst>
          </p:cNvPr>
          <p:cNvSpPr>
            <a:spLocks noGrp="1"/>
          </p:cNvSpPr>
          <p:nvPr>
            <p:ph type="body" idx="1"/>
          </p:nvPr>
        </p:nvSpPr>
        <p:spPr>
          <a:xfrm>
            <a:off x="855300" y="1430147"/>
            <a:ext cx="3713259" cy="3033900"/>
          </a:xfrm>
        </p:spPr>
        <p:txBody>
          <a:bodyPr/>
          <a:lstStyle/>
          <a:p>
            <a:r>
              <a:rPr lang="en-US" sz="1800"/>
              <a:t>100% of values missing for flow rate for Madonna in years 2012, 2013, and 2014 </a:t>
            </a:r>
          </a:p>
          <a:p>
            <a:r>
              <a:rPr lang="en-US" sz="1800"/>
              <a:t>100% of values missing for temperature and rainfall for Madonna in years 2019 and 2020</a:t>
            </a:r>
          </a:p>
          <a:p>
            <a:pPr lvl="1"/>
            <a:r>
              <a:rPr lang="en-US" sz="1800"/>
              <a:t>Applying imputation is not suitable -&gt; exclude these two years from the dataset</a:t>
            </a:r>
          </a:p>
        </p:txBody>
      </p:sp>
      <p:sp>
        <p:nvSpPr>
          <p:cNvPr id="4" name="Slide Number Placeholder 3">
            <a:extLst>
              <a:ext uri="{FF2B5EF4-FFF2-40B4-BE49-F238E27FC236}">
                <a16:creationId xmlns:a16="http://schemas.microsoft.com/office/drawing/2014/main" id="{ED26840F-CB37-F61A-A602-37EB227949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pic>
        <p:nvPicPr>
          <p:cNvPr id="5" name="Picture 5" descr="Chart, bar chart, histogram&#10;&#10;Description automatically generated">
            <a:extLst>
              <a:ext uri="{FF2B5EF4-FFF2-40B4-BE49-F238E27FC236}">
                <a16:creationId xmlns:a16="http://schemas.microsoft.com/office/drawing/2014/main" id="{A0475BB6-2446-E145-9B48-7296797B43B0}"/>
              </a:ext>
            </a:extLst>
          </p:cNvPr>
          <p:cNvPicPr>
            <a:picLocks noChangeAspect="1"/>
          </p:cNvPicPr>
          <p:nvPr/>
        </p:nvPicPr>
        <p:blipFill>
          <a:blip r:embed="rId3"/>
          <a:stretch>
            <a:fillRect/>
          </a:stretch>
        </p:blipFill>
        <p:spPr>
          <a:xfrm>
            <a:off x="5141344" y="1620973"/>
            <a:ext cx="3508794" cy="2516184"/>
          </a:xfrm>
          <a:prstGeom prst="rect">
            <a:avLst/>
          </a:prstGeom>
        </p:spPr>
      </p:pic>
    </p:spTree>
    <p:extLst>
      <p:ext uri="{BB962C8B-B14F-4D97-AF65-F5344CB8AC3E}">
        <p14:creationId xmlns:p14="http://schemas.microsoft.com/office/powerpoint/2010/main" val="2562518919"/>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35</Slides>
  <Notes>35</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Nicholas template</vt:lpstr>
      <vt:lpstr>Smart Water Analytics Abhay, Dhruvi, Iustin, Kelsie &amp; Rachael</vt:lpstr>
      <vt:lpstr>1. Background &amp; Goal</vt:lpstr>
      <vt:lpstr>Background</vt:lpstr>
      <vt:lpstr>Goal</vt:lpstr>
      <vt:lpstr>2. Data Description</vt:lpstr>
      <vt:lpstr>About the Data</vt:lpstr>
      <vt:lpstr>3. Problems Faced &amp; Steps Taken</vt:lpstr>
      <vt:lpstr>Data Issues &amp; Solutions </vt:lpstr>
      <vt:lpstr>Madonna: Missing Values &amp; Imputation</vt:lpstr>
      <vt:lpstr>Madonna: Missing Values &amp; Imputation </vt:lpstr>
      <vt:lpstr>4. Method, Results, &amp; Out of Sample Analysis</vt:lpstr>
      <vt:lpstr>What is ARIMA? </vt:lpstr>
      <vt:lpstr>Madonna: Preliminary ARIMA Model</vt:lpstr>
      <vt:lpstr>Seasonality of Temperature and Rainfall</vt:lpstr>
      <vt:lpstr>Seasonality of Flow Rate</vt:lpstr>
      <vt:lpstr>Madonna: Univariate ARIMA (Daily)</vt:lpstr>
      <vt:lpstr>Madonna: Multivariate ARIMA (Daily)</vt:lpstr>
      <vt:lpstr>Observations for Daily ARIMA</vt:lpstr>
      <vt:lpstr>Madonna: Univariate ARIMA (Weekly)</vt:lpstr>
      <vt:lpstr>Madonna: Multivariate ARIMA (Weekly) </vt:lpstr>
      <vt:lpstr>Observations for Weekly ARIMA</vt:lpstr>
      <vt:lpstr>5. Method, Results, &amp; Out of Sample Analysis  </vt:lpstr>
      <vt:lpstr>What is LSTM?</vt:lpstr>
      <vt:lpstr>Madonna: LSTM</vt:lpstr>
      <vt:lpstr>Model Specification</vt:lpstr>
      <vt:lpstr>Madonna LSTM Results (Daily)</vt:lpstr>
      <vt:lpstr>Madonna LSTM Results (Weekly)</vt:lpstr>
      <vt:lpstr>Summary Testing Results</vt:lpstr>
      <vt:lpstr>6. Lupa Overview</vt:lpstr>
      <vt:lpstr>Lupa Flow Rate</vt:lpstr>
      <vt:lpstr>Lupa Flow Rate</vt:lpstr>
      <vt:lpstr>7. Conclusions</vt:lpstr>
      <vt:lpstr>Conclusions</vt:lpstr>
      <vt:lpstr>Next Steps &amp; Recommendations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dc:title>
  <cp:revision>1</cp:revision>
  <dcterms:modified xsi:type="dcterms:W3CDTF">2022-11-30T16:11:36Z</dcterms:modified>
</cp:coreProperties>
</file>