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09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6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4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5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0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3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2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2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BB37-9F26-44D3-98CD-61E02406FD55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0D6-6334-4A8F-907B-318FEACD39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3072" y="8145"/>
            <a:ext cx="9152709" cy="103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0044" y="341639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 (1219x178)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049" y="782855"/>
            <a:ext cx="150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 pictures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4695" y="8145"/>
            <a:ext cx="161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Become a photographer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3074" y="1036320"/>
            <a:ext cx="915270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93074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63931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934788" y="1036319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05645" y="1036318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308462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1625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About us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2482" y="1131528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6274" y="11180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3072" y="1503735"/>
            <a:ext cx="9152709" cy="535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193073" y="1506582"/>
            <a:ext cx="9152709" cy="30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142999" y="1534031"/>
            <a:ext cx="584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 tips that will help you take better tips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93073" y="1811030"/>
            <a:ext cx="9152709" cy="304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99" y="1843248"/>
            <a:ext cx="195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93073" y="2281291"/>
            <a:ext cx="4589419" cy="34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782491" y="2281291"/>
            <a:ext cx="4563292" cy="34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1159327" y="2352990"/>
            <a:ext cx="38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 Camera grid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5684" y="2352989"/>
            <a:ext cx="284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2. Focus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08462" y="2699658"/>
            <a:ext cx="3228704" cy="1130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755321" y="3184565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Image </a:t>
            </a:r>
            <a:r>
              <a:rPr lang="en-GB" sz="1200" dirty="0">
                <a:solidFill>
                  <a:srgbClr val="00B050"/>
                </a:solidFill>
              </a:rPr>
              <a:t>showing camera grid</a:t>
            </a:r>
            <a:r>
              <a:rPr lang="en-GB" sz="1200" dirty="0"/>
              <a:t> (400x200)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4485" y="2707959"/>
            <a:ext cx="3228704" cy="1122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312082" y="3112694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Image </a:t>
            </a:r>
            <a:r>
              <a:rPr lang="en-GB" sz="1200" dirty="0">
                <a:solidFill>
                  <a:srgbClr val="00B050"/>
                </a:solidFill>
              </a:rPr>
              <a:t>showing how focus works</a:t>
            </a:r>
            <a:r>
              <a:rPr lang="en-GB" sz="1200" dirty="0"/>
              <a:t>(360x200)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82492" y="4203911"/>
            <a:ext cx="4563290" cy="280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193072" y="4210881"/>
            <a:ext cx="4589419" cy="27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1159327" y="4206822"/>
            <a:ext cx="1852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3. Filters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35684" y="4206822"/>
            <a:ext cx="1995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4. “Find light. No flash”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54485" y="4614687"/>
            <a:ext cx="3228704" cy="1210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292134" y="4611741"/>
            <a:ext cx="3228704" cy="1213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755321" y="5079928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Image </a:t>
            </a:r>
            <a:r>
              <a:rPr lang="en-GB" sz="1200" dirty="0">
                <a:solidFill>
                  <a:srgbClr val="00B050"/>
                </a:solidFill>
              </a:rPr>
              <a:t>Showing different types of filters</a:t>
            </a:r>
            <a:r>
              <a:rPr lang="en-GB" sz="1200" dirty="0"/>
              <a:t>(400x200)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12082" y="5124838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Image </a:t>
            </a:r>
            <a:r>
              <a:rPr lang="en-GB" sz="1200" dirty="0">
                <a:solidFill>
                  <a:srgbClr val="00B050"/>
                </a:solidFill>
              </a:rPr>
              <a:t>showing an example of how to use lightning in a picture </a:t>
            </a:r>
            <a:r>
              <a:rPr lang="en-GB" sz="1200" dirty="0"/>
              <a:t> (360x200)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93072" y="6129899"/>
            <a:ext cx="9152709" cy="34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1193072" y="6156960"/>
            <a:ext cx="296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5. HDR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08462" y="6591579"/>
            <a:ext cx="3228704" cy="26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1601287" y="6612989"/>
            <a:ext cx="2821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Image </a:t>
            </a:r>
            <a:r>
              <a:rPr lang="en-GB" sz="1200" dirty="0">
                <a:solidFill>
                  <a:srgbClr val="00B050"/>
                </a:solidFill>
              </a:rPr>
              <a:t>showing how </a:t>
            </a:r>
            <a:r>
              <a:rPr lang="en-GB" sz="1200" dirty="0" err="1">
                <a:solidFill>
                  <a:srgbClr val="00B050"/>
                </a:solidFill>
              </a:rPr>
              <a:t>hdr</a:t>
            </a:r>
            <a:r>
              <a:rPr lang="en-GB" sz="1200" dirty="0">
                <a:solidFill>
                  <a:srgbClr val="00B050"/>
                </a:solidFill>
              </a:rPr>
              <a:t> works</a:t>
            </a:r>
            <a:r>
              <a:rPr lang="en-GB" sz="1200" dirty="0"/>
              <a:t>( 400x200)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69426" y="3906439"/>
            <a:ext cx="4589419" cy="27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Information about Focus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93072" y="3906782"/>
            <a:ext cx="4589419" cy="27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Information about Camera Grid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00691" y="5841324"/>
            <a:ext cx="4589419" cy="27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Information about Filters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79220" y="5842384"/>
            <a:ext cx="4589419" cy="272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Information about Camera </a:t>
            </a:r>
          </a:p>
        </p:txBody>
      </p:sp>
    </p:spTree>
    <p:extLst>
      <p:ext uri="{BB962C8B-B14F-4D97-AF65-F5344CB8AC3E}">
        <p14:creationId xmlns:p14="http://schemas.microsoft.com/office/powerpoint/2010/main" val="3811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529C89B-6F8B-43A6-9019-F6F1E392A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0"/>
            <a:ext cx="9310254" cy="7797791"/>
          </a:xfrm>
        </p:spPr>
      </p:pic>
    </p:spTree>
    <p:extLst>
      <p:ext uri="{BB962C8B-B14F-4D97-AF65-F5344CB8AC3E}">
        <p14:creationId xmlns:p14="http://schemas.microsoft.com/office/powerpoint/2010/main" val="41554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072" y="8145"/>
            <a:ext cx="9152709" cy="103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0044" y="341639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 (1219x178)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9049" y="782855"/>
            <a:ext cx="150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 pictures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4695" y="8145"/>
            <a:ext cx="161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Become a photographer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074" y="1036320"/>
            <a:ext cx="915270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93074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063931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934788" y="1036319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05645" y="1036318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08462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1625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About us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2482" y="1131528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6274" y="11180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3072" y="1506581"/>
            <a:ext cx="9152709" cy="45367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3077486" y="3220968"/>
            <a:ext cx="5383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Image </a:t>
            </a:r>
            <a:r>
              <a:rPr lang="en-GB" dirty="0">
                <a:solidFill>
                  <a:srgbClr val="00B050"/>
                </a:solidFill>
              </a:rPr>
              <a:t>which contains information about my website </a:t>
            </a:r>
            <a:r>
              <a:rPr lang="en-GB" dirty="0"/>
              <a:t>(1219x178)</a:t>
            </a:r>
          </a:p>
        </p:txBody>
      </p:sp>
    </p:spTree>
    <p:extLst>
      <p:ext uri="{BB962C8B-B14F-4D97-AF65-F5344CB8AC3E}">
        <p14:creationId xmlns:p14="http://schemas.microsoft.com/office/powerpoint/2010/main" val="29572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holding a phone&#10;&#10;Description automatically generated with medium confidence">
            <a:extLst>
              <a:ext uri="{FF2B5EF4-FFF2-40B4-BE49-F238E27FC236}">
                <a16:creationId xmlns:a16="http://schemas.microsoft.com/office/drawing/2014/main" id="{FCE1C3CF-1ACF-4EAD-A2B0-AC2C3394E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0044" y="341639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 (1219x178)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049" y="782855"/>
            <a:ext cx="150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 pictures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074" y="1036320"/>
            <a:ext cx="915270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193074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63931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34788" y="1036319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805645" y="1036318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308462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1625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About us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2482" y="1131528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6274" y="11180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3072" y="8145"/>
            <a:ext cx="9152709" cy="103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0044" y="341639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 (1219x178)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9049" y="782855"/>
            <a:ext cx="150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 pictures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34695" y="8145"/>
            <a:ext cx="161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Become a photographer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072" y="1506581"/>
            <a:ext cx="9152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Welcome 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93072" y="1506581"/>
            <a:ext cx="9152709" cy="2539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193072" y="1760497"/>
            <a:ext cx="9152709" cy="50488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193072" y="1760497"/>
            <a:ext cx="9152709" cy="512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118817" y="1814356"/>
            <a:ext cx="130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Contact us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93073" y="2273146"/>
            <a:ext cx="4602816" cy="4536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113921" y="2702040"/>
            <a:ext cx="88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Title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13921" y="3009817"/>
            <a:ext cx="109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Surname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79319" y="3317594"/>
            <a:ext cx="2061754" cy="25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659546" y="2725719"/>
            <a:ext cx="768364" cy="254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121625" y="3562386"/>
            <a:ext cx="109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First Name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79319" y="3865588"/>
            <a:ext cx="2061754" cy="25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2121625" y="4163900"/>
            <a:ext cx="109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Email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74294" y="4462886"/>
            <a:ext cx="2061754" cy="255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121625" y="4725641"/>
            <a:ext cx="109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message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74294" y="5060184"/>
            <a:ext cx="2061754" cy="80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2174293" y="5996911"/>
            <a:ext cx="611109" cy="21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Reset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174292" y="6356332"/>
            <a:ext cx="1030879" cy="213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Submit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95889" y="2588455"/>
            <a:ext cx="4549892" cy="42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95889" y="3317594"/>
            <a:ext cx="4549892" cy="66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Paragraph 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95889" y="3981158"/>
            <a:ext cx="4549892" cy="633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Paragraph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95889" y="5033418"/>
            <a:ext cx="624145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Mail logo</a:t>
            </a:r>
          </a:p>
          <a:p>
            <a:pPr algn="ctr"/>
            <a:r>
              <a:rPr lang="en-GB" sz="1000" dirty="0"/>
              <a:t>(21x21)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95889" y="5486400"/>
            <a:ext cx="624145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Phone logo</a:t>
            </a:r>
          </a:p>
          <a:p>
            <a:pPr algn="ctr"/>
            <a:r>
              <a:rPr lang="en-GB" sz="1000" dirty="0"/>
              <a:t>(20x20)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420034" y="5033418"/>
            <a:ext cx="3925747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Paragraph 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20034" y="5486400"/>
            <a:ext cx="3925747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Paragraph 4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5889" y="5939382"/>
            <a:ext cx="4549892" cy="41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Paragraph 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95888" y="6356332"/>
            <a:ext cx="785446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Facebook logo</a:t>
            </a:r>
          </a:p>
          <a:p>
            <a:pPr algn="ctr"/>
            <a:r>
              <a:rPr lang="en-GB" sz="1000" dirty="0"/>
              <a:t>(20x20)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81335" y="6356128"/>
            <a:ext cx="785446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Instagram logo</a:t>
            </a:r>
          </a:p>
          <a:p>
            <a:pPr algn="ctr"/>
            <a:r>
              <a:rPr lang="en-GB" sz="1000" dirty="0"/>
              <a:t>(21x21)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66782" y="6356128"/>
            <a:ext cx="785445" cy="452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Twitter logo</a:t>
            </a:r>
          </a:p>
          <a:p>
            <a:pPr algn="ctr"/>
            <a:r>
              <a:rPr lang="en-GB" sz="1000" dirty="0"/>
              <a:t>(25x20)</a:t>
            </a:r>
          </a:p>
        </p:txBody>
      </p:sp>
    </p:spTree>
    <p:extLst>
      <p:ext uri="{BB962C8B-B14F-4D97-AF65-F5344CB8AC3E}">
        <p14:creationId xmlns:p14="http://schemas.microsoft.com/office/powerpoint/2010/main" val="18543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660D21-037B-4DC7-AB12-FE41B38B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606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3072" y="8145"/>
            <a:ext cx="9152709" cy="103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0044" y="341639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Banner (1219x178)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049" y="782855"/>
            <a:ext cx="1502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Take pictures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4695" y="8145"/>
            <a:ext cx="1611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Become a photographer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3074" y="1036320"/>
            <a:ext cx="9152709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193074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063931" y="1036320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934788" y="1036319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05645" y="1036318"/>
            <a:ext cx="870857" cy="4702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308462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1625" y="1132949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About us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2482" y="1131528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6274" y="1118045"/>
            <a:ext cx="870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3071" y="1503735"/>
            <a:ext cx="9152709" cy="5354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193073" y="1506582"/>
            <a:ext cx="9152709" cy="32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142999" y="1534031"/>
            <a:ext cx="584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best photo apps to help you take great pictures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93072" y="1831930"/>
            <a:ext cx="9152709" cy="298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1193070" y="1860809"/>
            <a:ext cx="3881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 8mm Vintage Camera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01872" y="2417508"/>
            <a:ext cx="3228704" cy="1306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982078" y="2834462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Video </a:t>
            </a:r>
            <a:r>
              <a:rPr lang="en-GB" sz="1200" dirty="0">
                <a:solidFill>
                  <a:srgbClr val="00B050"/>
                </a:solidFill>
              </a:rPr>
              <a:t>showing how to use this app</a:t>
            </a:r>
            <a:r>
              <a:rPr lang="en-GB" sz="1200" dirty="0"/>
              <a:t> (560x315)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93069" y="5766819"/>
            <a:ext cx="9152711" cy="304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1193071" y="3739163"/>
            <a:ext cx="9152710" cy="29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1195250" y="3771974"/>
            <a:ext cx="1852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2. Snapseed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01872" y="4425407"/>
            <a:ext cx="3228704" cy="1306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959469" y="4918164"/>
            <a:ext cx="2513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Video (560x315)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3835" y="5806978"/>
            <a:ext cx="1852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3. VSCO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24481" y="6337519"/>
            <a:ext cx="3228704" cy="520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1959469" y="6499703"/>
            <a:ext cx="25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Image showing how VSCO works </a:t>
            </a:r>
            <a:r>
              <a:rPr lang="en-GB" sz="1200" dirty="0"/>
              <a:t>(560x315)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13835" y="2137808"/>
            <a:ext cx="9131945" cy="264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Paragraph1- </a:t>
            </a:r>
            <a:r>
              <a:rPr lang="en-GB" sz="1400" dirty="0">
                <a:solidFill>
                  <a:srgbClr val="00B050"/>
                </a:solidFill>
              </a:rPr>
              <a:t>Information about Vintage Camera</a:t>
            </a:r>
            <a:endParaRPr lang="en-GB" sz="1400" dirty="0"/>
          </a:p>
        </p:txBody>
      </p:sp>
      <p:sp>
        <p:nvSpPr>
          <p:cNvPr id="41" name="Rectangle 40"/>
          <p:cNvSpPr/>
          <p:nvPr/>
        </p:nvSpPr>
        <p:spPr>
          <a:xfrm>
            <a:off x="1213835" y="4035029"/>
            <a:ext cx="9131945" cy="319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Paragraph1</a:t>
            </a:r>
            <a:r>
              <a:rPr lang="en-GB" sz="1400" dirty="0">
                <a:solidFill>
                  <a:srgbClr val="00B050"/>
                </a:solidFill>
              </a:rPr>
              <a:t>- Information about </a:t>
            </a:r>
            <a:r>
              <a:rPr lang="en-GB" sz="1400" dirty="0" err="1">
                <a:solidFill>
                  <a:srgbClr val="00B050"/>
                </a:solidFill>
              </a:rPr>
              <a:t>Snapseed</a:t>
            </a:r>
            <a:r>
              <a:rPr lang="en-GB" sz="1400" dirty="0">
                <a:solidFill>
                  <a:srgbClr val="00B050"/>
                </a:solidFill>
              </a:rPr>
              <a:t> </a:t>
            </a:r>
            <a:endParaRPr lang="en-GB" sz="1400" dirty="0"/>
          </a:p>
        </p:txBody>
      </p:sp>
      <p:sp>
        <p:nvSpPr>
          <p:cNvPr id="42" name="Rectangle 41"/>
          <p:cNvSpPr/>
          <p:nvPr/>
        </p:nvSpPr>
        <p:spPr>
          <a:xfrm>
            <a:off x="1193067" y="6046518"/>
            <a:ext cx="9152714" cy="294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/>
              <a:t>Paragraph1-</a:t>
            </a:r>
            <a:r>
              <a:rPr lang="en-GB" sz="1400" dirty="0">
                <a:solidFill>
                  <a:srgbClr val="00B050"/>
                </a:solidFill>
              </a:rPr>
              <a:t> Information about VSCO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3590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electronics, computer&#10;&#10;Description automatically generated">
            <a:extLst>
              <a:ext uri="{FF2B5EF4-FFF2-40B4-BE49-F238E27FC236}">
                <a16:creationId xmlns:a16="http://schemas.microsoft.com/office/drawing/2014/main" id="{38C049D9-5002-4C78-8428-11A7773A0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0"/>
            <a:ext cx="9753600" cy="7042511"/>
          </a:xfrm>
        </p:spPr>
      </p:pic>
    </p:spTree>
    <p:extLst>
      <p:ext uri="{BB962C8B-B14F-4D97-AF65-F5344CB8AC3E}">
        <p14:creationId xmlns:p14="http://schemas.microsoft.com/office/powerpoint/2010/main" val="181602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268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TWFCG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Iustina Rotaru - 18090982</dc:creator>
  <cp:lastModifiedBy>Iustina Rotaru</cp:lastModifiedBy>
  <cp:revision>20</cp:revision>
  <dcterms:created xsi:type="dcterms:W3CDTF">2018-12-07T13:37:28Z</dcterms:created>
  <dcterms:modified xsi:type="dcterms:W3CDTF">2021-11-08T17:49:38Z</dcterms:modified>
</cp:coreProperties>
</file>