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removePersonalInfoOnSave="1" autoCompressPictures="0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98" r:id="rId4"/>
    <p:sldId id="283" r:id="rId5"/>
    <p:sldId id="292" r:id="rId6"/>
    <p:sldId id="305" r:id="rId7"/>
    <p:sldId id="310" r:id="rId8"/>
    <p:sldId id="311" r:id="rId9"/>
    <p:sldId id="319" r:id="rId10"/>
    <p:sldId id="312" r:id="rId11"/>
    <p:sldId id="313" r:id="rId12"/>
    <p:sldId id="314" r:id="rId13"/>
    <p:sldId id="315" r:id="rId14"/>
    <p:sldId id="316" r:id="rId15"/>
    <p:sldId id="317" r:id="rId16"/>
    <p:sldId id="296" r:id="rId17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3979" autoAdjust="0"/>
  </p:normalViewPr>
  <p:slideViewPr>
    <p:cSldViewPr snapToGrid="0">
      <p:cViewPr varScale="1">
        <p:scale>
          <a:sx n="100" d="100"/>
          <a:sy n="100" d="100"/>
        </p:scale>
        <p:origin x="564" y="40"/>
      </p:cViewPr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slide" Target="slides/slide14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A7B379-CF93-451C-92DF-C0D19C44A4BE}" type="doc">
      <dgm:prSet loTypeId="urn:microsoft.com/office/officeart/2008/layout/BendingPictureSemiTransparentText" loCatId="picture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pPr latinLnBrk="1"/>
          <a:endParaRPr lang="ko-KR" altLang="en-US"/>
        </a:p>
      </dgm:t>
    </dgm:pt>
    <dgm:pt modelId="{7BA96C19-304A-454C-88A3-61567B4BB66B}">
      <dgm:prSet phldrT="[텍스트]"/>
      <dgm:spPr/>
      <dgm:t>
        <a:bodyPr/>
        <a:lstStyle/>
        <a:p>
          <a:pPr latinLnBrk="1"/>
          <a:r>
            <a:rPr lang="ko-KR" altLang="en-US" dirty="0" smtClean="0"/>
            <a:t>타원은하</a:t>
          </a:r>
          <a:endParaRPr lang="ko-KR" altLang="en-US" dirty="0"/>
        </a:p>
      </dgm:t>
    </dgm:pt>
    <dgm:pt modelId="{62A33C43-A8A9-49C5-8904-F281A37F171D}" type="parTrans" cxnId="{12870A18-87BB-4FDB-A233-B48CE54EF53A}">
      <dgm:prSet/>
      <dgm:spPr/>
      <dgm:t>
        <a:bodyPr/>
        <a:lstStyle/>
        <a:p>
          <a:pPr latinLnBrk="1"/>
          <a:endParaRPr lang="ko-KR" altLang="en-US"/>
        </a:p>
      </dgm:t>
    </dgm:pt>
    <dgm:pt modelId="{865F7203-34B5-4CB3-A334-6A79B318AD08}" type="sibTrans" cxnId="{12870A18-87BB-4FDB-A233-B48CE54EF53A}">
      <dgm:prSet/>
      <dgm:spPr/>
      <dgm:t>
        <a:bodyPr/>
        <a:lstStyle/>
        <a:p>
          <a:pPr latinLnBrk="1"/>
          <a:endParaRPr lang="ko-KR" altLang="en-US"/>
        </a:p>
      </dgm:t>
    </dgm:pt>
    <dgm:pt modelId="{F49AFD64-B5AA-466B-957E-E33E32669681}">
      <dgm:prSet phldrT="[텍스트]"/>
      <dgm:spPr/>
      <dgm:t>
        <a:bodyPr/>
        <a:lstStyle/>
        <a:p>
          <a:pPr latinLnBrk="1"/>
          <a:r>
            <a:rPr lang="ko-KR" altLang="en-US" dirty="0" smtClean="0"/>
            <a:t>나선은하</a:t>
          </a:r>
          <a:endParaRPr lang="ko-KR" altLang="en-US" dirty="0"/>
        </a:p>
      </dgm:t>
    </dgm:pt>
    <dgm:pt modelId="{703C6649-9E27-483E-B0F9-479AE09FD478}" type="parTrans" cxnId="{0AE2A128-C034-4541-ACB4-2B8EE89E1FBB}">
      <dgm:prSet/>
      <dgm:spPr/>
      <dgm:t>
        <a:bodyPr/>
        <a:lstStyle/>
        <a:p>
          <a:pPr latinLnBrk="1"/>
          <a:endParaRPr lang="ko-KR" altLang="en-US"/>
        </a:p>
      </dgm:t>
    </dgm:pt>
    <dgm:pt modelId="{1C8E12DA-8F8A-45FA-AA1A-F6FA1C106E18}" type="sibTrans" cxnId="{0AE2A128-C034-4541-ACB4-2B8EE89E1FBB}">
      <dgm:prSet/>
      <dgm:spPr/>
      <dgm:t>
        <a:bodyPr/>
        <a:lstStyle/>
        <a:p>
          <a:pPr latinLnBrk="1"/>
          <a:endParaRPr lang="ko-KR" altLang="en-US"/>
        </a:p>
      </dgm:t>
    </dgm:pt>
    <dgm:pt modelId="{3F17D905-3212-4ADC-A6C7-A77123AACECF}">
      <dgm:prSet phldrT="[텍스트]"/>
      <dgm:spPr/>
      <dgm:t>
        <a:bodyPr/>
        <a:lstStyle/>
        <a:p>
          <a:pPr latinLnBrk="1"/>
          <a:r>
            <a:rPr lang="ko-KR" altLang="en-US" dirty="0" smtClean="0"/>
            <a:t>막대나선은하</a:t>
          </a:r>
          <a:endParaRPr lang="ko-KR" altLang="en-US" dirty="0"/>
        </a:p>
      </dgm:t>
    </dgm:pt>
    <dgm:pt modelId="{B48FBF6B-2882-4B4F-9246-2B060D4D8E35}" type="parTrans" cxnId="{3F7962EB-ECCD-41EE-B943-D2FF12BB4A4A}">
      <dgm:prSet/>
      <dgm:spPr/>
      <dgm:t>
        <a:bodyPr/>
        <a:lstStyle/>
        <a:p>
          <a:pPr latinLnBrk="1"/>
          <a:endParaRPr lang="ko-KR" altLang="en-US"/>
        </a:p>
      </dgm:t>
    </dgm:pt>
    <dgm:pt modelId="{F9742BCD-E65A-4BAC-9A31-7AE37E3A736B}" type="sibTrans" cxnId="{3F7962EB-ECCD-41EE-B943-D2FF12BB4A4A}">
      <dgm:prSet/>
      <dgm:spPr/>
      <dgm:t>
        <a:bodyPr/>
        <a:lstStyle/>
        <a:p>
          <a:pPr latinLnBrk="1"/>
          <a:endParaRPr lang="ko-KR" altLang="en-US"/>
        </a:p>
      </dgm:t>
    </dgm:pt>
    <dgm:pt modelId="{C2FEEB8D-C889-4C16-B3C6-075292F85DCA}" type="pres">
      <dgm:prSet presAssocID="{A7A7B379-CF93-451C-92DF-C0D19C44A4B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047F5B6-64DE-4C5A-AD67-F5E15252D1DB}" type="pres">
      <dgm:prSet presAssocID="{7BA96C19-304A-454C-88A3-61567B4BB66B}" presName="composite" presStyleCnt="0"/>
      <dgm:spPr/>
    </dgm:pt>
    <dgm:pt modelId="{A47F6036-EA9C-40E5-809A-CD00151EA23B}" type="pres">
      <dgm:prSet presAssocID="{7BA96C19-304A-454C-88A3-61567B4BB66B}" presName="rect1" presStyleLbl="bgShp" presStyleIdx="0" presStyleCnt="3"/>
      <dgm:spPr/>
    </dgm:pt>
    <dgm:pt modelId="{99C7D585-E8DD-4A32-B133-E1BE3675268C}" type="pres">
      <dgm:prSet presAssocID="{7BA96C19-304A-454C-88A3-61567B4BB66B}" presName="rect2" presStyleLbl="trBgShp" presStyleIdx="0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1F23F8F-A50C-4D78-AE8F-227974EC8581}" type="pres">
      <dgm:prSet presAssocID="{865F7203-34B5-4CB3-A334-6A79B318AD08}" presName="sibTrans" presStyleCnt="0"/>
      <dgm:spPr/>
    </dgm:pt>
    <dgm:pt modelId="{213AB83D-D119-449D-B4F0-0E2E6B480DF2}" type="pres">
      <dgm:prSet presAssocID="{F49AFD64-B5AA-466B-957E-E33E32669681}" presName="composite" presStyleCnt="0"/>
      <dgm:spPr/>
    </dgm:pt>
    <dgm:pt modelId="{D364C162-8AAB-4FD9-8182-52613B208B63}" type="pres">
      <dgm:prSet presAssocID="{F49AFD64-B5AA-466B-957E-E33E32669681}" presName="rect1" presStyleLbl="bgShp" presStyleIdx="1" presStyleCnt="3"/>
      <dgm:spPr/>
    </dgm:pt>
    <dgm:pt modelId="{9CC79A60-61EA-43B7-8DA0-BF4AD13AC4D7}" type="pres">
      <dgm:prSet presAssocID="{F49AFD64-B5AA-466B-957E-E33E32669681}" presName="rect2" presStyleLbl="trBgShp" presStyleIdx="1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DC50970-47C9-4E0E-8A69-E9A4837587D8}" type="pres">
      <dgm:prSet presAssocID="{1C8E12DA-8F8A-45FA-AA1A-F6FA1C106E18}" presName="sibTrans" presStyleCnt="0"/>
      <dgm:spPr/>
    </dgm:pt>
    <dgm:pt modelId="{C5A16922-698A-4645-AE88-4AFA865DCEE1}" type="pres">
      <dgm:prSet presAssocID="{3F17D905-3212-4ADC-A6C7-A77123AACECF}" presName="composite" presStyleCnt="0"/>
      <dgm:spPr/>
    </dgm:pt>
    <dgm:pt modelId="{DDB06B77-220D-48FF-8530-9C2DF187999D}" type="pres">
      <dgm:prSet presAssocID="{3F17D905-3212-4ADC-A6C7-A77123AACECF}" presName="rect1" presStyleLbl="bgShp" presStyleIdx="2" presStyleCnt="3"/>
      <dgm:spPr/>
    </dgm:pt>
    <dgm:pt modelId="{4857F74A-5CF6-4D95-8551-3820660AF7A9}" type="pres">
      <dgm:prSet presAssocID="{3F17D905-3212-4ADC-A6C7-A77123AACECF}" presName="rect2" presStyleLbl="trBgShp" presStyleIdx="2" presStyleCnt="3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C6EFB519-F102-4E73-9D88-7C2B08A57CB3}" type="presOf" srcId="{A7A7B379-CF93-451C-92DF-C0D19C44A4BE}" destId="{C2FEEB8D-C889-4C16-B3C6-075292F85DCA}" srcOrd="0" destOrd="0" presId="urn:microsoft.com/office/officeart/2008/layout/BendingPictureSemiTransparentText"/>
    <dgm:cxn modelId="{0AE2A128-C034-4541-ACB4-2B8EE89E1FBB}" srcId="{A7A7B379-CF93-451C-92DF-C0D19C44A4BE}" destId="{F49AFD64-B5AA-466B-957E-E33E32669681}" srcOrd="1" destOrd="0" parTransId="{703C6649-9E27-483E-B0F9-479AE09FD478}" sibTransId="{1C8E12DA-8F8A-45FA-AA1A-F6FA1C106E18}"/>
    <dgm:cxn modelId="{2D814509-4C09-4E14-A08B-E8AD79F9A1BE}" type="presOf" srcId="{7BA96C19-304A-454C-88A3-61567B4BB66B}" destId="{99C7D585-E8DD-4A32-B133-E1BE3675268C}" srcOrd="0" destOrd="0" presId="urn:microsoft.com/office/officeart/2008/layout/BendingPictureSemiTransparentText"/>
    <dgm:cxn modelId="{42F536B6-62F7-45CE-9DBA-3B73163B2A11}" type="presOf" srcId="{F49AFD64-B5AA-466B-957E-E33E32669681}" destId="{9CC79A60-61EA-43B7-8DA0-BF4AD13AC4D7}" srcOrd="0" destOrd="0" presId="urn:microsoft.com/office/officeart/2008/layout/BendingPictureSemiTransparentText"/>
    <dgm:cxn modelId="{8026FD9B-A087-4000-9F04-791BE1D96537}" type="presOf" srcId="{3F17D905-3212-4ADC-A6C7-A77123AACECF}" destId="{4857F74A-5CF6-4D95-8551-3820660AF7A9}" srcOrd="0" destOrd="0" presId="urn:microsoft.com/office/officeart/2008/layout/BendingPictureSemiTransparentText"/>
    <dgm:cxn modelId="{12870A18-87BB-4FDB-A233-B48CE54EF53A}" srcId="{A7A7B379-CF93-451C-92DF-C0D19C44A4BE}" destId="{7BA96C19-304A-454C-88A3-61567B4BB66B}" srcOrd="0" destOrd="0" parTransId="{62A33C43-A8A9-49C5-8904-F281A37F171D}" sibTransId="{865F7203-34B5-4CB3-A334-6A79B318AD08}"/>
    <dgm:cxn modelId="{3F7962EB-ECCD-41EE-B943-D2FF12BB4A4A}" srcId="{A7A7B379-CF93-451C-92DF-C0D19C44A4BE}" destId="{3F17D905-3212-4ADC-A6C7-A77123AACECF}" srcOrd="2" destOrd="0" parTransId="{B48FBF6B-2882-4B4F-9246-2B060D4D8E35}" sibTransId="{F9742BCD-E65A-4BAC-9A31-7AE37E3A736B}"/>
    <dgm:cxn modelId="{65A46107-2380-4DE7-8A7D-AFE934C1B44B}" type="presParOf" srcId="{C2FEEB8D-C889-4C16-B3C6-075292F85DCA}" destId="{B047F5B6-64DE-4C5A-AD67-F5E15252D1DB}" srcOrd="0" destOrd="0" presId="urn:microsoft.com/office/officeart/2008/layout/BendingPictureSemiTransparentText"/>
    <dgm:cxn modelId="{C2E5B460-8F7D-4028-B4C3-22245B2F85FD}" type="presParOf" srcId="{B047F5B6-64DE-4C5A-AD67-F5E15252D1DB}" destId="{A47F6036-EA9C-40E5-809A-CD00151EA23B}" srcOrd="0" destOrd="0" presId="urn:microsoft.com/office/officeart/2008/layout/BendingPictureSemiTransparentText"/>
    <dgm:cxn modelId="{27036446-61B7-4108-B7C4-969AA3217F55}" type="presParOf" srcId="{B047F5B6-64DE-4C5A-AD67-F5E15252D1DB}" destId="{99C7D585-E8DD-4A32-B133-E1BE3675268C}" srcOrd="1" destOrd="0" presId="urn:microsoft.com/office/officeart/2008/layout/BendingPictureSemiTransparentText"/>
    <dgm:cxn modelId="{9D47F883-D93E-4C4A-BDB7-7D6450492E06}" type="presParOf" srcId="{C2FEEB8D-C889-4C16-B3C6-075292F85DCA}" destId="{21F23F8F-A50C-4D78-AE8F-227974EC8581}" srcOrd="1" destOrd="0" presId="urn:microsoft.com/office/officeart/2008/layout/BendingPictureSemiTransparentText"/>
    <dgm:cxn modelId="{951E7A4B-FA65-44F2-9083-6AA2F986F6DB}" type="presParOf" srcId="{C2FEEB8D-C889-4C16-B3C6-075292F85DCA}" destId="{213AB83D-D119-449D-B4F0-0E2E6B480DF2}" srcOrd="2" destOrd="0" presId="urn:microsoft.com/office/officeart/2008/layout/BendingPictureSemiTransparentText"/>
    <dgm:cxn modelId="{C1159901-BD70-447D-857E-F2EB5EADD9DB}" type="presParOf" srcId="{213AB83D-D119-449D-B4F0-0E2E6B480DF2}" destId="{D364C162-8AAB-4FD9-8182-52613B208B63}" srcOrd="0" destOrd="0" presId="urn:microsoft.com/office/officeart/2008/layout/BendingPictureSemiTransparentText"/>
    <dgm:cxn modelId="{5A709958-FEAC-4D4C-ADA1-75F5D5BB3938}" type="presParOf" srcId="{213AB83D-D119-449D-B4F0-0E2E6B480DF2}" destId="{9CC79A60-61EA-43B7-8DA0-BF4AD13AC4D7}" srcOrd="1" destOrd="0" presId="urn:microsoft.com/office/officeart/2008/layout/BendingPictureSemiTransparentText"/>
    <dgm:cxn modelId="{C1B4D65F-10E2-4B8E-8D80-70ECD0FCD213}" type="presParOf" srcId="{C2FEEB8D-C889-4C16-B3C6-075292F85DCA}" destId="{6DC50970-47C9-4E0E-8A69-E9A4837587D8}" srcOrd="3" destOrd="0" presId="urn:microsoft.com/office/officeart/2008/layout/BendingPictureSemiTransparentText"/>
    <dgm:cxn modelId="{39FDD8BE-540E-4533-BDAA-D1C814617D23}" type="presParOf" srcId="{C2FEEB8D-C889-4C16-B3C6-075292F85DCA}" destId="{C5A16922-698A-4645-AE88-4AFA865DCEE1}" srcOrd="4" destOrd="0" presId="urn:microsoft.com/office/officeart/2008/layout/BendingPictureSemiTransparentText"/>
    <dgm:cxn modelId="{E36ED60F-72C4-4B7B-8E64-3543C2FFAD3A}" type="presParOf" srcId="{C5A16922-698A-4645-AE88-4AFA865DCEE1}" destId="{DDB06B77-220D-48FF-8530-9C2DF187999D}" srcOrd="0" destOrd="0" presId="urn:microsoft.com/office/officeart/2008/layout/BendingPictureSemiTransparentText"/>
    <dgm:cxn modelId="{7C99D238-D0B7-49BC-9936-5E498F4DAB87}" type="presParOf" srcId="{C5A16922-698A-4645-AE88-4AFA865DCEE1}" destId="{4857F74A-5CF6-4D95-8551-3820660AF7A9}" srcOrd="1" destOrd="0" presId="urn:microsoft.com/office/officeart/2008/layout/BendingPictureSemiTransparentTex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endingPictureSemiTransparentText">
  <dgm:title val=""/>
  <dgm:desc val=""/>
  <dgm:catLst>
    <dgm:cat type="picture" pri="7000"/>
    <dgm:cat type="pictureconvert" pri="7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19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1667"/>
        </dgm:alg>
        <dgm:shape xmlns:r="http://schemas.openxmlformats.org/officeDocument/2006/relationships" r:blip="">
          <dgm:adjLst/>
        </dgm:shape>
        <dgm:constrLst>
          <dgm:constr type="l" for="ch" forName="rect1" refType="w" fact="0"/>
          <dgm:constr type="t" for="ch" forName="rect1" refType="h" fact="0"/>
          <dgm:constr type="w" for="ch" forName="rect1" refType="w"/>
          <dgm:constr type="h" for="ch" forName="rect1" refType="h"/>
          <dgm:constr type="l" for="ch" forName="rect2" refType="w" fact="0"/>
          <dgm:constr type="t" for="ch" forName="rect2" refType="h" fact="0.7"/>
          <dgm:constr type="w" for="ch" forName="rect2" refType="w"/>
          <dgm:constr type="h" for="ch" forName="rect2" refType="h" fact="0.24"/>
        </dgm:constrLst>
        <dgm:layoutNode name="rect1" styleLbl="bgShp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trBgShp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/>
              <a:ea typeface="맑은 고딕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CE0721-D3CB-4D1A-889A-F233BE54092F}" type="datetime4">
              <a:rPr lang="ko-KR" altLang="en-US" smtClean="0">
                <a:latin typeface="맑은 고딕"/>
                <a:ea typeface="맑은 고딕"/>
              </a:rPr>
              <a:t>2023년 12월 6일</a:t>
            </a:fld>
            <a:endParaRPr lang="ko-KR" altLang="en-ZA" dirty="0">
              <a:latin typeface="맑은 고딕"/>
              <a:ea typeface="맑은 고딕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ZA" dirty="0">
              <a:latin typeface="맑은 고딕"/>
              <a:ea typeface="맑은 고딕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en-ZA" altLang="ko-KR" smtClean="0">
                <a:latin typeface="맑은 고딕"/>
                <a:ea typeface="맑은 고딕"/>
              </a:rPr>
              <a:t>‹#›</a:t>
            </a:fld>
            <a:endParaRPr lang="ko-KR" altLang="en-ZA" dirty="0">
              <a:latin typeface="맑은 고딕"/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/>
            <a:fld id="{36A96D1F-97F2-497B-900D-2E1A82C6FA1F}" type="datetime4">
              <a:rPr lang="ko-KR" altLang="en-US" smtClean="0"/>
              <a:pPr/>
              <a:t>2023년 12월 6일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ZA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 rt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 rtl="0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 rtl="0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 rtl="0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 rtl="0">
              <a:defRPr/>
            </a:pPr>
            <a:r>
              <a:rPr lang="ko-KR" altLang="en-US"/>
              <a:t>다섯째 수준</a:t>
            </a:r>
            <a:endParaRPr lang="ko-KR" altLang="en-ZA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/>
                <a:ea typeface="맑은 고딕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/>
                <a:ea typeface="맑은 고딕"/>
              </a:defRPr>
            </a:lvl1pPr>
          </a:lstStyle>
          <a:p>
            <a:pPr lvl="0"/>
            <a:fld id="{8530193B-564F-4854-8A52-728F3FB19C85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/>
        <a:ea typeface="맑은 고딕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4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407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65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668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332607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530193B-564F-4854-8A52-728F3FB19C85}" type="slidenum">
              <a:rPr lang="en-ZA" altLang="ko-KR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2059609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530193B-564F-4854-8A52-728F3FB19C85}" type="slidenum">
              <a:rPr lang="en-ZA" altLang="ko-KR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6904184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530193B-564F-4854-8A52-728F3FB19C85}" type="slidenum">
              <a:rPr lang="en-ZA" altLang="ko-KR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2182524"/>
      </p:ext>
    </p:extLst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8530193B-564F-4854-8A52-728F3FB19C85}" type="slidenum">
              <a:rPr lang="en-ZA" altLang="ko-KR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0988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30193B-564F-4854-8A52-728F3FB19C85}" type="slidenum">
              <a:rPr lang="en-ZA" altLang="ko-KR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3875151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그림 개체 틀 40">
            <a:extLst>
              <a:ext uri="{FF2B5EF4-FFF2-40B4-BE49-F238E27FC236}">
                <a16:creationId xmlns:a16="http://schemas.microsoft.com/office/drawing/2014/main" xmlns="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여기에 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ts val="6200"/>
              </a:lnSpc>
              <a:defRPr lang="en-ZA" sz="4400" b="1" spc="-3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algn="r" rtl="0"/>
            <a:r>
              <a:rPr lang="ko-KR" altLang="en-US" noProof="0" dirty="0"/>
              <a:t>클릭하여 프레젠테이션 제목 편집</a:t>
            </a:r>
            <a:endParaRPr lang="ko-KR" altLang="en-ZA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266700" lvl="0" indent="-266700" algn="ctr" rtl="0"/>
            <a:r>
              <a:rPr lang="ko-KR" altLang="en-US" noProof="0" smtClean="0"/>
              <a:t>마스터 부제목 스타일 편집</a:t>
            </a:r>
            <a:endParaRPr lang="ko-KR" altLang="en-ZA" noProof="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두 개의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xmlns="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xmlns="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xmlns="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1" name="텍스트 개체 틀 5">
            <a:extLst>
              <a:ext uri="{FF2B5EF4-FFF2-40B4-BE49-F238E27FC236}">
                <a16:creationId xmlns:a16="http://schemas.microsoft.com/office/drawing/2014/main" xmlns="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xmlns="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xmlns="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5" name="텍스트 개체 틀 6">
            <a:extLst>
              <a:ext uri="{FF2B5EF4-FFF2-40B4-BE49-F238E27FC236}">
                <a16:creationId xmlns:a16="http://schemas.microsoft.com/office/drawing/2014/main" xmlns="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7" name="텍스트 개체 틀 7">
            <a:extLst>
              <a:ext uri="{FF2B5EF4-FFF2-40B4-BE49-F238E27FC236}">
                <a16:creationId xmlns:a16="http://schemas.microsoft.com/office/drawing/2014/main" xmlns="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xmlns="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>
            <a:extLst>
              <a:ext uri="{FF2B5EF4-FFF2-40B4-BE49-F238E27FC236}">
                <a16:creationId xmlns:a16="http://schemas.microsoft.com/office/drawing/2014/main" xmlns="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xmlns="" id="{90694D9D-C633-4D52-965E-E5BBD9883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선 슬라이드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그림 개체 틀 40">
            <a:extLst>
              <a:ext uri="{FF2B5EF4-FFF2-40B4-BE49-F238E27FC236}">
                <a16:creationId xmlns:a16="http://schemas.microsoft.com/office/drawing/2014/main" xmlns="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삽입 또는 끌어서 놓기 </a:t>
            </a:r>
            <a:r>
              <a:rPr lang="ko-KR" altLang="en-ZA" noProof="0" dirty="0"/>
              <a:t/>
            </a:r>
            <a:br>
              <a:rPr lang="ko-KR" altLang="en-ZA" noProof="0" dirty="0"/>
            </a:br>
            <a:r>
              <a:rPr lang="ko-KR" altLang="en-US" noProof="0" dirty="0"/>
              <a:t>여기에 사진 삽입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ts val="6200"/>
              </a:lnSpc>
              <a:defRPr lang="en-ZA" sz="4400" b="1" spc="-3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algn="r" rtl="0"/>
            <a:r>
              <a:rPr lang="ko-KR" altLang="en-US" noProof="0" dirty="0"/>
              <a:t>클릭하여 구역 구분선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xmlns="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클릭하여 마스터 부제목 스타일 편집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분선 슬라이드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그림 개체 틀 40">
            <a:extLst>
              <a:ext uri="{FF2B5EF4-FFF2-40B4-BE49-F238E27FC236}">
                <a16:creationId xmlns:a16="http://schemas.microsoft.com/office/drawing/2014/main" xmlns="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삽입 또는 끌어서 놓기 </a:t>
            </a:r>
            <a:r>
              <a:rPr lang="ko-KR" altLang="en-ZA" noProof="0" dirty="0"/>
              <a:t/>
            </a:r>
            <a:br>
              <a:rPr lang="ko-KR" altLang="en-ZA" noProof="0" dirty="0"/>
            </a:br>
            <a:r>
              <a:rPr lang="ko-KR" altLang="en-US" noProof="0" dirty="0"/>
              <a:t>여기에 사진 삽입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xmlns="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lnSpc>
                <a:spcPts val="6200"/>
              </a:lnSpc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구역 구분선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xmlns="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 dirty="0"/>
              <a:t>클릭하여 마스터 부제목 스타일 편집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 이미지 레이아웃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lnSpc>
                <a:spcPct val="100000"/>
              </a:lnSpc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페이지 제목 편집</a:t>
            </a:r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텍스트 이미지 레이아웃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lnSpc>
                <a:spcPct val="100000"/>
              </a:lnSpc>
              <a:defRPr sz="44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  <a:endParaRPr lang="ko-KR" altLang="en-ZA" noProof="0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xmlns="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ZA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9" name="부제목 2">
            <a:extLst>
              <a:ext uri="{FF2B5EF4-FFF2-40B4-BE49-F238E27FC236}">
                <a16:creationId xmlns:a16="http://schemas.microsoft.com/office/drawing/2014/main" xmlns="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비교 왼쪽 개체 틀 1">
            <a:extLst>
              <a:ext uri="{FF2B5EF4-FFF2-40B4-BE49-F238E27FC236}">
                <a16:creationId xmlns:a16="http://schemas.microsoft.com/office/drawing/2014/main" xmlns="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xmlns="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12" name="비교 왼쪽 개체 틀 2">
            <a:extLst>
              <a:ext uri="{FF2B5EF4-FFF2-40B4-BE49-F238E27FC236}">
                <a16:creationId xmlns:a16="http://schemas.microsoft.com/office/drawing/2014/main" xmlns="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xmlns="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큰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xmlns="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사진 삽입 또는 끌어서 놓기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dirty="0"/>
              <a:t>캡션 입력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5" name="제목 4">
            <a:extLst>
              <a:ext uri="{FF2B5EF4-FFF2-40B4-BE49-F238E27FC236}">
                <a16:creationId xmlns:a16="http://schemas.microsoft.com/office/drawing/2014/main" xmlns="" id="{7F8E7C83-06D7-4C5B-85B7-0E5713B4F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 smtClean="0"/>
              <a:t>마스터 제목 스타일 편집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감사합니다!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그림 개체 틀 40">
            <a:extLst>
              <a:ext uri="{FF2B5EF4-FFF2-40B4-BE49-F238E27FC236}">
                <a16:creationId xmlns:a16="http://schemas.microsoft.com/office/drawing/2014/main" xmlns="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ko-KR" altLang="en-US" noProof="0" dirty="0"/>
              <a:t>여기에 사진 삽입 또는 끌어서 놓기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00000"/>
              </a:lnSpc>
              <a:defRPr lang="en-ZA" sz="4400" b="1" spc="-300" dirty="0"/>
            </a:lvl1pPr>
          </a:lstStyle>
          <a:p>
            <a:pPr lvl="0" algn="r" rtl="0"/>
            <a:r>
              <a:rPr lang="ko-KR" altLang="en-US" noProof="0" dirty="0"/>
              <a:t>감사합니다</a:t>
            </a:r>
            <a:r>
              <a:rPr lang="en-US" altLang="ko-KR" noProof="0" dirty="0"/>
              <a:t>!</a:t>
            </a:r>
            <a:endParaRPr lang="ko-KR" altLang="en-ZA" noProof="0" dirty="0"/>
          </a:p>
        </p:txBody>
      </p:sp>
      <p:sp>
        <p:nvSpPr>
          <p:cNvPr id="9" name="텍스트 개체 틀 5">
            <a:extLst>
              <a:ext uri="{FF2B5EF4-FFF2-40B4-BE49-F238E27FC236}">
                <a16:creationId xmlns:a16="http://schemas.microsoft.com/office/drawing/2014/main" xmlns="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5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전체 이름</a:t>
            </a:r>
            <a:endParaRPr lang="ko-KR" altLang="en-ZA" noProof="0" dirty="0"/>
          </a:p>
        </p:txBody>
      </p:sp>
      <p:sp>
        <p:nvSpPr>
          <p:cNvPr id="10" name="텍스트 개체 틀 6">
            <a:extLst>
              <a:ext uri="{FF2B5EF4-FFF2-40B4-BE49-F238E27FC236}">
                <a16:creationId xmlns:a16="http://schemas.microsoft.com/office/drawing/2014/main" xmlns="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5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전화 번호</a:t>
            </a:r>
            <a:endParaRPr lang="ko-KR" altLang="en-ZA" noProof="0" dirty="0"/>
          </a:p>
        </p:txBody>
      </p:sp>
      <p:sp>
        <p:nvSpPr>
          <p:cNvPr id="11" name="텍스트 개체 틀 7">
            <a:extLst>
              <a:ext uri="{FF2B5EF4-FFF2-40B4-BE49-F238E27FC236}">
                <a16:creationId xmlns:a16="http://schemas.microsoft.com/office/drawing/2014/main" xmlns="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5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전자 메일 또는 소셜 미디어 핸들</a:t>
            </a:r>
            <a:endParaRPr lang="ko-KR" altLang="en-ZA" noProof="0" dirty="0"/>
          </a:p>
        </p:txBody>
      </p:sp>
      <p:sp>
        <p:nvSpPr>
          <p:cNvPr id="12" name="텍스트 개체 틀 8">
            <a:extLst>
              <a:ext uri="{FF2B5EF4-FFF2-40B4-BE49-F238E27FC236}">
                <a16:creationId xmlns:a16="http://schemas.microsoft.com/office/drawing/2014/main" xmlns="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 sz="15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회사 웹 사이트</a:t>
            </a:r>
            <a:endParaRPr lang="ko-KR" altLang="en-ZA" noProof="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7" name="부제목 2">
            <a:extLst>
              <a:ext uri="{FF2B5EF4-FFF2-40B4-BE49-F238E27FC236}">
                <a16:creationId xmlns:a16="http://schemas.microsoft.com/office/drawing/2014/main" xmlns="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ko-KR" altLang="en-US" noProof="0" dirty="0"/>
              <a:t>부제목</a:t>
            </a:r>
            <a:endParaRPr lang="ko-KR" altLang="en-ZA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ko-KR" altLang="en-US" noProof="0" smtClean="0"/>
              <a:t>마스터 텍스트 스타일을 편집합니다</a:t>
            </a:r>
          </a:p>
          <a:p>
            <a:pPr lvl="1" rtl="0"/>
            <a:r>
              <a:rPr lang="ko-KR" altLang="en-US" noProof="0" smtClean="0"/>
              <a:t>둘째 수준</a:t>
            </a:r>
          </a:p>
          <a:p>
            <a:pPr lvl="2" rtl="0"/>
            <a:r>
              <a:rPr lang="ko-KR" altLang="en-US" noProof="0" smtClean="0"/>
              <a:t>셋째 수준</a:t>
            </a:r>
          </a:p>
          <a:p>
            <a:pPr lvl="3" rtl="0"/>
            <a:r>
              <a:rPr lang="ko-KR" altLang="en-US" noProof="0" smtClean="0"/>
              <a:t>넷째 수준</a:t>
            </a:r>
          </a:p>
          <a:p>
            <a:pPr lvl="4" rtl="0"/>
            <a:r>
              <a:rPr lang="ko-KR" altLang="en-US" noProof="0" smtClean="0"/>
              <a:t>다섯째 수준</a:t>
            </a:r>
            <a:endParaRPr lang="ko-KR" altLang="en-ZA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xmlns="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xmlns="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ko-KR" altLang="en-US" noProof="0" dirty="0"/>
              <a:t>클릭하여 페이지 제목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ko-KR" altLang="en-US" noProof="0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19B51A1E-902D-48AF-9020-955120F399B6}" type="slidenum">
              <a:rPr lang="en-ZA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4" name="텍스트 상자 3">
            <a:extLst>
              <a:ext uri="{FF2B5EF4-FFF2-40B4-BE49-F238E27FC236}">
                <a16:creationId xmlns:a16="http://schemas.microsoft.com/office/drawing/2014/main" xmlns="" id="{34FDC6F9-37F9-4E25-AECA-D307B8421C73}"/>
              </a:ext>
            </a:extLst>
          </p:cNvPr>
          <p:cNvSpPr txBox="1"/>
          <p:nvPr userDrawn="1"/>
        </p:nvSpPr>
        <p:spPr>
          <a:xfrm>
            <a:off x="10243100" y="6417329"/>
            <a:ext cx="1053900" cy="391183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100"/>
              </a:lnSpc>
            </a:pPr>
            <a:r>
              <a:rPr lang="ko-KR" altLang="en-US" sz="2100" b="1" i="0" spc="-100" noProof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미래</a:t>
            </a:r>
            <a:r>
              <a:rPr lang="ko-KR" altLang="en-US" sz="1600" b="1" i="0" spc="-100" noProof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i="0" spc="-100" baseline="0" noProof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ko-KR" altLang="en-US" sz="1600" b="1" i="0" spc="-100" baseline="0" noProof="0" dirty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000" b="0" i="0" spc="140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리서치 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(S) 17">
            <a:extLst>
              <a:ext uri="{FF2B5EF4-FFF2-40B4-BE49-F238E27FC236}">
                <a16:creationId xmlns:a16="http://schemas.microsoft.com/office/drawing/2014/main" xmlns="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66700" indent="-2667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42925" indent="-276225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8096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0763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343025" indent="-2667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8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jpeg"  /><Relationship Id="rId3" Type="http://schemas.openxmlformats.org/officeDocument/2006/relationships/image" Target="../media/image16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jpe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8.xml"  /><Relationship Id="rId3" Type="http://schemas.openxmlformats.org/officeDocument/2006/relationships/image" Target="../media/image18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.xml"  /><Relationship Id="rId3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3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10" Type="http://schemas.openxmlformats.org/officeDocument/2006/relationships/image" Target="../media/image7.jpeg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4.jpeg"  /><Relationship Id="rId4" Type="http://schemas.openxmlformats.org/officeDocument/2006/relationships/diagramData" Target="../diagrams/data1.xml"  /><Relationship Id="rId5" Type="http://schemas.openxmlformats.org/officeDocument/2006/relationships/diagramLayout" Target="../diagrams/layout1.xml"  /><Relationship Id="rId6" Type="http://schemas.openxmlformats.org/officeDocument/2006/relationships/diagramQuickStyle" Target="../diagrams/quickStyle1.xml"  /><Relationship Id="rId7" Type="http://schemas.openxmlformats.org/officeDocument/2006/relationships/diagramColors" Target="../diagrams/colors1.xml"  /><Relationship Id="rId8" Type="http://schemas.openxmlformats.org/officeDocument/2006/relationships/image" Target="../media/image5.jpeg"  /><Relationship Id="rId9" Type="http://schemas.openxmlformats.org/officeDocument/2006/relationships/image" Target="../media/image6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8.jpeg"  /><Relationship Id="rId4" Type="http://schemas.openxmlformats.org/officeDocument/2006/relationships/image" Target="../media/image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jpeg"  /><Relationship Id="rId3" Type="http://schemas.openxmlformats.org/officeDocument/2006/relationships/image" Target="../media/image1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jpeg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Relationship Id="rId5" Type="http://schemas.openxmlformats.org/officeDocument/2006/relationships/image" Target="../media/image14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5.xml"  /><Relationship Id="rId3" Type="http://schemas.openxmlformats.org/officeDocument/2006/relationships/image" Target="../media/image15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8.jpe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개체 틀 4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4" r="12534"/>
          <a:stretch>
            <a:fillRect/>
          </a:stretch>
        </p:blipFill>
        <p:spPr>
          <a:xfrm>
            <a:off x="0" y="0"/>
            <a:ext cx="9780588" cy="6858000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/>
            <a:r>
              <a:rPr lang="en-US" altLang="ko-KR" sz="4800" dirty="0" smtClean="0"/>
              <a:t>AI </a:t>
            </a:r>
            <a:r>
              <a:rPr lang="ko-KR" altLang="en-US" sz="4800" dirty="0" smtClean="0"/>
              <a:t>머신 러닝을 활용한 천체 구별</a:t>
            </a:r>
            <a:endParaRPr lang="ko-KR" altLang="en-US" sz="4800" dirty="0"/>
          </a:p>
        </p:txBody>
      </p:sp>
      <p:sp>
        <p:nvSpPr>
          <p:cNvPr id="51" name="텍스트 상자 50">
            <a:extLst>
              <a:ext uri="{FF2B5EF4-FFF2-40B4-BE49-F238E27FC236}">
                <a16:creationId xmlns:a16="http://schemas.microsoft.com/office/drawing/2014/main" xmlns="" id="{66C1DE0A-7865-466B-B5D7-781C92357026}"/>
              </a:ext>
            </a:extLst>
          </p:cNvPr>
          <p:cNvSpPr txBox="1"/>
          <p:nvPr/>
        </p:nvSpPr>
        <p:spPr>
          <a:xfrm>
            <a:off x="10284923" y="4321224"/>
            <a:ext cx="1402741" cy="368549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ctr" rtl="0">
              <a:lnSpc>
                <a:spcPts val="2000"/>
              </a:lnSpc>
            </a:pPr>
            <a:r>
              <a:rPr lang="ko-KR" altLang="en-US" sz="2400" b="1" i="0" spc="-1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405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solidFill>
                  <a:schemeClr val="bg1"/>
                </a:solidFill>
              </a:rPr>
              <a:t>구현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 descr="왼쪽 강조 블록"/>
          <p:cNvSpPr/>
          <p:nvPr/>
        </p:nvSpPr>
        <p:spPr>
          <a:xfrm>
            <a:off x="431999" y="920305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rtl="0">
              <a:defRPr/>
            </a:pPr>
            <a:endParaRPr lang="ko-KR" altLang="en-US"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456666" y="1227744"/>
            <a:ext cx="10792009" cy="426934"/>
          </a:xfrm>
        </p:spPr>
        <p:txBody>
          <a:bodyPr/>
          <a:lstStyle/>
          <a:p>
            <a:pPr rtl="0">
              <a:defRPr/>
            </a:pPr>
            <a:r>
              <a:rPr lang="ko-KR" altLang="en-US">
                <a:solidFill>
                  <a:schemeClr val="bg1"/>
                </a:solidFill>
              </a:rPr>
              <a:t>성능과 기능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1" name="직선 연결선(S) 10" descr="슬라이드 구분선"/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/>
          <a:lstStyle/>
          <a:p>
            <a:pPr rtl="0">
              <a:defRPr/>
            </a:pPr>
            <a:fld id="{19B51A1E-902D-48AF-9020-955120F399B6}" type="slidenum">
              <a:rPr lang="en-US" altLang="ko-KR"/>
              <a:pPr rtl="0">
                <a:defRPr/>
              </a:pPr>
              <a:t>9</a:t>
            </a:fld>
            <a:endParaRPr lang="en-US" altLang="ko-KR"/>
          </a:p>
        </p:txBody>
      </p:sp>
      <p:grpSp>
        <p:nvGrpSpPr>
          <p:cNvPr id="13" name=""/>
          <p:cNvGrpSpPr/>
          <p:nvPr/>
        </p:nvGrpSpPr>
        <p:grpSpPr>
          <a:xfrm rot="0">
            <a:off x="431800" y="1654175"/>
            <a:ext cx="11260138" cy="4537075"/>
            <a:chOff x="431800" y="1654175"/>
            <a:chExt cx="11260138" cy="4537075"/>
          </a:xfrm>
        </p:grpSpPr>
        <p:sp>
          <p:nvSpPr>
            <p:cNvPr id="14" name=""/>
            <p:cNvSpPr/>
            <p:nvPr/>
          </p:nvSpPr>
          <p:spPr>
            <a:xfrm rot="5400000">
              <a:off x="245559" y="1845627"/>
              <a:ext cx="1241608" cy="869125"/>
            </a:xfrm>
            <a:prstGeom prst="chevron">
              <a:avLst>
                <a:gd name="adj" fmla="val 5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5" name=""/>
            <p:cNvSpPr txBox="1"/>
            <p:nvPr/>
          </p:nvSpPr>
          <p:spPr>
            <a:xfrm rot="21600000">
              <a:off x="431801" y="2093949"/>
              <a:ext cx="869125" cy="37248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6985" tIns="6985" rIns="6985" bIns="6985" anchor="ctr" anchorCtr="0">
              <a:noAutofit/>
            </a:bodyPr>
            <a:lstStyle/>
            <a:p>
              <a:pPr lvl="0" algn="ctr" defTabSz="466725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1050" kern="1200">
                  <a:solidFill>
                    <a:schemeClr val="tx1"/>
                  </a:solidFill>
                </a:rPr>
                <a:t>ImageGenerator</a:t>
              </a:r>
              <a:endParaRPr lang="ko-KR" altLang="en-US" sz="1050" kern="1200">
                <a:solidFill>
                  <a:schemeClr val="tx1"/>
                </a:solidFill>
              </a:endParaRPr>
            </a:p>
          </p:txBody>
        </p:sp>
        <p:sp>
          <p:nvSpPr>
            <p:cNvPr id="16" name=""/>
            <p:cNvSpPr/>
            <p:nvPr/>
          </p:nvSpPr>
          <p:spPr>
            <a:xfrm rot="5400000">
              <a:off x="6092909" y="-3132597"/>
              <a:ext cx="807045" cy="10391012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sp>
        <p:sp>
          <p:nvSpPr>
            <p:cNvPr id="17" name=""/>
            <p:cNvSpPr txBox="1"/>
            <p:nvPr/>
          </p:nvSpPr>
          <p:spPr>
            <a:xfrm rot="21600000">
              <a:off x="1300926" y="1698783"/>
              <a:ext cx="10351615" cy="728251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120904" tIns="10795" rIns="10795" bIns="10795" anchor="ctr" anchorCtr="0">
              <a:noAutofit/>
            </a:bodyPr>
            <a:lstStyle/>
            <a:p>
              <a:pPr marL="171450" lvl="1" indent="-171450" algn="l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ko-KR" altLang="en-US" sz="1700" kern="1200"/>
                <a:t>데이터가 부족하여 정확성이 떨어지므로</a:t>
              </a:r>
              <a:r>
                <a:rPr lang="en-US" altLang="ko-KR" sz="1700" kern="1200"/>
                <a:t>, </a:t>
              </a:r>
              <a:r>
                <a:rPr lang="ko-KR" altLang="en-US" sz="1700" kern="1200"/>
                <a:t>이미지 생성으로 부족한 이미지 데이터를 보충하였음</a:t>
              </a:r>
              <a:endParaRPr lang="ko-KR" altLang="en-US" sz="1700" kern="1200"/>
            </a:p>
          </p:txBody>
        </p:sp>
        <p:sp>
          <p:nvSpPr>
            <p:cNvPr id="18" name=""/>
            <p:cNvSpPr/>
            <p:nvPr/>
          </p:nvSpPr>
          <p:spPr>
            <a:xfrm rot="5400000">
              <a:off x="245559" y="2940642"/>
              <a:ext cx="1241608" cy="869125"/>
            </a:xfrm>
            <a:prstGeom prst="chevron">
              <a:avLst>
                <a:gd name="adj" fmla="val 5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19" name=""/>
            <p:cNvSpPr txBox="1"/>
            <p:nvPr/>
          </p:nvSpPr>
          <p:spPr>
            <a:xfrm rot="21600000">
              <a:off x="431801" y="3188964"/>
              <a:ext cx="869125" cy="37248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620" tIns="7620" rIns="7620" bIns="762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1200" kern="1200">
                  <a:solidFill>
                    <a:schemeClr val="tx1"/>
                  </a:solidFill>
                </a:rPr>
                <a:t>Hyper -Parameter</a:t>
              </a:r>
              <a:endParaRPr lang="ko-KR" altLang="en-US" sz="1200" kern="1200">
                <a:solidFill>
                  <a:schemeClr val="tx1"/>
                </a:solidFill>
              </a:endParaRPr>
            </a:p>
          </p:txBody>
        </p:sp>
        <p:sp>
          <p:nvSpPr>
            <p:cNvPr id="20" name=""/>
            <p:cNvSpPr/>
            <p:nvPr/>
          </p:nvSpPr>
          <p:spPr>
            <a:xfrm rot="5400000">
              <a:off x="6092909" y="-2037582"/>
              <a:ext cx="807045" cy="10391012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sp>
        <p:sp>
          <p:nvSpPr>
            <p:cNvPr id="21" name=""/>
            <p:cNvSpPr txBox="1"/>
            <p:nvPr/>
          </p:nvSpPr>
          <p:spPr>
            <a:xfrm rot="21600000">
              <a:off x="1300926" y="2793798"/>
              <a:ext cx="10351615" cy="728251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120904" tIns="10795" rIns="10795" bIns="10795" anchor="ctr" anchorCtr="0">
              <a:noAutofit/>
            </a:bodyPr>
            <a:lstStyle/>
            <a:p>
              <a:pPr marL="171450" lvl="1" indent="-171450" algn="l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en-US" altLang="ko-KR" sz="1700" kern="1200"/>
                <a:t>CNV</a:t>
              </a:r>
              <a:r>
                <a:rPr lang="ko-KR" altLang="en-US" sz="1700" kern="1200"/>
                <a:t>구성</a:t>
              </a:r>
              <a:r>
                <a:rPr lang="en-US" altLang="ko-KR" sz="1700" kern="1200"/>
                <a:t>, Dense</a:t>
              </a:r>
              <a:r>
                <a:rPr lang="ko-KR" altLang="en-US" sz="1700" kern="1200"/>
                <a:t>로 주로 대표되는 하이퍼 파라미터를 알맞게 사용하여 적합한 수치가 나올 때까지 찾음</a:t>
              </a:r>
              <a:r>
                <a:rPr lang="en-US" altLang="ko-KR" sz="1700" kern="1200"/>
                <a:t>(</a:t>
              </a:r>
              <a:r>
                <a:rPr lang="ko-KR" altLang="en-US" sz="1700" kern="1200"/>
                <a:t>하이퍼파라미터 튜닝</a:t>
              </a:r>
              <a:r>
                <a:rPr lang="en-US" altLang="ko-KR" sz="1700" kern="1200"/>
                <a:t>)</a:t>
              </a:r>
              <a:endParaRPr lang="ko-KR" altLang="en-US" sz="1700" kern="1200"/>
            </a:p>
          </p:txBody>
        </p:sp>
        <p:sp>
          <p:nvSpPr>
            <p:cNvPr id="22" name=""/>
            <p:cNvSpPr/>
            <p:nvPr/>
          </p:nvSpPr>
          <p:spPr>
            <a:xfrm rot="5400000">
              <a:off x="245559" y="4035657"/>
              <a:ext cx="1241608" cy="869125"/>
            </a:xfrm>
            <a:prstGeom prst="chevron">
              <a:avLst>
                <a:gd name="adj" fmla="val 5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3" name=""/>
            <p:cNvSpPr txBox="1"/>
            <p:nvPr/>
          </p:nvSpPr>
          <p:spPr>
            <a:xfrm rot="21600000">
              <a:off x="431801" y="4283979"/>
              <a:ext cx="869125" cy="37248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620" tIns="7620" rIns="7620" bIns="762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1200" kern="1200">
                  <a:solidFill>
                    <a:schemeClr val="tx1"/>
                  </a:solidFill>
                </a:rPr>
                <a:t>Web-crawling</a:t>
              </a:r>
              <a:endParaRPr lang="ko-KR" altLang="en-US" sz="1200" kern="1200">
                <a:solidFill>
                  <a:schemeClr val="tx1"/>
                </a:solidFill>
              </a:endParaRPr>
            </a:p>
          </p:txBody>
        </p:sp>
        <p:sp>
          <p:nvSpPr>
            <p:cNvPr id="24" name=""/>
            <p:cNvSpPr/>
            <p:nvPr/>
          </p:nvSpPr>
          <p:spPr>
            <a:xfrm rot="5400000">
              <a:off x="6092909" y="-942567"/>
              <a:ext cx="807045" cy="10391012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sp>
        <p:sp>
          <p:nvSpPr>
            <p:cNvPr id="25" name=""/>
            <p:cNvSpPr txBox="1"/>
            <p:nvPr/>
          </p:nvSpPr>
          <p:spPr>
            <a:xfrm rot="21600000">
              <a:off x="1300926" y="3888813"/>
              <a:ext cx="10351615" cy="728251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120904" tIns="10795" rIns="10795" bIns="10795" anchor="ctr" anchorCtr="0">
              <a:noAutofit/>
            </a:bodyPr>
            <a:lstStyle/>
            <a:p>
              <a:pPr marL="171450" lvl="1" indent="-171450" algn="l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ko-KR" altLang="en-US" sz="1700" kern="1200"/>
                <a:t>웹에서 필요한 데이터를 찾고 모으기 위해서 사용</a:t>
              </a:r>
              <a:endParaRPr lang="ko-KR" altLang="en-US" sz="1700" kern="1200"/>
            </a:p>
          </p:txBody>
        </p:sp>
        <p:sp>
          <p:nvSpPr>
            <p:cNvPr id="26" name=""/>
            <p:cNvSpPr/>
            <p:nvPr/>
          </p:nvSpPr>
          <p:spPr>
            <a:xfrm rot="5400000">
              <a:off x="245559" y="5130671"/>
              <a:ext cx="1241608" cy="869125"/>
            </a:xfrm>
            <a:prstGeom prst="chevron">
              <a:avLst>
                <a:gd name="adj" fmla="val 50000"/>
              </a:avLst>
            </a:prstGeom>
            <a:solidFill>
              <a:schemeClr val="accent1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27" name=""/>
            <p:cNvSpPr txBox="1"/>
            <p:nvPr/>
          </p:nvSpPr>
          <p:spPr>
            <a:xfrm rot="21600000">
              <a:off x="431801" y="5378993"/>
              <a:ext cx="869125" cy="372483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7620" tIns="7620" rIns="7620" bIns="7620" anchor="ctr" anchorCtr="0">
              <a:noAutofit/>
            </a:bodyPr>
            <a:lstStyle/>
            <a:p>
              <a:pPr lvl="0" algn="ctr" defTabSz="533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defRPr/>
              </a:pPr>
              <a:r>
                <a:rPr lang="en-US" altLang="ko-KR" sz="1200" kern="1200">
                  <a:solidFill>
                    <a:schemeClr val="tx1"/>
                  </a:solidFill>
                </a:rPr>
                <a:t>Colab</a:t>
              </a:r>
              <a:endParaRPr lang="ko-KR" altLang="en-US" sz="1200" kern="1200">
                <a:solidFill>
                  <a:schemeClr val="tx1"/>
                </a:solidFill>
              </a:endParaRPr>
            </a:p>
          </p:txBody>
        </p:sp>
        <p:sp>
          <p:nvSpPr>
            <p:cNvPr id="28" name=""/>
            <p:cNvSpPr/>
            <p:nvPr/>
          </p:nvSpPr>
          <p:spPr>
            <a:xfrm rot="5400000">
              <a:off x="6092909" y="152448"/>
              <a:ext cx="807045" cy="10391012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accen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sp>
        <p:sp>
          <p:nvSpPr>
            <p:cNvPr id="29" name=""/>
            <p:cNvSpPr txBox="1"/>
            <p:nvPr/>
          </p:nvSpPr>
          <p:spPr>
            <a:xfrm rot="21600000">
              <a:off x="1300926" y="4983828"/>
              <a:ext cx="10351615" cy="728251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square" lIns="120904" tIns="10795" rIns="10795" bIns="10795" anchor="ctr" anchorCtr="0">
              <a:noAutofit/>
            </a:bodyPr>
            <a:lstStyle/>
            <a:p>
              <a:pPr marL="171450" lvl="1" indent="-171450" algn="l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  <a:defRPr/>
              </a:pPr>
              <a:r>
                <a:rPr lang="ko-KR" altLang="en-US" sz="1700" kern="1200"/>
                <a:t>방대한 데이터로 인하여 속도가 느려지기 때문에</a:t>
              </a:r>
              <a:r>
                <a:rPr lang="en-US" altLang="ko-KR" sz="1700" kern="1200"/>
                <a:t>, </a:t>
              </a:r>
              <a:r>
                <a:rPr lang="ko-KR" altLang="en-US" sz="1700" kern="1200"/>
                <a:t>속도를 보완하기 위해 사용</a:t>
              </a:r>
              <a:endParaRPr lang="ko-KR" altLang="en-US" sz="17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895637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개체 틀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450" r="2450"/>
          <a:stretch>
            <a:fillRect/>
          </a:stretch>
        </p:blipFill>
        <p:spPr>
          <a:xfrm>
            <a:off x="0" y="-176427"/>
            <a:ext cx="12192000" cy="7034427"/>
          </a:xfrm>
        </p:spPr>
      </p:pic>
      <p:sp>
        <p:nvSpPr>
          <p:cNvPr id="3" name="제목 2"/>
          <p:cNvSpPr>
            <a:spLocks noGrp="1"/>
          </p:cNvSpPr>
          <p:nvPr>
            <p:ph type="ctrTitle" idx="0"/>
          </p:nvPr>
        </p:nvSpPr>
        <p:spPr>
          <a:xfrm>
            <a:off x="0" y="0"/>
            <a:ext cx="10788073" cy="1105319"/>
          </a:xfrm>
        </p:spPr>
        <p:txBody>
          <a:bodyPr/>
          <a:lstStyle/>
          <a:p>
            <a:pPr algn="l">
              <a:defRPr/>
            </a:pPr>
            <a:r>
              <a:rPr lang="ko-KR" altLang="en-US"/>
              <a:t>검증데이터 기준 정확도 측정결과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9B51A1E-902D-48AF-9020-955120F399B6}" type="slidenum">
              <a:rPr lang="en-US" altLang="ko-KR"/>
              <a:pPr lvl="0">
                <a:defRPr/>
              </a:pPr>
              <a:t>10</a:t>
            </a:fld>
            <a:endParaRPr lang="en-US" altLang="ko-KR"/>
          </a:p>
        </p:txBody>
      </p:sp>
      <p:pic>
        <p:nvPicPr>
          <p:cNvPr id="1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79159" y="1152663"/>
            <a:ext cx="6033680" cy="570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2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개체 틀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450" r="2450"/>
          <a:stretch>
            <a:fillRect/>
          </a:stretch>
        </p:blipFill>
        <p:spPr>
          <a:xfrm>
            <a:off x="0" y="-176427"/>
            <a:ext cx="12192000" cy="7034427"/>
          </a:xfrm>
        </p:spPr>
      </p:pic>
      <p:sp>
        <p:nvSpPr>
          <p:cNvPr id="3" name="제목 2"/>
          <p:cNvSpPr>
            <a:spLocks noGrp="1"/>
          </p:cNvSpPr>
          <p:nvPr>
            <p:ph type="ctrTitle" idx="0"/>
          </p:nvPr>
        </p:nvSpPr>
        <p:spPr>
          <a:xfrm>
            <a:off x="0" y="0"/>
            <a:ext cx="10788073" cy="1105319"/>
          </a:xfrm>
        </p:spPr>
        <p:txBody>
          <a:bodyPr/>
          <a:lstStyle/>
          <a:p>
            <a:pPr algn="l">
              <a:defRPr/>
            </a:pPr>
            <a:r>
              <a:rPr lang="ko-KR" altLang="en-US"/>
              <a:t>한계점 및 어려운 점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241160" y="1334579"/>
            <a:ext cx="8902839" cy="3935720"/>
          </a:xfrm>
        </p:spPr>
        <p:txBody>
          <a:bodyPr/>
          <a:lstStyle/>
          <a:p>
            <a:pPr marL="828675" lvl="2" indent="-285750" algn="l">
              <a:buFont typeface="Arial"/>
              <a:buChar char="•"/>
              <a:defRPr/>
            </a:pPr>
            <a:r>
              <a:rPr lang="ko-KR" altLang="en-US"/>
              <a:t>용량과 성능이 좋은 컴퓨터로 해야 원활하게 머신러닝</a:t>
            </a:r>
            <a:r>
              <a:rPr lang="en-US" altLang="ko-KR"/>
              <a:t>(MachineLearning)</a:t>
            </a:r>
            <a:r>
              <a:rPr lang="ko-KR" altLang="en-US"/>
              <a:t>을 돌려</a:t>
            </a:r>
            <a:r>
              <a:rPr lang="en-US" altLang="ko-KR"/>
              <a:t>,</a:t>
            </a:r>
            <a:r>
              <a:rPr lang="ko-KR" altLang="en-US"/>
              <a:t>정확성을 빠르게 확인 가능</a:t>
            </a:r>
            <a:endParaRPr lang="ko-KR" altLang="en-US"/>
          </a:p>
          <a:p>
            <a:pPr lvl="2" algn="l">
              <a:defRPr/>
            </a:pPr>
            <a:endParaRPr lang="en-US" altLang="ko-KR"/>
          </a:p>
          <a:p>
            <a:pPr marL="828675" lvl="2" indent="-285750" algn="l">
              <a:buFont typeface="Arial"/>
              <a:buChar char="•"/>
              <a:defRPr/>
            </a:pPr>
            <a:r>
              <a:rPr lang="ko-KR" altLang="en-US"/>
              <a:t>예상했던 것보다 원하는 수치가 안 나왔음</a:t>
            </a:r>
            <a:r>
              <a:rPr lang="en-US" altLang="ko-KR"/>
              <a:t>(</a:t>
            </a:r>
            <a:r>
              <a:rPr lang="ko-KR" altLang="en-US"/>
              <a:t>처음 </a:t>
            </a:r>
            <a:r>
              <a:rPr lang="en-US" altLang="ko-KR"/>
              <a:t>90%</a:t>
            </a:r>
            <a:r>
              <a:rPr lang="ko-KR" altLang="en-US"/>
              <a:t>이상</a:t>
            </a:r>
            <a:r>
              <a:rPr lang="en-US" altLang="ko-KR"/>
              <a:t>-&gt; </a:t>
            </a:r>
            <a:r>
              <a:rPr lang="ko-KR" altLang="en-US"/>
              <a:t>목표치 수정 </a:t>
            </a:r>
            <a:r>
              <a:rPr lang="en-US" altLang="ko-KR"/>
              <a:t>80%</a:t>
            </a:r>
            <a:r>
              <a:rPr lang="ko-KR" altLang="en-US"/>
              <a:t>이상</a:t>
            </a:r>
            <a:r>
              <a:rPr lang="en-US" altLang="ko-KR"/>
              <a:t>)</a:t>
            </a:r>
            <a:endParaRPr lang="en-US" altLang="ko-KR"/>
          </a:p>
          <a:p>
            <a:pPr marL="828675" lvl="2" indent="-285750" algn="l">
              <a:buFont typeface="Arial"/>
              <a:buChar char="•"/>
              <a:defRPr/>
            </a:pPr>
            <a:endParaRPr lang="en-US" altLang="ko-KR"/>
          </a:p>
          <a:p>
            <a:pPr marL="828675" lvl="2" indent="-285750" algn="l">
              <a:buFont typeface="Arial"/>
              <a:buChar char="•"/>
              <a:defRPr/>
            </a:pPr>
            <a:r>
              <a:rPr lang="ko-KR" altLang="en-US"/>
              <a:t>과적합</a:t>
            </a:r>
            <a:r>
              <a:rPr lang="en-US" altLang="ko-KR"/>
              <a:t>(Overfitting)</a:t>
            </a:r>
            <a:r>
              <a:rPr lang="ko-KR" altLang="en-US"/>
              <a:t> 및 과소적합</a:t>
            </a:r>
            <a:r>
              <a:rPr lang="en-US" altLang="ko-KR"/>
              <a:t>(Underfitting)</a:t>
            </a:r>
            <a:r>
              <a:rPr lang="ko-KR" altLang="en-US"/>
              <a:t>이 발생할 확률 최소한 줄이는데 노력</a:t>
            </a:r>
            <a:endParaRPr lang="ko-KR" altLang="en-US"/>
          </a:p>
          <a:p>
            <a:pPr marL="828675" lvl="2" indent="-285750" algn="l">
              <a:buFont typeface="Arial"/>
              <a:buChar char="•"/>
              <a:defRPr/>
            </a:pPr>
            <a:endParaRPr lang="en-US" altLang="ko-KR"/>
          </a:p>
          <a:p>
            <a:pPr marL="828675" lvl="2" indent="-285750" algn="l">
              <a:buFont typeface="Arial"/>
              <a:buChar char="•"/>
              <a:defRPr/>
            </a:pPr>
            <a:r>
              <a:rPr lang="ko-KR" altLang="en-US"/>
              <a:t>적은 메모리 때문에</a:t>
            </a:r>
            <a:r>
              <a:rPr lang="en-US" altLang="ko-KR"/>
              <a:t>, </a:t>
            </a:r>
            <a:r>
              <a:rPr lang="ko-KR" altLang="en-US"/>
              <a:t>제대로 모델을 학습하지 못해</a:t>
            </a:r>
            <a:r>
              <a:rPr lang="en-US" altLang="ko-KR"/>
              <a:t>,</a:t>
            </a:r>
            <a:r>
              <a:rPr lang="ko-KR" altLang="en-US"/>
              <a:t> 물리적인 한계에 직면</a:t>
            </a:r>
            <a:endParaRPr lang="ko-KR" altLang="en-US"/>
          </a:p>
          <a:p>
            <a:pPr marL="828675" lvl="2" indent="-285750" algn="l">
              <a:buFont typeface="Arial"/>
              <a:buChar char="•"/>
              <a:defRPr/>
            </a:pPr>
            <a:endParaRPr lang="en-US" altLang="ko-KR"/>
          </a:p>
          <a:p>
            <a:pPr lvl="2" algn="l">
              <a:defRPr/>
            </a:pPr>
            <a:endParaRPr lang="en-US" altLang="ko-KR"/>
          </a:p>
          <a:p>
            <a:pPr lvl="2" algn="l">
              <a:defRPr/>
            </a:pPr>
            <a:endParaRPr lang="en-US" altLang="ko-KR"/>
          </a:p>
          <a:p>
            <a:pPr lvl="2" algn="l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9B51A1E-902D-48AF-9020-955120F399B6}" type="slidenum">
              <a:rPr lang="en-US" altLang="ko-KR"/>
              <a:pPr lvl="0"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94392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개체 틀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t="31680" b="31680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제목 2"/>
          <p:cNvSpPr>
            <a:spLocks noGrp="1"/>
          </p:cNvSpPr>
          <p:nvPr>
            <p:ph type="ctrTitle" idx="0"/>
          </p:nvPr>
        </p:nvSpPr>
        <p:spPr>
          <a:xfrm>
            <a:off x="5273964" y="1237673"/>
            <a:ext cx="6918036" cy="2071126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문제점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>
          <a:xfrm>
            <a:off x="5273964" y="2211055"/>
            <a:ext cx="6918036" cy="4376296"/>
          </a:xfrm>
        </p:spPr>
        <p:txBody>
          <a:bodyPr/>
          <a:lstStyle/>
          <a:p>
            <a:pPr marL="342900" indent="-342900" algn="l">
              <a:buAutoNum type="arabicPeriod"/>
              <a:defRPr/>
            </a:pPr>
            <a:r>
              <a:rPr lang="ko-KR" altLang="en-US"/>
              <a:t>예상한 것보다 시간이 많이 걸림</a:t>
            </a:r>
            <a:endParaRPr lang="ko-KR" altLang="en-US"/>
          </a:p>
          <a:p>
            <a:pPr algn="l">
              <a:defRPr/>
            </a:pPr>
            <a:r>
              <a:rPr lang="ko-KR" altLang="en-US"/>
              <a:t>그런 이유로 </a:t>
            </a:r>
            <a:r>
              <a:rPr lang="en-US" altLang="ko-KR"/>
              <a:t>Google</a:t>
            </a:r>
            <a:r>
              <a:rPr lang="ko-KR" altLang="en-US"/>
              <a:t>의 </a:t>
            </a:r>
            <a:r>
              <a:rPr lang="en-US" altLang="ko-KR"/>
              <a:t>COLAB</a:t>
            </a:r>
            <a:r>
              <a:rPr lang="ko-KR" altLang="en-US"/>
              <a:t>을 사용하여</a:t>
            </a:r>
            <a:r>
              <a:rPr lang="en-US" altLang="ko-KR"/>
              <a:t>, </a:t>
            </a:r>
            <a:r>
              <a:rPr lang="ko-KR" altLang="en-US"/>
              <a:t>시간을  절약할         려고 했으나</a:t>
            </a:r>
            <a:r>
              <a:rPr lang="en-US" altLang="ko-KR"/>
              <a:t>, </a:t>
            </a:r>
            <a:r>
              <a:rPr lang="ko-KR" altLang="en-US"/>
              <a:t>이 방법도 시간이 많이 걸림</a:t>
            </a:r>
            <a:endParaRPr lang="ko-KR" altLang="en-US"/>
          </a:p>
          <a:p>
            <a:pPr algn="l">
              <a:defRPr/>
            </a:pPr>
            <a:endParaRPr lang="en-US" altLang="ko-KR"/>
          </a:p>
          <a:p>
            <a:pPr algn="l">
              <a:defRPr/>
            </a:pPr>
            <a:r>
              <a:rPr lang="en-US" altLang="ko-KR"/>
              <a:t>2. </a:t>
            </a:r>
            <a:r>
              <a:rPr lang="ko-KR" altLang="en-US"/>
              <a:t>용량이 방대하여 소분할시켜 러닝시킴</a:t>
            </a:r>
            <a:endParaRPr lang="ko-KR" altLang="en-US"/>
          </a:p>
          <a:p>
            <a:pPr algn="l">
              <a:defRPr/>
            </a:pPr>
            <a:r>
              <a:rPr lang="en-US" altLang="ko-KR"/>
              <a:t>15000</a:t>
            </a:r>
            <a:r>
              <a:rPr lang="ko-KR" altLang="en-US"/>
              <a:t>장 이상 되는 데이터 이미지를 돌리는데</a:t>
            </a:r>
            <a:r>
              <a:rPr lang="en-US" altLang="ko-KR"/>
              <a:t>, </a:t>
            </a:r>
            <a:r>
              <a:rPr lang="ko-KR" altLang="en-US"/>
              <a:t>마찬가지로 너무 시간이 많이 걸려</a:t>
            </a:r>
            <a:r>
              <a:rPr lang="en-US" altLang="ko-KR"/>
              <a:t>, 1~10</a:t>
            </a:r>
            <a:r>
              <a:rPr lang="ko-KR" altLang="en-US"/>
              <a:t>으로 소분할시켜 돌림</a:t>
            </a:r>
            <a:r>
              <a:rPr lang="en-US" altLang="ko-KR"/>
              <a:t>.</a:t>
            </a:r>
            <a:endParaRPr lang="en-US" altLang="ko-KR"/>
          </a:p>
          <a:p>
            <a:pPr algn="l">
              <a:defRPr/>
            </a:pPr>
            <a:endParaRPr lang="en-US" altLang="ko-KR"/>
          </a:p>
          <a:p>
            <a:pPr algn="l">
              <a:defRPr/>
            </a:pPr>
            <a:r>
              <a:rPr lang="en-US" altLang="ko-KR"/>
              <a:t>3. </a:t>
            </a:r>
            <a:r>
              <a:rPr lang="ko-KR" altLang="en-US"/>
              <a:t>하이퍼 파라미터</a:t>
            </a:r>
            <a:r>
              <a:rPr lang="en-US" altLang="ko-KR"/>
              <a:t>(Hyper-parameter)</a:t>
            </a:r>
            <a:r>
              <a:rPr lang="ko-KR" altLang="en-US"/>
              <a:t>로 적합한 모델을 찾는데</a:t>
            </a:r>
            <a:r>
              <a:rPr lang="en-US" altLang="ko-KR"/>
              <a:t>, </a:t>
            </a:r>
            <a:r>
              <a:rPr lang="ko-KR" altLang="en-US"/>
              <a:t>시간이 많이 소요</a:t>
            </a:r>
            <a:endParaRPr lang="ko-KR" altLang="en-US"/>
          </a:p>
          <a:p>
            <a:pPr algn="l">
              <a:defRPr/>
            </a:pPr>
            <a:r>
              <a:rPr lang="en-US" altLang="ko-KR"/>
              <a:t>4. testset</a:t>
            </a:r>
            <a:r>
              <a:rPr lang="ko-KR" altLang="en-US"/>
              <a:t>과 </a:t>
            </a:r>
            <a:r>
              <a:rPr lang="en-US" altLang="ko-KR"/>
              <a:t>trainset</a:t>
            </a:r>
            <a:r>
              <a:rPr lang="ko-KR" altLang="en-US"/>
              <a:t>의 이미지의 형태가 많이 달라서</a:t>
            </a:r>
            <a:r>
              <a:rPr lang="en-US" altLang="ko-KR"/>
              <a:t>, </a:t>
            </a:r>
            <a:r>
              <a:rPr lang="ko-KR" altLang="en-US"/>
              <a:t>좋은 결과를  얻지 못함</a:t>
            </a:r>
            <a:endParaRPr lang="ko-KR" altLang="en-US"/>
          </a:p>
          <a:p>
            <a:pPr algn="l">
              <a:defRPr/>
            </a:pPr>
            <a:endParaRPr lang="en-US" altLang="ko-KR"/>
          </a:p>
          <a:p>
            <a:pPr algn="l">
              <a:defRPr/>
            </a:pPr>
            <a:endParaRPr lang="en-US" altLang="ko-KR"/>
          </a:p>
          <a:p>
            <a:pPr algn="l">
              <a:defRPr/>
            </a:pPr>
            <a:endParaRPr lang="en-US" altLang="ko-KR"/>
          </a:p>
          <a:p>
            <a:pPr algn="l">
              <a:defRPr/>
            </a:pPr>
            <a:r>
              <a:rPr lang="en-US" altLang="ko-KR"/>
              <a:t>   </a:t>
            </a:r>
            <a:endParaRPr lang="en-US" altLang="ko-KR"/>
          </a:p>
          <a:p>
            <a:pPr algn="l">
              <a:defRPr/>
            </a:pPr>
            <a:endParaRPr lang="en-US" altLang="ko-KR"/>
          </a:p>
          <a:p>
            <a:pPr algn="l">
              <a:defRPr/>
            </a:pPr>
            <a:endParaRPr lang="en-US" altLang="ko-KR"/>
          </a:p>
          <a:p>
            <a:pPr algn="l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9B51A1E-902D-48AF-9020-955120F399B6}" type="slidenum">
              <a:rPr lang="en-US" altLang="ko-KR"/>
              <a:pPr lvl="0"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35930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개체 틀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t="6180" b="6180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14" name="제목 13">
            <a:extLst>
              <a:ext uri="{FF2B5EF4-FFF2-40B4-BE49-F238E27FC236}">
                <a16:creationId xmlns:a16="http://schemas.microsoft.com/office/drawing/2014/main" xmlns="" id="{6C38D7A9-9299-4108-BB08-026F4B9CAE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>
              <a:lnSpc>
                <a:spcPct val="90000"/>
              </a:lnSpc>
            </a:pPr>
            <a:r>
              <a:rPr lang="ko-KR" altLang="en-US" sz="5200" dirty="0"/>
              <a:t>감사합니다</a:t>
            </a:r>
            <a:r>
              <a:rPr lang="en-US" altLang="ko-KR" sz="5200" dirty="0"/>
              <a:t>!</a:t>
            </a:r>
            <a:endParaRPr lang="ko-KR" altLang="en-ZA" sz="52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6"/>
          </p:nvPr>
        </p:nvSpPr>
        <p:spPr>
          <a:xfrm>
            <a:off x="8474104" y="3823570"/>
            <a:ext cx="2910342" cy="316800"/>
          </a:xfrm>
        </p:spPr>
        <p:txBody>
          <a:bodyPr/>
          <a:lstStyle/>
          <a:p>
            <a:pPr rtl="0">
              <a:defRPr/>
            </a:pPr>
            <a:r>
              <a:rPr lang="ko-KR" altLang="en-US" sz="1800"/>
              <a:t>김정규</a:t>
            </a:r>
            <a:endParaRPr lang="en-US" altLang="ko-KR" sz="1800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8"/>
          </p:nvPr>
        </p:nvSpPr>
        <p:spPr>
          <a:xfrm>
            <a:off x="8481008" y="4128180"/>
            <a:ext cx="2910342" cy="316800"/>
          </a:xfrm>
        </p:spPr>
        <p:txBody>
          <a:bodyPr/>
          <a:lstStyle/>
          <a:p>
            <a:pPr rtl="0">
              <a:defRPr/>
            </a:pPr>
            <a:r>
              <a:rPr lang="ko-KR" altLang="en-US" sz="1800"/>
              <a:t>파이썬 머신러닝 프로젝트</a:t>
            </a:r>
            <a:endParaRPr lang="ko-KR" altLang="en-US" sz="180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xmlns="" id="{91814EC9-246A-4C6E-941E-5774FE72F08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r>
              <a:rPr lang="en-US" altLang="ko-KR" dirty="0" smtClean="0"/>
              <a:t>8</a:t>
            </a:r>
            <a:endParaRPr lang="ko-KR" altLang="en-ZA" dirty="0"/>
          </a:p>
        </p:txBody>
      </p:sp>
    </p:spTree>
    <p:extLst>
      <p:ext uri="{BB962C8B-B14F-4D97-AF65-F5344CB8AC3E}">
        <p14:creationId xmlns:p14="http://schemas.microsoft.com/office/powerpoint/2010/main" val="41536783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개체 틀 6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94" b="8394"/>
          <a:stretch>
            <a:fillRect/>
          </a:stretch>
        </p:blipFill>
        <p:spPr>
          <a:xfrm>
            <a:off x="6096000" y="0"/>
            <a:ext cx="6096000" cy="6858000"/>
          </a:xfrm>
        </p:spPr>
      </p:pic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91853" y="2539583"/>
            <a:ext cx="5673237" cy="3327989"/>
          </a:xfrm>
        </p:spPr>
        <p:txBody>
          <a:bodyPr/>
          <a:lstStyle/>
          <a:p>
            <a:pPr rtl="0">
              <a:defRPr/>
            </a:pPr>
            <a:r>
              <a:rPr lang="en-US" altLang="ko"/>
              <a:t>1) </a:t>
            </a:r>
            <a:r>
              <a:rPr lang="ko-KR" altLang="en-US"/>
              <a:t>구상</a:t>
            </a:r>
            <a:endParaRPr lang="ko-KR" altLang="en-US"/>
          </a:p>
          <a:p>
            <a:pPr rtl="0">
              <a:defRPr/>
            </a:pPr>
            <a:r>
              <a:rPr lang="en-US" altLang="ko"/>
              <a:t>2) </a:t>
            </a:r>
            <a:r>
              <a:rPr lang="ko-KR" altLang="en-US"/>
              <a:t>작업흐름도</a:t>
            </a:r>
            <a:endParaRPr lang="ko-KR" altLang="en-US"/>
          </a:p>
          <a:p>
            <a:pPr rtl="0">
              <a:defRPr/>
            </a:pPr>
            <a:r>
              <a:rPr lang="en-US" altLang="ko"/>
              <a:t>3) </a:t>
            </a:r>
            <a:r>
              <a:rPr lang="ko-KR" altLang="en-US"/>
              <a:t>구현</a:t>
            </a:r>
            <a:endParaRPr lang="ko-KR" altLang="en-US"/>
          </a:p>
          <a:p>
            <a:pPr rtl="0">
              <a:defRPr/>
            </a:pPr>
            <a:r>
              <a:rPr lang="en-US" altLang="ko"/>
              <a:t>4) </a:t>
            </a:r>
            <a:r>
              <a:rPr lang="ko-KR" altLang="en-US"/>
              <a:t>문제점</a:t>
            </a:r>
            <a:endParaRPr lang="ko-KR" altLang="en-US"/>
          </a:p>
          <a:p>
            <a:pPr rtl="0">
              <a:defRPr/>
            </a:pPr>
            <a:r>
              <a:rPr lang="en-US" altLang="ko-KR"/>
              <a:t>5) </a:t>
            </a:r>
            <a:r>
              <a:rPr lang="ko-KR" altLang="en-US"/>
              <a:t>한계점 및 어려운 점</a:t>
            </a:r>
            <a:endParaRPr lang="ko"/>
          </a:p>
        </p:txBody>
      </p:sp>
      <p:sp>
        <p:nvSpPr>
          <p:cNvPr id="20" name="직사각형 19" descr="강조 블록">
            <a:extLst>
              <a:ext uri="{FF2B5EF4-FFF2-40B4-BE49-F238E27FC236}">
                <a16:creationId xmlns:a16="http://schemas.microsoft.com/office/drawing/2014/main" xmlns="" id="{EFA08948-2B6F-46B1-9D2D-8D7B2B3FBD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9348588" y="3688075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en-ZA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560F281-4FF6-4617-A809-AC9C15ECF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sz="5200" dirty="0" smtClean="0"/>
              <a:t>목차</a:t>
            </a:r>
            <a:endParaRPr lang="en-ZA" sz="52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11DC577-0A95-47D0-95D9-5F8DA763D46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rtlCol="0"/>
          <a:lstStyle/>
          <a:p>
            <a:pPr algn="l" rtl="0"/>
            <a:r>
              <a:rPr lang="ko-KR" altLang="en-US" sz="1700" dirty="0" smtClean="0"/>
              <a:t>접목한 프로젝트 기본구조</a:t>
            </a:r>
            <a:endParaRPr lang="en-US" altLang="ko-KR" sz="1700" dirty="0" smtClean="0"/>
          </a:p>
          <a:p>
            <a:pPr algn="l" rtl="0"/>
            <a:r>
              <a:rPr lang="en-US" altLang="ko" sz="1700" dirty="0" err="1" smtClean="0"/>
              <a:t>Bigdata</a:t>
            </a:r>
            <a:r>
              <a:rPr lang="en-US" altLang="ko" sz="1700" dirty="0" smtClean="0"/>
              <a:t>, </a:t>
            </a:r>
            <a:r>
              <a:rPr lang="en-US" altLang="ko" sz="1700" dirty="0" err="1" smtClean="0"/>
              <a:t>MachinLearning</a:t>
            </a:r>
            <a:r>
              <a:rPr lang="ko" sz="1700" dirty="0" smtClean="0"/>
              <a:t>.</a:t>
            </a:r>
            <a:endParaRPr lang="ko" sz="17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C554D9F-1895-486E-BFBA-905BB2D29E08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29746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개체 틀 3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5" b="1115"/>
          <a:stretch>
            <a:fillRect/>
          </a:stretch>
        </p:blipFill>
        <p:spPr>
          <a:xfrm>
            <a:off x="0" y="-54650"/>
            <a:ext cx="12192000" cy="6912649"/>
          </a:xfr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xmlns="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>
              <a:lnSpc>
                <a:spcPct val="100000"/>
              </a:lnSpc>
            </a:pPr>
            <a:r>
              <a:rPr lang="ko-KR" altLang="en-US" sz="5200" dirty="0" smtClean="0"/>
              <a:t>구상</a:t>
            </a:r>
            <a:endParaRPr lang="ko-KR" altLang="en-US" sz="5200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xmlns="" id="{F278402B-CA7D-4F5B-B3FA-ED74AB3CF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/>
          <a:lstStyle/>
          <a:p>
            <a:pPr rtl="0"/>
            <a:r>
              <a:rPr lang="ko-KR" altLang="en-US" sz="1700" dirty="0" smtClean="0"/>
              <a:t>은하 </a:t>
            </a:r>
            <a:r>
              <a:rPr lang="en-US" altLang="ko-KR" sz="1700" dirty="0" smtClean="0"/>
              <a:t>3</a:t>
            </a:r>
            <a:r>
              <a:rPr lang="ko-KR" altLang="en-US" sz="1700" dirty="0" smtClean="0"/>
              <a:t>종류 판별하는 모델 </a:t>
            </a:r>
            <a:endParaRPr lang="ko-KR" altLang="en-US" sz="17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BDD5A594-D852-43BB-B591-E9D90272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1674644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050" y="0"/>
            <a:ext cx="1219200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9304E83-A4F0-49C5-BB01-F5773509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 smtClean="0">
                <a:solidFill>
                  <a:schemeClr val="bg1"/>
                </a:solidFill>
              </a:rPr>
              <a:t>구상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직사각형 11" descr="왼쪽 강조 블록">
            <a:extLst>
              <a:ext uri="{FF2B5EF4-FFF2-40B4-BE49-F238E27FC236}">
                <a16:creationId xmlns:a16="http://schemas.microsoft.com/office/drawing/2014/main" xmlns="" id="{7F65E93D-09FF-42EE-B9DD-7506389666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31999" y="920305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AB259A0-0017-492F-A0DC-4B70C7052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666" y="1227744"/>
            <a:ext cx="10792009" cy="426934"/>
          </a:xfrm>
        </p:spPr>
        <p:txBody>
          <a:bodyPr rtlCol="0"/>
          <a:lstStyle/>
          <a:p>
            <a:pPr rtl="0"/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종류의 은하 판별 모델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10" name="내용 개체 틀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81747541"/>
              </p:ext>
            </p:extLst>
          </p:nvPr>
        </p:nvGraphicFramePr>
        <p:xfrm>
          <a:off x="456850" y="1654678"/>
          <a:ext cx="11267541" cy="4144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1" name="직선 연결선(S) 10" descr="슬라이드 구분선">
            <a:extLst>
              <a:ext uri="{FF2B5EF4-FFF2-40B4-BE49-F238E27FC236}">
                <a16:creationId xmlns:a16="http://schemas.microsoft.com/office/drawing/2014/main" xmlns="" id="{5A563457-1EC8-4978-BCCB-AFD88C9ED0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xmlns="" id="{E6AC9832-FB01-464A-9824-61887B77997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 rtl="0"/>
              <a:t>5</a:t>
            </a:fld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17" y="2363035"/>
            <a:ext cx="3238500" cy="2074915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6"/>
          <a:stretch/>
        </p:blipFill>
        <p:spPr>
          <a:xfrm>
            <a:off x="4493683" y="2363034"/>
            <a:ext cx="3166533" cy="207491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109" y="2363033"/>
            <a:ext cx="3151715" cy="207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50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405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solidFill>
                  <a:schemeClr val="bg1"/>
                </a:solidFill>
              </a:rPr>
              <a:t>구상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 descr="왼쪽 강조 블록"/>
          <p:cNvSpPr/>
          <p:nvPr/>
        </p:nvSpPr>
        <p:spPr>
          <a:xfrm>
            <a:off x="431999" y="920305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rtl="0">
              <a:defRPr/>
            </a:pPr>
            <a:endParaRPr lang="ko-KR" altLang="en-US">
              <a:latin typeface="맑은 고딕"/>
              <a:ea typeface="맑은 고딕"/>
              <a:cs typeface="+mj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456666" y="1227744"/>
            <a:ext cx="10792009" cy="426934"/>
          </a:xfrm>
        </p:spPr>
        <p:txBody>
          <a:bodyPr/>
          <a:lstStyle/>
          <a:p>
            <a:pPr rtl="0">
              <a:defRPr/>
            </a:pPr>
            <a:r>
              <a:rPr lang="en-US" altLang="ko-KR">
                <a:solidFill>
                  <a:schemeClr val="bg1"/>
                </a:solidFill>
              </a:rPr>
              <a:t>The structure of Hyper-parameter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>
          <a:xfrm>
            <a:off x="456666" y="1914022"/>
            <a:ext cx="10792010" cy="4145134"/>
          </a:xfrm>
        </p:spPr>
        <p:txBody>
          <a:bodyPr/>
          <a:lstStyle/>
          <a:p>
            <a:pPr marL="0" indent="0" algn="r" rtl="0">
              <a:buNone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0" indent="0" algn="r" rtl="0">
              <a:buNone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0" indent="0" algn="r" rtl="0">
              <a:buNone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0" indent="0" algn="r" rtl="0">
              <a:buNone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0" indent="0" algn="r" rtl="0">
              <a:buNone/>
              <a:defRPr/>
            </a:pPr>
            <a:r>
              <a:rPr lang="ko-KR" altLang="en-US">
                <a:solidFill>
                  <a:srgbClr val="ff0000"/>
                </a:solidFill>
              </a:rPr>
              <a:t>유닛수 </a:t>
            </a:r>
            <a:r>
              <a:rPr lang="en-US" altLang="ko-KR">
                <a:solidFill>
                  <a:srgbClr val="ff0000"/>
                </a:solidFill>
              </a:rPr>
              <a:t>3</a:t>
            </a:r>
            <a:r>
              <a:rPr lang="ko-KR" altLang="en-US">
                <a:solidFill>
                  <a:srgbClr val="ff0000"/>
                </a:solidFill>
              </a:rPr>
              <a:t>개</a:t>
            </a:r>
            <a:r>
              <a:rPr lang="ko-KR" altLang="en-US">
                <a:solidFill>
                  <a:schemeClr val="bg1"/>
                </a:solidFill>
              </a:rPr>
              <a:t>이상으로 </a:t>
            </a:r>
            <a:endParaRPr lang="ko-KR" altLang="en-US">
              <a:solidFill>
                <a:schemeClr val="bg1"/>
              </a:solidFill>
            </a:endParaRPr>
          </a:p>
          <a:p>
            <a:pPr marL="0" indent="0" algn="r" rtl="0">
              <a:buNone/>
              <a:defRPr/>
            </a:pPr>
            <a:r>
              <a:rPr lang="ko-KR" altLang="en-US">
                <a:solidFill>
                  <a:srgbClr val="ff0000"/>
                </a:solidFill>
              </a:rPr>
              <a:t>다중분류</a:t>
            </a:r>
            <a:r>
              <a:rPr lang="en-US" altLang="ko-KR">
                <a:solidFill>
                  <a:srgbClr val="ff0000"/>
                </a:solidFill>
              </a:rPr>
              <a:t>(categorical)</a:t>
            </a:r>
            <a:r>
              <a:rPr lang="ko-KR" altLang="en-US">
                <a:solidFill>
                  <a:schemeClr val="bg1"/>
                </a:solidFill>
              </a:rPr>
              <a:t>를 사용</a:t>
            </a:r>
            <a:endParaRPr lang="ko-KR" altLang="en-US">
              <a:solidFill>
                <a:schemeClr val="bg1"/>
              </a:solidFill>
            </a:endParaRPr>
          </a:p>
          <a:p>
            <a:pPr marL="0" indent="0" algn="r" rtl="0">
              <a:buNone/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marL="0" indent="0" algn="r" rtl="0">
              <a:buNone/>
              <a:defRPr/>
            </a:pPr>
            <a:r>
              <a:rPr lang="en-US" altLang="ko-KR">
                <a:solidFill>
                  <a:schemeClr val="bg1"/>
                </a:solidFill>
              </a:rPr>
              <a:t>Dense, CSV</a:t>
            </a:r>
            <a:r>
              <a:rPr lang="ko-KR" altLang="en-US">
                <a:solidFill>
                  <a:schemeClr val="bg1"/>
                </a:solidFill>
              </a:rPr>
              <a:t>등의 </a:t>
            </a:r>
            <a:endParaRPr lang="ko-KR" altLang="en-US">
              <a:solidFill>
                <a:schemeClr val="bg1"/>
              </a:solidFill>
            </a:endParaRPr>
          </a:p>
          <a:p>
            <a:pPr marL="0" indent="0" algn="r" rtl="0">
              <a:buNone/>
              <a:defRPr/>
            </a:pPr>
            <a:r>
              <a:rPr lang="ko-KR" altLang="en-US">
                <a:solidFill>
                  <a:srgbClr val="ff0000"/>
                </a:solidFill>
              </a:rPr>
              <a:t>하이퍼 파라미터</a:t>
            </a:r>
            <a:r>
              <a:rPr lang="ko-KR" altLang="en-US">
                <a:solidFill>
                  <a:schemeClr val="bg1"/>
                </a:solidFill>
              </a:rPr>
              <a:t>를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ko-KR" altLang="en-US">
                <a:solidFill>
                  <a:schemeClr val="bg1"/>
                </a:solidFill>
              </a:rPr>
              <a:t>사용하여</a:t>
            </a:r>
            <a:endParaRPr lang="ko-KR" altLang="en-US">
              <a:solidFill>
                <a:schemeClr val="bg1"/>
              </a:solidFill>
            </a:endParaRPr>
          </a:p>
          <a:p>
            <a:pPr marL="0" indent="0" algn="r" rtl="0">
              <a:buNone/>
              <a:defRPr/>
            </a:pPr>
            <a:r>
              <a:rPr lang="ko-KR" altLang="en-US">
                <a:solidFill>
                  <a:schemeClr val="bg1"/>
                </a:solidFill>
              </a:rPr>
              <a:t>정확성을 높이기 위해 조절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1" name="직선 연결선(S) 10" descr="슬라이드 구분선"/>
          <p:cNvCxnSpPr/>
          <p:nvPr/>
        </p:nvCxnSpPr>
        <p:spPr>
          <a:xfrm>
            <a:off x="6096000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/>
          <a:lstStyle/>
          <a:p>
            <a:pPr rtl="0">
              <a:defRPr/>
            </a:pPr>
            <a:fld id="{19B51A1E-902D-48AF-9020-955120F399B6}" type="slidenum">
              <a:rPr lang="en-US" altLang="ko-KR"/>
              <a:pPr rtl="0">
                <a:defRPr/>
              </a:pPr>
              <a:t>4</a:t>
            </a:fld>
            <a:endParaRPr lang="en-US" altLang="ko-KR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rcRect l="14900" t="25480" r="15020" b="8060"/>
          <a:stretch>
            <a:fillRect/>
          </a:stretch>
        </p:blipFill>
        <p:spPr>
          <a:xfrm>
            <a:off x="456666" y="1951384"/>
            <a:ext cx="7717516" cy="41920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7675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개체 틀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450" r="2450"/>
          <a:stretch>
            <a:fillRect/>
          </a:stretch>
        </p:blipFill>
        <p:spPr>
          <a:xfrm>
            <a:off x="0" y="-176427"/>
            <a:ext cx="12192000" cy="7034427"/>
          </a:xfrm>
        </p:spPr>
      </p:pic>
      <p:sp>
        <p:nvSpPr>
          <p:cNvPr id="3" name="제목 2"/>
          <p:cNvSpPr>
            <a:spLocks noGrp="1"/>
          </p:cNvSpPr>
          <p:nvPr>
            <p:ph type="ctrTitle" idx="0"/>
          </p:nvPr>
        </p:nvSpPr>
        <p:spPr>
          <a:xfrm>
            <a:off x="0" y="0"/>
            <a:ext cx="10788073" cy="1105319"/>
          </a:xfrm>
        </p:spPr>
        <p:txBody>
          <a:bodyPr/>
          <a:lstStyle/>
          <a:p>
            <a:pPr algn="l">
              <a:defRPr/>
            </a:pPr>
            <a:r>
              <a:rPr lang="ko-KR" altLang="en-US"/>
              <a:t>프로젝트 구조도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9B51A1E-902D-48AF-9020-955120F399B6}" type="slidenum">
              <a:rPr lang="en-US" altLang="ko-KR"/>
              <a:pPr lvl="0">
                <a:defRPr/>
              </a:pPr>
              <a:t>6</a:t>
            </a:fld>
            <a:endParaRPr lang="en-US" altLang="ko-KR"/>
          </a:p>
        </p:txBody>
      </p:sp>
      <p:pic>
        <p:nvPicPr>
          <p:cNvPr id="14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41078" y="1194075"/>
            <a:ext cx="8730893" cy="5518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9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개체 틀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450" r="2450"/>
          <a:stretch>
            <a:fillRect/>
          </a:stretch>
        </p:blipFill>
        <p:spPr>
          <a:xfrm>
            <a:off x="0" y="-176427"/>
            <a:ext cx="12192000" cy="7034427"/>
          </a:xfrm>
        </p:spPr>
      </p:pic>
      <p:sp>
        <p:nvSpPr>
          <p:cNvPr id="3" name="제목 2"/>
          <p:cNvSpPr>
            <a:spLocks noGrp="1"/>
          </p:cNvSpPr>
          <p:nvPr>
            <p:ph type="ctrTitle" idx="0"/>
          </p:nvPr>
        </p:nvSpPr>
        <p:spPr>
          <a:xfrm>
            <a:off x="0" y="0"/>
            <a:ext cx="10788073" cy="1105319"/>
          </a:xfrm>
        </p:spPr>
        <p:txBody>
          <a:bodyPr/>
          <a:lstStyle/>
          <a:p>
            <a:pPr algn="l">
              <a:defRPr/>
            </a:pPr>
            <a:r>
              <a:rPr lang="ko-KR" altLang="en-US"/>
              <a:t>당시 사용했던 파라미터 예시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19B51A1E-902D-48AF-9020-955120F399B6}" type="slidenum">
              <a:rPr lang="en-US" altLang="ko-KR"/>
              <a:pPr lvl="0">
                <a:defRPr/>
              </a:pPr>
              <a:t>7</a:t>
            </a:fld>
            <a:endParaRPr lang="en-US" altLang="ko-KR"/>
          </a:p>
        </p:txBody>
      </p:sp>
      <p:pic>
        <p:nvPicPr>
          <p:cNvPr id="10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44945" y="3424306"/>
            <a:ext cx="5669768" cy="3433693"/>
          </a:xfrm>
          <a:prstGeom prst="rect">
            <a:avLst/>
          </a:prstGeom>
        </p:spPr>
      </p:pic>
      <p:pic>
        <p:nvPicPr>
          <p:cNvPr id="11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2198410"/>
            <a:ext cx="5631159" cy="3724275"/>
          </a:xfrm>
          <a:prstGeom prst="rect">
            <a:avLst/>
          </a:prstGeom>
        </p:spPr>
      </p:pic>
      <p:pic>
        <p:nvPicPr>
          <p:cNvPr id="12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1079" y="1287048"/>
            <a:ext cx="5668418" cy="251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41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개체 틀 6"/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20080" r="20080"/>
          <a:stretch>
            <a:fillRect/>
          </a:stretch>
        </p:blipFill>
        <p:spPr>
          <a:xfrm>
            <a:off x="6288000" y="0"/>
            <a:ext cx="6096000" cy="6858000"/>
          </a:xfr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1963691"/>
            <a:ext cx="6641900" cy="1124345"/>
          </a:xfrm>
        </p:spPr>
        <p:txBody>
          <a:bodyPr/>
          <a:lstStyle/>
          <a:p>
            <a:pPr algn="ctr" rtl="0">
              <a:defRPr/>
            </a:pPr>
            <a:r>
              <a:rPr lang="ko-KR" altLang="en-US" sz="5200"/>
              <a:t>작업 흐름도</a:t>
            </a:r>
            <a:endParaRPr lang="ko-KR" altLang="en-US" sz="520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32"/>
          </p:nvPr>
        </p:nvSpPr>
        <p:spPr>
          <a:xfrm>
            <a:off x="0" y="3088036"/>
            <a:ext cx="6641626" cy="590155"/>
          </a:xfrm>
        </p:spPr>
        <p:txBody>
          <a:bodyPr/>
          <a:lstStyle/>
          <a:p>
            <a:pPr rtl="0">
              <a:defRPr/>
            </a:pPr>
            <a:r>
              <a:rPr lang="en-US" altLang="ko-KR" sz="1700"/>
              <a:t>BigData, MachineLearning, Colab,</a:t>
            </a:r>
            <a:endParaRPr lang="en-US" altLang="ko-KR" sz="1700"/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8505" y="3863177"/>
            <a:ext cx="5472000" cy="2428351"/>
          </a:xfrm>
        </p:spPr>
        <p:txBody>
          <a:bodyPr/>
          <a:lstStyle/>
          <a:p>
            <a:pPr marL="342900" indent="-342900">
              <a:buAutoNum type="arabicPeriod"/>
              <a:defRPr/>
            </a:pPr>
            <a:r>
              <a:rPr lang="ko-KR" altLang="en-US"/>
              <a:t>필요한 데이터를 다운로드하거나 준비단계</a:t>
            </a:r>
            <a:endParaRPr lang="ko-KR" altLang="en-US"/>
          </a:p>
          <a:p>
            <a:pPr marL="0" indent="0">
              <a:buNone/>
              <a:defRPr/>
            </a:pPr>
            <a:r>
              <a:rPr lang="en-US" altLang="ko-KR"/>
              <a:t>=&gt; </a:t>
            </a:r>
            <a:r>
              <a:rPr lang="ko-KR" altLang="en-US"/>
              <a:t>은하 종류 판별</a:t>
            </a:r>
            <a:r>
              <a:rPr lang="en-US" altLang="ko-KR"/>
              <a:t>(</a:t>
            </a:r>
            <a:r>
              <a:rPr lang="ko-KR" altLang="en-US"/>
              <a:t>은하 </a:t>
            </a:r>
            <a:r>
              <a:rPr lang="en-US" altLang="ko-KR"/>
              <a:t>Dataset</a:t>
            </a:r>
            <a:r>
              <a:rPr lang="ko-KR" altLang="en-US"/>
              <a:t>에서 가져옴</a:t>
            </a:r>
            <a:r>
              <a:rPr lang="en-US" altLang="ko-KR"/>
              <a:t>)</a:t>
            </a:r>
            <a:endParaRPr lang="en-US" altLang="ko-KR"/>
          </a:p>
          <a:p>
            <a:pPr marL="342900" indent="-342900">
              <a:buAutoNum type="arabicPeriod" startAt="2"/>
              <a:defRPr/>
            </a:pPr>
            <a:r>
              <a:rPr lang="ko-KR" altLang="en-US"/>
              <a:t>웹크롤러를 사용하여</a:t>
            </a:r>
            <a:r>
              <a:rPr lang="en-US" altLang="ko-KR"/>
              <a:t>, test</a:t>
            </a:r>
            <a:r>
              <a:rPr lang="ko-KR" altLang="en-US"/>
              <a:t>용 이미지 준비</a:t>
            </a:r>
            <a:endParaRPr lang="ko-KR" altLang="en-US"/>
          </a:p>
          <a:p>
            <a:pPr marL="342900" indent="-342900">
              <a:buAutoNum type="arabicPeriod" startAt="2"/>
              <a:defRPr/>
            </a:pPr>
            <a:r>
              <a:rPr lang="en-US" altLang="ko-KR"/>
              <a:t>90%</a:t>
            </a:r>
            <a:r>
              <a:rPr lang="ko-KR" altLang="en-US"/>
              <a:t>를 목표로 머신러닝 돌리기</a:t>
            </a:r>
            <a:r>
              <a:rPr lang="en-US" altLang="ko-KR"/>
              <a:t>(</a:t>
            </a:r>
            <a:r>
              <a:rPr lang="ko-KR" altLang="en-US"/>
              <a:t>단</a:t>
            </a:r>
            <a:r>
              <a:rPr lang="en-US" altLang="ko-KR"/>
              <a:t>, </a:t>
            </a:r>
            <a:r>
              <a:rPr lang="ko-KR" altLang="en-US"/>
              <a:t>용량이 커서</a:t>
            </a:r>
            <a:r>
              <a:rPr lang="en-US" altLang="ko-KR"/>
              <a:t>10</a:t>
            </a:r>
            <a:r>
              <a:rPr lang="ko-KR" altLang="en-US"/>
              <a:t>개로 소분량시켜서 돌림</a:t>
            </a:r>
            <a:r>
              <a:rPr lang="en-US" altLang="ko-KR"/>
              <a:t>)</a:t>
            </a:r>
            <a:endParaRPr lang="en-US" altLang="ko-KR"/>
          </a:p>
          <a:p>
            <a:pPr marL="342900" indent="-342900">
              <a:buAutoNum type="arabicPeriod" startAt="2"/>
              <a:defRPr/>
            </a:pPr>
            <a:endParaRPr lang="en-US" altLang="ko-KR"/>
          </a:p>
          <a:p>
            <a:pPr marL="342900" indent="-342900">
              <a:buAutoNum type="arabicPeriod" startAt="2"/>
              <a:defRPr/>
            </a:pPr>
            <a:endParaRPr lang="en-US" altLang="ko-KR"/>
          </a:p>
          <a:p>
            <a:pPr marL="342900" indent="-342900">
              <a:buAutoNum type="arabicPeriod" startAt="2"/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rtl="0">
              <a:defRPr/>
            </a:pPr>
            <a:fld id="{19B51A1E-902D-48AF-9020-955120F399B6}" type="slidenum">
              <a:rPr lang="en-US" altLang="ko-KR"/>
              <a:pPr rtl="0"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05365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100484" y="-478234"/>
            <a:ext cx="12292483" cy="734159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rtl="0">
              <a:defRPr/>
            </a:pPr>
            <a:r>
              <a:rPr lang="ko-KR" altLang="en-US">
                <a:solidFill>
                  <a:schemeClr val="bg1"/>
                </a:solidFill>
              </a:rPr>
              <a:t>작업 흐름도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2" name="직사각형 11" descr="왼쪽 강조 블록"/>
          <p:cNvSpPr/>
          <p:nvPr/>
        </p:nvSpPr>
        <p:spPr>
          <a:xfrm>
            <a:off x="431999" y="920305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rtl="0">
              <a:defRPr/>
            </a:pPr>
            <a:endParaRPr lang="ko-KR" altLang="en-US">
              <a:latin typeface="맑은 고딕"/>
              <a:ea typeface="맑은 고딕"/>
              <a:cs typeface="+mn-cs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idx="1"/>
          </p:nvPr>
        </p:nvSpPr>
        <p:spPr>
          <a:xfrm>
            <a:off x="456666" y="1227744"/>
            <a:ext cx="10792009" cy="426934"/>
          </a:xfrm>
        </p:spPr>
        <p:txBody>
          <a:bodyPr/>
          <a:lstStyle/>
          <a:p>
            <a:pPr rtl="0">
              <a:defRPr/>
            </a:pPr>
            <a:r>
              <a:rPr lang="ko-KR" altLang="en-US">
                <a:solidFill>
                  <a:schemeClr val="bg1"/>
                </a:solidFill>
              </a:rPr>
              <a:t>은하 </a:t>
            </a:r>
            <a:r>
              <a:rPr lang="en-US" altLang="ko-KR">
                <a:solidFill>
                  <a:schemeClr val="bg1"/>
                </a:solidFill>
              </a:rPr>
              <a:t>3</a:t>
            </a:r>
            <a:r>
              <a:rPr lang="ko-KR" altLang="en-US">
                <a:solidFill>
                  <a:schemeClr val="bg1"/>
                </a:solidFill>
              </a:rPr>
              <a:t>종류를 판별하는 모델 구상</a:t>
            </a: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11" name="직선 연결선(S) 10" descr="슬라이드 구분선"/>
          <p:cNvCxnSpPr/>
          <p:nvPr/>
        </p:nvCxnSpPr>
        <p:spPr>
          <a:xfrm>
            <a:off x="6057499" y="2363035"/>
            <a:ext cx="0" cy="241133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슬라이드 번호 개체 틀 7"/>
          <p:cNvSpPr>
            <a:spLocks noGrp="1"/>
          </p:cNvSpPr>
          <p:nvPr>
            <p:ph type="sldNum" sz="quarter" idx="33"/>
          </p:nvPr>
        </p:nvSpPr>
        <p:spPr>
          <a:xfrm>
            <a:off x="11760000" y="6371351"/>
            <a:ext cx="432000" cy="432000"/>
          </a:xfrm>
        </p:spPr>
        <p:txBody>
          <a:bodyPr/>
          <a:lstStyle/>
          <a:p>
            <a:pPr rtl="0">
              <a:defRPr/>
            </a:pPr>
            <a:fld id="{19B51A1E-902D-48AF-9020-955120F399B6}" type="slidenum">
              <a:rPr lang="en-US" altLang="ko-KR"/>
              <a:pPr rtl="0">
                <a:defRPr/>
              </a:pPr>
              <a:t>8</a:t>
            </a:fld>
            <a:endParaRPr lang="en-US" altLang="ko-KR"/>
          </a:p>
        </p:txBody>
      </p:sp>
      <p:grpSp>
        <p:nvGrpSpPr>
          <p:cNvPr id="13" name=""/>
          <p:cNvGrpSpPr/>
          <p:nvPr/>
        </p:nvGrpSpPr>
        <p:grpSpPr>
          <a:xfrm rot="0">
            <a:off x="443506" y="1647078"/>
            <a:ext cx="10907111" cy="4299308"/>
            <a:chOff x="443506" y="2206154"/>
            <a:chExt cx="10907111" cy="3736491"/>
          </a:xfrm>
        </p:grpSpPr>
        <p:sp>
          <p:nvSpPr>
            <p:cNvPr id="0" name=""/>
            <p:cNvSpPr/>
            <p:nvPr/>
          </p:nvSpPr>
          <p:spPr>
            <a:xfrm>
              <a:off x="457200" y="2317735"/>
              <a:ext cx="2293827" cy="21602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</p:sp>
        <p:sp>
          <p:nvSpPr>
            <p:cNvPr id="0" name=""/>
            <p:cNvSpPr/>
            <p:nvPr/>
          </p:nvSpPr>
          <p:spPr>
            <a:xfrm rot="21583192">
              <a:off x="3159327" y="2210270"/>
              <a:ext cx="922028" cy="922028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txBody>
            <a:bodyPr rot="0" vert="horz" wrap="square" lIns="0" tIns="0" rIns="0" bIns="0" anchor="ctr" anchorCtr="0">
              <a:noAutofit/>
              <a:flatTx/>
            </a:bodyPr>
            <a:lstStyle/>
            <a:p>
              <a:pPr marL="0" marR="0" lvl="0" indent="0" algn="ctr" rtl="0" eaLnBrk="1" latinLnBrk="1" hangingPunct="0">
                <a:lnSpc>
                  <a:spcPct val="120000"/>
                </a:lnSpc>
                <a:spcAft>
                  <a:spcPct val="35000"/>
                </a:spcAft>
                <a:defRPr/>
              </a:pPr>
              <a:endParaRPr kumimoji="0" lang="ko-KR" altLang="en-US" sz="400" b="0" i="0" u="none" strike="noStrike" kern="0" cap="none" spc="0" normalizeH="0" baseline="0">
                <a:solidFill>
                  <a:schemeClr val="lt1"/>
                </a:solidFill>
                <a:latin typeface="Candara"/>
                <a:ea typeface="맑은 고딕"/>
              </a:endParaRPr>
            </a:p>
          </p:txBody>
        </p:sp>
        <p:sp>
          <p:nvSpPr>
            <p:cNvPr id="0" name=""/>
            <p:cNvSpPr/>
            <p:nvPr/>
          </p:nvSpPr>
          <p:spPr>
            <a:xfrm>
              <a:off x="443506" y="2317735"/>
              <a:ext cx="2293827" cy="726948"/>
            </a:xfrm>
            <a:prstGeom prst="rect">
              <a:avLst/>
            </a:prstGeom>
          </p:spPr>
          <p:txBody>
            <a:bodyPr rot="0" vert="horz" wrap="square" lIns="106679" tIns="198119" rIns="106679" bIns="76200" anchor="t" anchorCtr="0">
              <a:noAutofit/>
              <a:flatTx/>
            </a:bodyPr>
            <a:lstStyle/>
            <a:p>
              <a:pPr marL="0" marR="0" lvl="0" indent="0" algn="l" rtl="0" eaLnBrk="1" latinLnBrk="1" hangingPunct="0">
                <a:lnSpc>
                  <a:spcPct val="120000"/>
                </a:lnSpc>
                <a:spcAft>
                  <a:spcPct val="35000"/>
                </a:spcAft>
                <a:defRPr/>
              </a:pPr>
              <a:r>
                <a:rPr kumimoji="0" lang="ko-KR" altLang="en-US" sz="2000" b="0" i="0" u="none" strike="noStrike" kern="0" cap="none" spc="0" normalizeH="0" baseline="0">
                  <a:solidFill>
                    <a:schemeClr val="lt1"/>
                  </a:solidFill>
                  <a:latin typeface="맑은 고딕"/>
                  <a:ea typeface="맑은 고딕"/>
                  <a:cs typeface="+mn-cs"/>
                </a:rPr>
                <a:t>은하 </a:t>
              </a:r>
              <a:r>
                <a:rPr kumimoji="0" lang="en-US" altLang="ko-KR" sz="2000" b="0" i="0" u="none" strike="noStrike" kern="0" cap="none" spc="0" normalizeH="0" baseline="0">
                  <a:solidFill>
                    <a:schemeClr val="lt1"/>
                  </a:solidFill>
                  <a:latin typeface="맑은 고딕"/>
                  <a:ea typeface="맑은 고딕"/>
                  <a:cs typeface="+mn-cs"/>
                </a:rPr>
                <a:t>3</a:t>
              </a:r>
              <a:r>
                <a:rPr kumimoji="0" lang="ko-KR" altLang="en-US" sz="2000" b="0" i="0" u="none" strike="noStrike" kern="0" cap="none" spc="0" normalizeH="0" baseline="0">
                  <a:solidFill>
                    <a:schemeClr val="lt1"/>
                  </a:solidFill>
                  <a:latin typeface="맑은 고딕"/>
                  <a:ea typeface="맑은 고딕"/>
                  <a:cs typeface="+mn-cs"/>
                </a:rPr>
                <a:t>종류</a:t>
              </a:r>
              <a:endParaRPr kumimoji="0" lang="ko-KR" altLang="en-US" sz="2000" b="0" i="0" u="none" strike="noStrike" kern="0" cap="none" spc="0" normalizeH="0" baseline="0">
                <a:solidFill>
                  <a:schemeClr val="lt1"/>
                </a:solidFill>
                <a:latin typeface="맑은 고딕"/>
                <a:ea typeface="맑은 고딕"/>
                <a:cs typeface="+mn-cs"/>
              </a:endParaRPr>
            </a:p>
          </p:txBody>
        </p:sp>
        <p:sp>
          <p:nvSpPr>
            <p:cNvPr id="0" name=""/>
            <p:cNvSpPr/>
            <p:nvPr/>
          </p:nvSpPr>
          <p:spPr>
            <a:xfrm>
              <a:off x="748984" y="3058056"/>
              <a:ext cx="3043977" cy="284747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/>
            </a:lnRef>
            <a:fillRef idx="1">
              <a:schemeClr val="lt1">
                <a:alpha val="90000"/>
              </a:schemeClr>
            </a:fillRef>
            <a:effectRef idx="0">
              <a:srgbClr val="000000"/>
            </a:effectRef>
            <a:fontRef idx="minor">
              <a:schemeClr val="dk1"/>
            </a:fontRef>
          </p:style>
          <p:txBody>
            <a:bodyPr rot="0" vert="horz" wrap="square" lIns="106679" tIns="198119" rIns="106679" bIns="152400" anchor="t" anchorCtr="0">
              <a:noAutofit/>
              <a:flatTx/>
            </a:bodyPr>
            <a:lstStyle/>
            <a:p>
              <a:pPr marL="228600" marR="0" lvl="1" indent="-228600" algn="l" rtl="0" eaLnBrk="1" latinLnBrk="1" hangingPunct="0">
                <a:lnSpc>
                  <a:spcPct val="120000"/>
                </a:lnSpc>
                <a:spcAft>
                  <a:spcPct val="15000"/>
                </a:spcAft>
                <a:buChar char="•"/>
                <a:defRPr/>
              </a:pPr>
              <a:r>
                <a:rPr kumimoji="0" lang="ko-KR" altLang="en-US" sz="2000" b="0" i="0" u="none" strike="noStrike" kern="0" cap="none" spc="0" normalizeH="0" baseline="0">
                  <a:solidFill>
                    <a:schemeClr val="dk1"/>
                  </a:solidFill>
                  <a:latin typeface="Candara"/>
                  <a:ea typeface="맑은 고딕"/>
                </a:rPr>
                <a:t>타원은하</a:t>
              </a:r>
              <a:r>
                <a:rPr kumimoji="0" lang="en-US" altLang="ko-KR" sz="2000" b="0" i="0" u="none" strike="noStrike" kern="0" cap="none" spc="0" normalizeH="0" baseline="0">
                  <a:solidFill>
                    <a:schemeClr val="dk1"/>
                  </a:solidFill>
                  <a:latin typeface="Candara"/>
                  <a:ea typeface="맑은 고딕"/>
                </a:rPr>
                <a:t>(</a:t>
              </a:r>
              <a:r>
                <a:rPr kumimoji="0" lang="en-US" altLang="" sz="2000" b="0" i="0" u="none" strike="noStrike" kern="0" cap="none" spc="0" normalizeH="0" baseline="0">
                  <a:solidFill>
                    <a:schemeClr val="dk1"/>
                  </a:solidFill>
                  <a:latin typeface="Candara"/>
                  <a:ea typeface="맑은 고딕"/>
                </a:rPr>
                <a:t>Elliptical Galaxy)</a:t>
              </a:r>
              <a:endParaRPr kumimoji="0" lang="en-US" altLang="" sz="2000" b="0" i="0" u="none" strike="noStrike" kern="0" cap="none" spc="0" normalizeH="0" baseline="0">
                <a:solidFill>
                  <a:schemeClr val="dk1"/>
                </a:solidFill>
                <a:latin typeface="Candara"/>
                <a:ea typeface="맑은 고딕"/>
              </a:endParaRPr>
            </a:p>
            <a:p>
              <a:pPr marL="228600" marR="0" lvl="1" indent="-228600" algn="l" rtl="0" eaLnBrk="1" latinLnBrk="1" hangingPunct="0">
                <a:lnSpc>
                  <a:spcPct val="120000"/>
                </a:lnSpc>
                <a:spcAft>
                  <a:spcPct val="15000"/>
                </a:spcAft>
                <a:buChar char="•"/>
                <a:defRPr/>
              </a:pPr>
              <a:r>
                <a:rPr kumimoji="0" lang="ko-KR" altLang="en-US" sz="2000" b="0" i="0" u="none" strike="noStrike" kern="0" cap="none" spc="0" normalizeH="0" baseline="0">
                  <a:solidFill>
                    <a:schemeClr val="dk1"/>
                  </a:solidFill>
                  <a:latin typeface="Candara"/>
                  <a:ea typeface="맑은 고딕"/>
                </a:rPr>
                <a:t>나선은하</a:t>
              </a:r>
              <a:r>
                <a:rPr kumimoji="0" lang="en-US" altLang="ko-KR" sz="2000" b="0" i="0" u="none" strike="noStrike" kern="0" cap="none" spc="0" normalizeH="0" baseline="0">
                  <a:solidFill>
                    <a:schemeClr val="dk1"/>
                  </a:solidFill>
                  <a:latin typeface="Candara"/>
                  <a:ea typeface="맑은 고딕"/>
                </a:rPr>
                <a:t>(Spiral Galaxy)</a:t>
              </a:r>
              <a:endParaRPr kumimoji="0" lang="en-US" altLang="ko-KR" sz="2000" b="0" i="0" u="none" strike="noStrike" kern="0" cap="none" spc="0" normalizeH="0" baseline="0">
                <a:solidFill>
                  <a:schemeClr val="dk1"/>
                </a:solidFill>
                <a:latin typeface="Candara"/>
                <a:ea typeface="맑은 고딕"/>
              </a:endParaRPr>
            </a:p>
            <a:p>
              <a:pPr marL="228600" marR="0" lvl="1" indent="-228600" algn="l" rtl="0" eaLnBrk="1" latinLnBrk="1" hangingPunct="0">
                <a:lnSpc>
                  <a:spcPct val="120000"/>
                </a:lnSpc>
                <a:spcAft>
                  <a:spcPct val="15000"/>
                </a:spcAft>
                <a:buChar char="•"/>
                <a:defRPr/>
              </a:pPr>
              <a:r>
                <a:rPr kumimoji="0" lang="ko-KR" altLang="en-US" sz="2000" b="0" i="0" u="none" strike="noStrike" kern="0" cap="none" spc="0" normalizeH="0" baseline="0">
                  <a:solidFill>
                    <a:schemeClr val="dk1"/>
                  </a:solidFill>
                  <a:latin typeface="Candara"/>
                  <a:ea typeface="맑은 고딕"/>
                </a:rPr>
                <a:t>막대나선은하</a:t>
              </a:r>
              <a:r>
                <a:rPr kumimoji="0" lang="en-US" altLang="ko-KR" sz="2000" b="0" i="0" u="none" strike="noStrike" kern="0" cap="none" spc="0" normalizeH="0" baseline="0">
                  <a:solidFill>
                    <a:schemeClr val="dk1"/>
                  </a:solidFill>
                  <a:latin typeface="Candara"/>
                  <a:ea typeface="맑은 고딕"/>
                </a:rPr>
                <a:t>(Barred spiral Galaxy)</a:t>
              </a:r>
              <a:endParaRPr kumimoji="0" lang="ko-KR" altLang="en-US" sz="2000" b="0" i="0" u="none" strike="noStrike" kern="0" cap="none" spc="0" normalizeH="0" baseline="0">
                <a:solidFill>
                  <a:schemeClr val="dk1"/>
                </a:solidFill>
                <a:latin typeface="Candara"/>
                <a:ea typeface="맑은 고딕"/>
              </a:endParaRPr>
            </a:p>
          </p:txBody>
        </p:sp>
        <p:sp>
          <p:nvSpPr>
            <p:cNvPr id="0" name=""/>
            <p:cNvSpPr/>
            <p:nvPr/>
          </p:nvSpPr>
          <p:spPr>
            <a:xfrm rot="21583192">
              <a:off x="3192526" y="2391545"/>
              <a:ext cx="936000" cy="57109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</a:schemeClr>
            </a:lnRef>
            <a:fillRef idx="1">
              <a:schemeClr val="accent1">
                <a:tint val="60000"/>
              </a:schemeClr>
            </a:fillRef>
            <a:effectRef idx="0">
              <a:srgbClr val="000000"/>
            </a:effectRef>
            <a:fontRef idx="minor">
              <a:schemeClr val="lt1"/>
            </a:fontRef>
          </p:style>
        </p:sp>
        <p:sp>
          <p:nvSpPr>
            <p:cNvPr id="0" name=""/>
            <p:cNvSpPr/>
            <p:nvPr/>
          </p:nvSpPr>
          <p:spPr>
            <a:xfrm>
              <a:off x="4517045" y="2303694"/>
              <a:ext cx="2293827" cy="21602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</p:sp>
        <p:sp>
          <p:nvSpPr>
            <p:cNvPr id="0" name=""/>
            <p:cNvSpPr/>
            <p:nvPr/>
          </p:nvSpPr>
          <p:spPr>
            <a:xfrm>
              <a:off x="7187111" y="2206154"/>
              <a:ext cx="922028" cy="922028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txBody>
            <a:bodyPr rot="0" vert="horz" wrap="square" lIns="0" tIns="0" rIns="0" bIns="0" anchor="ctr" anchorCtr="0">
              <a:noAutofit/>
              <a:flatTx/>
            </a:bodyPr>
            <a:lstStyle/>
            <a:p>
              <a:pPr marL="0" marR="0" lvl="0" indent="0" algn="ctr" rtl="0" eaLnBrk="1" latinLnBrk="1" hangingPunct="0">
                <a:lnSpc>
                  <a:spcPct val="120000"/>
                </a:lnSpc>
                <a:spcAft>
                  <a:spcPct val="35000"/>
                </a:spcAft>
                <a:defRPr/>
              </a:pPr>
              <a:endParaRPr kumimoji="0" lang="ko-KR" altLang="en-US" sz="400" b="0" i="0" u="none" strike="noStrike" kern="0" cap="none" spc="0" normalizeH="0" baseline="0">
                <a:solidFill>
                  <a:schemeClr val="lt1"/>
                </a:solidFill>
                <a:latin typeface="Candara"/>
                <a:ea typeface="맑은 고딕"/>
              </a:endParaRPr>
            </a:p>
          </p:txBody>
        </p:sp>
        <p:sp>
          <p:nvSpPr>
            <p:cNvPr id="0" name=""/>
            <p:cNvSpPr/>
            <p:nvPr/>
          </p:nvSpPr>
          <p:spPr>
            <a:xfrm>
              <a:off x="4517044" y="2381676"/>
              <a:ext cx="2293827" cy="726948"/>
            </a:xfrm>
            <a:prstGeom prst="rect">
              <a:avLst/>
            </a:prstGeom>
          </p:spPr>
          <p:txBody>
            <a:bodyPr rot="0" vert="horz" wrap="square" lIns="96012" tIns="178307" rIns="96012" bIns="68580" anchor="t" anchorCtr="0">
              <a:noAutofit/>
              <a:flatTx/>
            </a:bodyPr>
            <a:lstStyle/>
            <a:p>
              <a:pPr marL="0" marR="0" lvl="0" indent="0" algn="l" rtl="0" eaLnBrk="1" latinLnBrk="1" hangingPunct="0">
                <a:lnSpc>
                  <a:spcPct val="120000"/>
                </a:lnSpc>
                <a:spcAft>
                  <a:spcPct val="35000"/>
                </a:spcAft>
                <a:defRPr/>
              </a:pPr>
              <a:r>
                <a:rPr kumimoji="0" lang="ko-KR" altLang="en-US" sz="1800" b="0" i="0" u="none" strike="noStrike" kern="0" cap="none" spc="0" normalizeH="0" baseline="0">
                  <a:solidFill>
                    <a:schemeClr val="lt1"/>
                  </a:solidFill>
                  <a:latin typeface="Candara"/>
                  <a:ea typeface="맑은 고딕"/>
                </a:rPr>
                <a:t>데이터 모집</a:t>
              </a:r>
              <a:endParaRPr kumimoji="0" lang="ko-KR" altLang="en-US" sz="1800" b="0" i="0" u="none" strike="noStrike" kern="0" cap="none" spc="0" normalizeH="0" baseline="0">
                <a:solidFill>
                  <a:schemeClr val="lt1"/>
                </a:solidFill>
                <a:latin typeface="Candara"/>
                <a:ea typeface="맑은 고딕"/>
              </a:endParaRPr>
            </a:p>
          </p:txBody>
        </p:sp>
        <p:sp>
          <p:nvSpPr>
            <p:cNvPr id="0" name=""/>
            <p:cNvSpPr/>
            <p:nvPr/>
          </p:nvSpPr>
          <p:spPr>
            <a:xfrm>
              <a:off x="4703303" y="3030642"/>
              <a:ext cx="2860952" cy="288716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/>
            </a:lnRef>
            <a:fillRef idx="1">
              <a:schemeClr val="lt1">
                <a:alpha val="90000"/>
              </a:schemeClr>
            </a:fillRef>
            <a:effectRef idx="0">
              <a:srgbClr val="000000"/>
            </a:effectRef>
            <a:fontRef idx="minor">
              <a:schemeClr val="dk1"/>
            </a:fontRef>
          </p:style>
          <p:txBody>
            <a:bodyPr rot="0" vert="horz" wrap="square" lIns="96012" tIns="178307" rIns="96012" bIns="137160" anchor="t" anchorCtr="0">
              <a:noAutofit/>
              <a:flatTx/>
            </a:bodyPr>
            <a:lstStyle/>
            <a:p>
              <a:pPr marL="171450" marR="0" lvl="1" indent="-171450" algn="l" rtl="0" eaLnBrk="1" latinLnBrk="1" hangingPunct="0">
                <a:lnSpc>
                  <a:spcPct val="120000"/>
                </a:lnSpc>
                <a:spcAft>
                  <a:spcPct val="15000"/>
                </a:spcAft>
                <a:buChar char="•"/>
                <a:defRPr/>
              </a:pPr>
              <a:r>
                <a:rPr kumimoji="0" lang="ko-KR" altLang="en-US" sz="1800" b="0" i="0" u="none" strike="noStrike" kern="0" cap="none" spc="0" normalizeH="0" baseline="0">
                  <a:solidFill>
                    <a:schemeClr val="dk1"/>
                  </a:solidFill>
                  <a:latin typeface="Candara"/>
                  <a:ea typeface="맑은 고딕"/>
                </a:rPr>
                <a:t>웹크롤링</a:t>
              </a:r>
              <a:r>
                <a:rPr kumimoji="0" lang="en-US" altLang="ko-KR" sz="1800" b="0" i="0" u="none" strike="noStrike" kern="0" cap="none" spc="0" normalizeH="0" baseline="0">
                  <a:solidFill>
                    <a:schemeClr val="dk1"/>
                  </a:solidFill>
                  <a:latin typeface="Candara"/>
                  <a:ea typeface="맑은 고딕"/>
                </a:rPr>
                <a:t>(Webcrawling)</a:t>
              </a:r>
              <a:r>
                <a:rPr kumimoji="0" lang="ko-KR" altLang="en-US" sz="1800" b="0" i="0" u="none" strike="noStrike" kern="0" cap="none" spc="0" normalizeH="0" baseline="0">
                  <a:solidFill>
                    <a:schemeClr val="dk1"/>
                  </a:solidFill>
                  <a:latin typeface="Candara"/>
                  <a:ea typeface="맑은 고딕"/>
                </a:rPr>
                <a:t>을 이용하여 테스트할 데이터를 </a:t>
              </a:r>
              <a:r>
                <a:rPr kumimoji="0" lang="en-US" altLang="ko-KR" sz="1800" b="0" i="0" u="none" strike="noStrike" kern="0" cap="none" spc="0" normalizeH="0" baseline="0">
                  <a:solidFill>
                    <a:schemeClr val="dk1"/>
                  </a:solidFill>
                  <a:latin typeface="Candara"/>
                  <a:ea typeface="맑은 고딕"/>
                </a:rPr>
                <a:t>100</a:t>
              </a:r>
              <a:r>
                <a:rPr kumimoji="0" lang="ko-KR" altLang="en-US" sz="1800" b="0" i="0" u="none" strike="noStrike" kern="0" cap="none" spc="0" normalizeH="0" baseline="0">
                  <a:solidFill>
                    <a:schemeClr val="dk1"/>
                  </a:solidFill>
                  <a:latin typeface="Candara"/>
                  <a:ea typeface="맑은 고딕"/>
                </a:rPr>
                <a:t>장정도 모은다</a:t>
              </a:r>
              <a:r>
                <a:rPr kumimoji="0" lang="en-US" altLang="ko-KR" sz="1800" b="0" i="0" u="none" strike="noStrike" kern="0" cap="none" spc="0" normalizeH="0" baseline="0">
                  <a:solidFill>
                    <a:schemeClr val="dk1"/>
                  </a:solidFill>
                  <a:latin typeface="Candara"/>
                  <a:ea typeface="맑은 고딕"/>
                </a:rPr>
                <a:t>.</a:t>
              </a:r>
              <a:endParaRPr kumimoji="0" lang="en-US" altLang="ko-KR" sz="1800" b="0" i="0" u="none" strike="noStrike" kern="0" cap="none" spc="0" normalizeH="0" baseline="0">
                <a:solidFill>
                  <a:schemeClr val="dk1"/>
                </a:solidFill>
                <a:latin typeface="Candara"/>
                <a:ea typeface="맑은 고딕"/>
              </a:endParaRPr>
            </a:p>
            <a:p>
              <a:pPr marL="171450" marR="0" lvl="1" indent="-171450" algn="l" rtl="0" eaLnBrk="1" latinLnBrk="1" hangingPunct="0">
                <a:lnSpc>
                  <a:spcPct val="120000"/>
                </a:lnSpc>
                <a:spcAft>
                  <a:spcPct val="15000"/>
                </a:spcAft>
                <a:buChar char="•"/>
                <a:defRPr/>
              </a:pPr>
              <a:r>
                <a:rPr kumimoji="0" lang="en-US" altLang="ko-KR" sz="1800" b="0" i="0" u="none" strike="noStrike" kern="0" cap="none" spc="0" normalizeH="0" baseline="0">
                  <a:solidFill>
                    <a:schemeClr val="dk1"/>
                  </a:solidFill>
                  <a:latin typeface="Candara"/>
                  <a:ea typeface="맑은 고딕"/>
                </a:rPr>
                <a:t>15000</a:t>
              </a:r>
              <a:r>
                <a:rPr kumimoji="0" lang="ko-KR" altLang="en-US" sz="1800" b="0" i="0" u="none" strike="noStrike" kern="0" cap="none" spc="0" normalizeH="0" baseline="0">
                  <a:solidFill>
                    <a:schemeClr val="dk1"/>
                  </a:solidFill>
                  <a:latin typeface="Candara"/>
                  <a:ea typeface="맑은 고딕"/>
                </a:rPr>
                <a:t>장 정도의 훈련할 모델을 준비하여 모델을 훈련시킨다</a:t>
              </a:r>
              <a:r>
                <a:rPr kumimoji="0" lang="en-US" altLang="ko-KR" sz="1800" b="0" i="0" u="none" strike="noStrike" kern="0" cap="none" spc="0" normalizeH="0" baseline="0">
                  <a:solidFill>
                    <a:schemeClr val="dk1"/>
                  </a:solidFill>
                  <a:latin typeface="Candara"/>
                  <a:ea typeface="맑은 고딕"/>
                </a:rPr>
                <a:t>.</a:t>
              </a:r>
              <a:endParaRPr kumimoji="0" lang="ko-KR" altLang="en-US" sz="1800" b="0" i="0" u="none" strike="noStrike" kern="0" cap="none" spc="0" normalizeH="0" baseline="0">
                <a:solidFill>
                  <a:schemeClr val="dk1"/>
                </a:solidFill>
                <a:latin typeface="Candara"/>
                <a:ea typeface="맑은 고딕"/>
              </a:endParaRPr>
            </a:p>
          </p:txBody>
        </p:sp>
        <p:sp>
          <p:nvSpPr>
            <p:cNvPr id="0" name=""/>
            <p:cNvSpPr/>
            <p:nvPr/>
          </p:nvSpPr>
          <p:spPr>
            <a:xfrm>
              <a:off x="7229499" y="2381620"/>
              <a:ext cx="887488" cy="571096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</a:schemeClr>
            </a:lnRef>
            <a:fillRef idx="1">
              <a:schemeClr val="accent1">
                <a:tint val="60000"/>
              </a:schemeClr>
            </a:fillRef>
            <a:effectRef idx="0">
              <a:srgbClr val="000000"/>
            </a:effectRef>
            <a:fontRef idx="minor">
              <a:schemeClr val="lt1"/>
            </a:fontRef>
          </p:style>
        </p:sp>
        <p:sp>
          <p:nvSpPr>
            <p:cNvPr id="0" name=""/>
            <p:cNvSpPr/>
            <p:nvPr/>
          </p:nvSpPr>
          <p:spPr>
            <a:xfrm>
              <a:off x="8485378" y="2303694"/>
              <a:ext cx="2293827" cy="21602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</p:sp>
        <p:sp>
          <p:nvSpPr>
            <p:cNvPr id="0" name=""/>
            <p:cNvSpPr/>
            <p:nvPr/>
          </p:nvSpPr>
          <p:spPr>
            <a:xfrm>
              <a:off x="8457768" y="2363681"/>
              <a:ext cx="2500074" cy="726948"/>
            </a:xfrm>
            <a:prstGeom prst="rect">
              <a:avLst/>
            </a:prstGeom>
          </p:spPr>
          <p:txBody>
            <a:bodyPr rot="0" vert="horz" wrap="square" lIns="96012" tIns="178307" rIns="96012" bIns="68580" anchor="t" anchorCtr="0">
              <a:noAutofit/>
              <a:flatTx/>
            </a:bodyPr>
            <a:lstStyle/>
            <a:p>
              <a:pPr marL="0" marR="0" lvl="0" indent="0" algn="l" rtl="0" eaLnBrk="1" latinLnBrk="1" hangingPunct="0">
                <a:lnSpc>
                  <a:spcPct val="120000"/>
                </a:lnSpc>
                <a:spcAft>
                  <a:spcPct val="35000"/>
                </a:spcAft>
                <a:defRPr/>
              </a:pPr>
              <a:r>
                <a:rPr kumimoji="0" lang="ko-KR" altLang="en-US" sz="1800" b="0" i="0" u="none" strike="noStrike" kern="0" cap="none" spc="0" normalizeH="0" baseline="0">
                  <a:solidFill>
                    <a:schemeClr val="lt1"/>
                  </a:solidFill>
                  <a:latin typeface="Candara"/>
                  <a:ea typeface="맑은 고딕"/>
                </a:rPr>
                <a:t>모델과 테스트를 비교하며 확인</a:t>
              </a:r>
              <a:endParaRPr kumimoji="0" lang="ko-KR" altLang="en-US" sz="1800" b="0" i="0" u="none" strike="noStrike" kern="0" cap="none" spc="0" normalizeH="0" baseline="0">
                <a:solidFill>
                  <a:schemeClr val="lt1"/>
                </a:solidFill>
                <a:latin typeface="Candara"/>
                <a:ea typeface="맑은 고딕"/>
              </a:endParaRPr>
            </a:p>
          </p:txBody>
        </p:sp>
        <p:sp>
          <p:nvSpPr>
            <p:cNvPr id="0" name=""/>
            <p:cNvSpPr/>
            <p:nvPr/>
          </p:nvSpPr>
          <p:spPr>
            <a:xfrm>
              <a:off x="8898040" y="3055476"/>
              <a:ext cx="2452577" cy="288716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/>
            </a:lnRef>
            <a:fillRef idx="1">
              <a:schemeClr val="lt1">
                <a:alpha val="90000"/>
              </a:schemeClr>
            </a:fillRef>
            <a:effectRef idx="0">
              <a:srgbClr val="000000"/>
            </a:effectRef>
            <a:fontRef idx="minor">
              <a:schemeClr val="dk1"/>
            </a:fontRef>
          </p:style>
          <p:txBody>
            <a:bodyPr rot="0" vert="horz" wrap="square" lIns="96012" tIns="178307" rIns="96012" bIns="137160" anchor="t" anchorCtr="0">
              <a:noAutofit/>
              <a:flatTx/>
            </a:bodyPr>
            <a:lstStyle/>
            <a:p>
              <a:pPr marL="171450" marR="0" lvl="1" indent="-171450" algn="l" rtl="0" eaLnBrk="1" latinLnBrk="1" hangingPunct="0">
                <a:lnSpc>
                  <a:spcPct val="120000"/>
                </a:lnSpc>
                <a:spcAft>
                  <a:spcPct val="15000"/>
                </a:spcAft>
                <a:buChar char="•"/>
                <a:defRPr/>
              </a:pPr>
              <a:r>
                <a:rPr kumimoji="0" lang="ko-KR" altLang="en-US" sz="1800" b="0" i="0" u="none" strike="noStrike" kern="0" cap="none" spc="0" normalizeH="0" baseline="0">
                  <a:solidFill>
                    <a:schemeClr val="dk1"/>
                  </a:solidFill>
                  <a:latin typeface="Candara"/>
                  <a:ea typeface="맑은 고딕"/>
                </a:rPr>
                <a:t>수십 번 훈련시킨 모델과 준비된 테스트 모델을 비교하여 정확성</a:t>
              </a:r>
              <a:r>
                <a:rPr kumimoji="0" lang="en-US" altLang="ko-KR" sz="1800" b="0" i="0" u="none" strike="noStrike" kern="0" cap="none" spc="0" normalizeH="0" baseline="0">
                  <a:solidFill>
                    <a:schemeClr val="dk1"/>
                  </a:solidFill>
                  <a:latin typeface="Candara"/>
                  <a:ea typeface="맑은 고딕"/>
                </a:rPr>
                <a:t>(accuracy)</a:t>
              </a:r>
              <a:r>
                <a:rPr kumimoji="0" lang="ko-KR" altLang="en-US" sz="1800" b="0" i="0" u="none" strike="noStrike" kern="0" cap="none" spc="0" normalizeH="0" baseline="0">
                  <a:solidFill>
                    <a:schemeClr val="dk1"/>
                  </a:solidFill>
                  <a:latin typeface="Candara"/>
                  <a:ea typeface="맑은 고딕"/>
                </a:rPr>
                <a:t>을 높인다</a:t>
              </a:r>
              <a:r>
                <a:rPr kumimoji="0" lang="en-US" altLang="ko-KR" sz="1800" b="0" i="0" u="none" strike="noStrike" kern="0" cap="none" spc="0" normalizeH="0" baseline="0">
                  <a:solidFill>
                    <a:schemeClr val="dk1"/>
                  </a:solidFill>
                  <a:latin typeface="Candara"/>
                  <a:ea typeface="맑은 고딕"/>
                </a:rPr>
                <a:t>.</a:t>
              </a:r>
              <a:endParaRPr kumimoji="0" lang="en-US" altLang="ko-KR" sz="1800" b="0" i="0" u="none" strike="noStrike" kern="0" cap="none" spc="0" normalizeH="0" baseline="0">
                <a:solidFill>
                  <a:schemeClr val="dk1"/>
                </a:solidFill>
                <a:latin typeface="Candara"/>
                <a:ea typeface="맑은 고딕"/>
              </a:endParaRPr>
            </a:p>
            <a:p>
              <a:pPr marL="171450" marR="0" lvl="1" indent="-171450" algn="l" rtl="0" eaLnBrk="1" latinLnBrk="1" hangingPunct="0">
                <a:lnSpc>
                  <a:spcPct val="120000"/>
                </a:lnSpc>
                <a:spcAft>
                  <a:spcPct val="15000"/>
                </a:spcAft>
                <a:buChar char="•"/>
                <a:defRPr/>
              </a:pPr>
              <a:endParaRPr kumimoji="0" lang="ko-KR" altLang="en-US" sz="1500" b="0" i="0" u="none" strike="noStrike" kern="0" cap="none" spc="0" normalizeH="0" baseline="0">
                <a:solidFill>
                  <a:schemeClr val="dk1"/>
                </a:solidFill>
                <a:latin typeface="Candara"/>
                <a:ea typeface="맑은 고딕"/>
              </a:endParaRPr>
            </a:p>
            <a:p>
              <a:pPr marL="228600" marR="0" lvl="1" indent="-228600" algn="l" rtl="0" eaLnBrk="1" latinLnBrk="1" hangingPunct="0">
                <a:lnSpc>
                  <a:spcPct val="120000"/>
                </a:lnSpc>
                <a:spcAft>
                  <a:spcPct val="15000"/>
                </a:spcAft>
                <a:buChar char="•"/>
                <a:defRPr/>
              </a:pPr>
              <a:r>
                <a:rPr kumimoji="0" lang="en-US" altLang="ko-KR" sz="2000" b="0" i="0" u="none" strike="noStrike" kern="0" cap="none" spc="0" normalizeH="0" baseline="0">
                  <a:solidFill>
                    <a:schemeClr val="dk1"/>
                  </a:solidFill>
                  <a:latin typeface="Candara"/>
                  <a:ea typeface="맑은 고딕"/>
                </a:rPr>
                <a:t>Train =&gt;  Test</a:t>
              </a:r>
              <a:endParaRPr kumimoji="0" lang="ko-KR" altLang="en-US" sz="2000" b="0" i="0" u="none" strike="noStrike" kern="0" cap="none" spc="0" normalizeH="0" baseline="0">
                <a:solidFill>
                  <a:schemeClr val="dk1"/>
                </a:solidFill>
                <a:latin typeface="Candara"/>
                <a:ea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2583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289</ep:Words>
  <ep:PresentationFormat>와이드스크린</ep:PresentationFormat>
  <ep:Paragraphs>91</ep:Paragraphs>
  <ep:Slides>14</ep:Slides>
  <ep:Notes>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Office 테마</vt:lpstr>
      <vt:lpstr>AI 머신 러닝을 활용한 천체 구별</vt:lpstr>
      <vt:lpstr>목차</vt:lpstr>
      <vt:lpstr>구상</vt:lpstr>
      <vt:lpstr>구상</vt:lpstr>
      <vt:lpstr>구상</vt:lpstr>
      <vt:lpstr>프로젝트 구조도</vt:lpstr>
      <vt:lpstr>당시 사용했던 파라미터 예시</vt:lpstr>
      <vt:lpstr>작업 흐름도</vt:lpstr>
      <vt:lpstr>구현</vt:lpstr>
      <vt:lpstr>검증데이터 기준 정확도 측정결과</vt:lpstr>
      <vt:lpstr>한계점 및 어려운 점</vt:lpstr>
      <vt:lpstr>문제점</vt:lpstr>
      <vt:lpstr>감사합니다!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2023-11-30T07:25:05.000</dcterms:created>
  <cp:lastModifiedBy>iusto</cp:lastModifiedBy>
  <dcterms:modified xsi:type="dcterms:W3CDTF">2024-04-03T03:50:45.755</dcterms:modified>
  <cp:revision>6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