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6" r:id="rId5"/>
    <p:sldId id="308" r:id="rId6"/>
    <p:sldId id="311" r:id="rId7"/>
    <p:sldId id="310" r:id="rId8"/>
    <p:sldId id="315" r:id="rId9"/>
    <p:sldId id="309" r:id="rId10"/>
    <p:sldId id="312" r:id="rId11"/>
    <p:sldId id="313" r:id="rId12"/>
    <p:sldId id="314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5646-C504-47F2-9443-70316A3DF706}" type="datetimeFigureOut">
              <a:rPr lang="pt-BR" smtClean="0"/>
              <a:t>12/11/2022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4F96-8EB6-426A-9D4F-EFFB8497D4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040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08BB-2991-4CD2-87EC-C937A3D677CF}" type="datetimeFigureOut">
              <a:rPr lang="pt-BR" noProof="0" smtClean="0"/>
              <a:t>12/11/2022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1B43E-7BEB-4A6E-923F-A85422EFDE1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4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1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18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05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59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5200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647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8306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9039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74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68F44-0190-452C-99F4-9D45B43E835D}" type="datetime1">
              <a:rPr lang="pt-BR" noProof="0" smtClean="0"/>
              <a:t>12/11/2022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A64EF-F5C2-4B94-BDA4-C1E672592B7D}" type="datetime1">
              <a:rPr lang="pt-BR" noProof="0" smtClean="0"/>
              <a:t>12/11/2022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B5363-FC9C-403B-8B02-7E3727244E3E}" type="datetime1">
              <a:rPr lang="pt-BR" noProof="0" smtClean="0"/>
              <a:t>12/11/2022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65507B-DF23-4EA0-A509-730DBF44FE8C}" type="datetime1">
              <a:rPr lang="pt-BR" noProof="0" smtClean="0"/>
              <a:t>12/11/2022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73A11-3E1D-401F-8598-3F7D904002D3}" type="datetime1">
              <a:rPr lang="pt-BR" noProof="0" smtClean="0"/>
              <a:t>12/11/2022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E9C50E-F1CC-4AF0-9D96-24628ACA06B8}" type="datetime1">
              <a:rPr lang="pt-BR" noProof="0" smtClean="0"/>
              <a:t>12/11/2022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5573D3-9E31-4B9D-A40F-845A455B2047}" type="datetime1">
              <a:rPr lang="pt-BR" noProof="0" smtClean="0"/>
              <a:t>12/11/2022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C14B858-016A-4025-A56F-12B208AB836C}" type="datetime1">
              <a:rPr lang="pt-BR" noProof="0" smtClean="0"/>
              <a:t>12/11/2022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5DF830C-0D4A-4406-A436-C9B2F71590BD}" type="datetime1">
              <a:rPr lang="pt-BR" noProof="0" smtClean="0"/>
              <a:t>12/11/2022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AD04C2D9-8B52-4B8C-9620-7C67A84A7037}" type="datetime1">
              <a:rPr lang="pt-BR" noProof="0" smtClean="0"/>
              <a:t>12/11/2022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tângulo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/>
          </a:bodyPr>
          <a:lstStyle/>
          <a:p>
            <a:r>
              <a:rPr lang="pt-BR" dirty="0"/>
              <a:t>Protótipo de logo Grupo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 fontScale="25000" lnSpcReduction="20000"/>
          </a:bodyPr>
          <a:lstStyle/>
          <a:p>
            <a:pPr algn="l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pt-BR" sz="7200" dirty="0">
                <a:solidFill>
                  <a:schemeClr val="tx1">
                    <a:lumMod val="50000"/>
                  </a:schemeClr>
                </a:solidFill>
              </a:rPr>
              <a:t>Iuri Borba de Almeida</a:t>
            </a:r>
          </a:p>
          <a:p>
            <a:pPr algn="l"/>
            <a:r>
              <a:rPr lang="pt-BR" sz="7200" dirty="0">
                <a:solidFill>
                  <a:schemeClr val="tx1">
                    <a:lumMod val="50000"/>
                  </a:schemeClr>
                </a:solidFill>
              </a:rPr>
              <a:t> Marco Pereira Cesar Silva</a:t>
            </a:r>
          </a:p>
          <a:p>
            <a:pPr algn="l"/>
            <a:r>
              <a:rPr lang="pt-BR" sz="7200" dirty="0">
                <a:solidFill>
                  <a:schemeClr val="tx1">
                    <a:lumMod val="50000"/>
                  </a:schemeClr>
                </a:solidFill>
              </a:rPr>
              <a:t> Pedro Beck Bratfich Penteado</a:t>
            </a:r>
          </a:p>
          <a:p>
            <a:pPr algn="l"/>
            <a:r>
              <a:rPr lang="pt-BR" sz="7200" dirty="0">
                <a:solidFill>
                  <a:schemeClr val="tx1">
                    <a:lumMod val="50000"/>
                  </a:schemeClr>
                </a:solidFill>
              </a:rPr>
              <a:t> Valdir de Jesus Garcia Junior</a:t>
            </a:r>
          </a:p>
          <a:p>
            <a:pPr algn="l"/>
            <a:endParaRPr lang="pt-BR" sz="720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pt-BR" sz="7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pt-BR" cap="none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pt-BR" dirty="0"/>
              <a:t>				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Objetivo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AFFA44E-7D1E-E4C8-0313-E1DBB8AF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accent3">
                    <a:lumMod val="50000"/>
                  </a:schemeClr>
                </a:solidFill>
              </a:rPr>
              <a:t>Plataforma para promover </a:t>
            </a:r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a comunhão e interatividade entre docentes de um dada instituição, além de disponibilizar </a:t>
            </a:r>
            <a:r>
              <a:rPr lang="pt-BR" sz="3200" dirty="0" smtClean="0">
                <a:solidFill>
                  <a:schemeClr val="accent3">
                    <a:lumMod val="50000"/>
                  </a:schemeClr>
                </a:solidFill>
              </a:rPr>
              <a:t>materiais tanto </a:t>
            </a:r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para fins didáticos, como também de suporte e qualidade de vida, culminando em um ambiente de </a:t>
            </a:r>
            <a:r>
              <a:rPr lang="pt-BR" sz="3200" dirty="0" smtClean="0">
                <a:solidFill>
                  <a:schemeClr val="accent3">
                    <a:lumMod val="50000"/>
                  </a:schemeClr>
                </a:solidFill>
              </a:rPr>
              <a:t>troca de </a:t>
            </a:r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experiências saudável.</a:t>
            </a:r>
            <a:endParaRPr lang="pt-BR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pt-BR" dirty="0"/>
              <a:t>				    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Nome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AFFA44E-7D1E-E4C8-0313-E1DBB8AF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  			</a:t>
            </a:r>
          </a:p>
        </p:txBody>
      </p:sp>
      <p:pic>
        <p:nvPicPr>
          <p:cNvPr id="4" name="Imagem 3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D7C22B57-453E-64D7-62B9-7210DC2DE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247" y="2663406"/>
            <a:ext cx="6358270" cy="357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136" y="2091558"/>
            <a:ext cx="3194690" cy="213984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3615194" y="257896"/>
            <a:ext cx="444512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6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Primeiro </a:t>
            </a:r>
            <a:r>
              <a:rPr lang="pt-BR" sz="4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Protótipo</a:t>
            </a:r>
            <a:endParaRPr lang="pt-BR" sz="46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770404" y="6013073"/>
            <a:ext cx="2691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Autor: Iuri Borba de Almeida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5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3949" y="159451"/>
            <a:ext cx="10112375" cy="744537"/>
          </a:xfrm>
        </p:spPr>
        <p:txBody>
          <a:bodyPr rtlCol="0" anchor="b">
            <a:normAutofit/>
          </a:bodyPr>
          <a:lstStyle/>
          <a:p>
            <a:r>
              <a:rPr lang="pt-BR" dirty="0"/>
              <a:t>			</a:t>
            </a:r>
            <a:r>
              <a:rPr lang="pt-BR" dirty="0" smtClean="0"/>
              <a:t> Protótipo Atual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41" y="892271"/>
            <a:ext cx="7440707" cy="48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/>
          <a:p>
            <a:r>
              <a:rPr lang="pt-BR" dirty="0"/>
              <a:t>				</a:t>
            </a:r>
          </a:p>
        </p:txBody>
      </p:sp>
      <p:pic>
        <p:nvPicPr>
          <p:cNvPr id="4" name="Espaço Reservado para Conteúdo 3" descr="Logotipo&#10;&#10;Descrição gerada automaticamente">
            <a:extLst>
              <a:ext uri="{FF2B5EF4-FFF2-40B4-BE49-F238E27FC236}">
                <a16:creationId xmlns:a16="http://schemas.microsoft.com/office/drawing/2014/main" id="{0D7F212A-D33B-0A87-D958-103FF839B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59413" y="1510344"/>
            <a:ext cx="5927725" cy="3899225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051E33-7E15-2A6C-3C96-0B49D119B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833370"/>
            <a:ext cx="3517567" cy="3064505"/>
          </a:xfrm>
        </p:spPr>
        <p:txBody>
          <a:bodyPr>
            <a:normAutofit/>
          </a:bodyPr>
          <a:lstStyle/>
          <a:p>
            <a:r>
              <a:rPr lang="en-US" sz="2400" dirty="0"/>
              <a:t>	TIPOGRAFIA</a:t>
            </a:r>
          </a:p>
          <a:p>
            <a:r>
              <a:rPr lang="en-US" sz="2000" dirty="0"/>
              <a:t>Fonte: OSWALD</a:t>
            </a:r>
          </a:p>
          <a:p>
            <a:r>
              <a:rPr lang="en-US" sz="2000" dirty="0"/>
              <a:t>Sans-Serif</a:t>
            </a:r>
          </a:p>
          <a:p>
            <a:r>
              <a:rPr lang="en-US" sz="2000" dirty="0"/>
              <a:t>Criadores: </a:t>
            </a:r>
            <a:r>
              <a:rPr lang="pt-BR" sz="2000" dirty="0"/>
              <a:t>Vernon Adams, </a:t>
            </a:r>
            <a:r>
              <a:rPr lang="pt-BR" sz="2000" dirty="0" err="1"/>
              <a:t>Kalapi</a:t>
            </a:r>
            <a:r>
              <a:rPr lang="pt-BR" sz="2000" dirty="0"/>
              <a:t> </a:t>
            </a:r>
            <a:r>
              <a:rPr lang="pt-BR" sz="2000" dirty="0" err="1"/>
              <a:t>Gajjar</a:t>
            </a:r>
            <a:r>
              <a:rPr lang="pt-BR" sz="2000" dirty="0"/>
              <a:t>, </a:t>
            </a:r>
            <a:r>
              <a:rPr lang="pt-BR" sz="2000" dirty="0" err="1"/>
              <a:t>Cyreal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71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pt-BR" dirty="0"/>
              <a:t>				     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Cores </a:t>
            </a:r>
          </a:p>
        </p:txBody>
      </p:sp>
      <p:pic>
        <p:nvPicPr>
          <p:cNvPr id="4" name="Espaço Reservado para Conteúdo 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C2EA3AC5-5FA1-CBE4-AE25-6CA61302D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99488" y="2023139"/>
            <a:ext cx="2889200" cy="4333800"/>
          </a:xfrm>
        </p:spPr>
      </p:pic>
      <p:pic>
        <p:nvPicPr>
          <p:cNvPr id="9" name="Imagem 8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92425D46-A339-AAD3-CFE2-B36A70524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312" y="2023139"/>
            <a:ext cx="2889200" cy="43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r>
              <a:rPr lang="pt-BR"/>
              <a:t>				Mudanças</a:t>
            </a:r>
          </a:p>
        </p:txBody>
      </p:sp>
      <p:pic>
        <p:nvPicPr>
          <p:cNvPr id="34" name="Imagem 33" descr="Logotipo&#10;&#10;Descrição gerada automaticamente com confiança baixa">
            <a:extLst>
              <a:ext uri="{FF2B5EF4-FFF2-40B4-BE49-F238E27FC236}">
                <a16:creationId xmlns:a16="http://schemas.microsoft.com/office/drawing/2014/main" id="{CFA21C91-1955-BA3D-771F-A923EFDB9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924" y="2607642"/>
            <a:ext cx="2715838" cy="1982056"/>
          </a:xfrm>
          <a:prstGeom prst="rect">
            <a:avLst/>
          </a:prstGeom>
        </p:spPr>
      </p:pic>
      <p:pic>
        <p:nvPicPr>
          <p:cNvPr id="38" name="Imagem 37" descr="Uma imagem contendo Logotipo&#10;&#10;Descrição gerada automaticamente">
            <a:extLst>
              <a:ext uri="{FF2B5EF4-FFF2-40B4-BE49-F238E27FC236}">
                <a16:creationId xmlns:a16="http://schemas.microsoft.com/office/drawing/2014/main" id="{F11E304C-773A-B024-BAE7-8F0850F41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731" y="2605587"/>
            <a:ext cx="2608894" cy="1984111"/>
          </a:xfrm>
          <a:prstGeom prst="rect">
            <a:avLst/>
          </a:prstGeom>
        </p:spPr>
      </p:pic>
      <p:pic>
        <p:nvPicPr>
          <p:cNvPr id="40" name="Imagem 39" descr="Uma imagem contendo Logotipo&#10;&#10;Descrição gerada automaticamente">
            <a:extLst>
              <a:ext uri="{FF2B5EF4-FFF2-40B4-BE49-F238E27FC236}">
                <a16:creationId xmlns:a16="http://schemas.microsoft.com/office/drawing/2014/main" id="{8008EBF2-3AB0-03ED-1A46-1C72CCCB5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6299" y="2605587"/>
            <a:ext cx="2608895" cy="198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r>
              <a:rPr lang="pt-BR"/>
              <a:t>				Mudanças</a:t>
            </a:r>
          </a:p>
        </p:txBody>
      </p:sp>
      <p:pic>
        <p:nvPicPr>
          <p:cNvPr id="26" name="Espaço Reservado para Conteúdo 25" descr="Logotipo&#10;&#10;Descrição gerada automaticamente com confiança baixa">
            <a:extLst>
              <a:ext uri="{FF2B5EF4-FFF2-40B4-BE49-F238E27FC236}">
                <a16:creationId xmlns:a16="http://schemas.microsoft.com/office/drawing/2014/main" id="{F65D8EFF-A87E-CA64-8C56-C46C7A331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05946" y="2021849"/>
            <a:ext cx="2587531" cy="1888416"/>
          </a:xfrm>
        </p:spPr>
      </p:pic>
      <p:pic>
        <p:nvPicPr>
          <p:cNvPr id="28" name="Imagem 27" descr="Logotipo&#10;&#10;Descrição gerada automaticamente com confiança baixa">
            <a:extLst>
              <a:ext uri="{FF2B5EF4-FFF2-40B4-BE49-F238E27FC236}">
                <a16:creationId xmlns:a16="http://schemas.microsoft.com/office/drawing/2014/main" id="{86DEDF3C-4FD9-F725-6F9A-48E5652C4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928" y="2021849"/>
            <a:ext cx="2587532" cy="1888416"/>
          </a:xfrm>
          <a:prstGeom prst="rect">
            <a:avLst/>
          </a:prstGeom>
        </p:spPr>
      </p:pic>
      <p:pic>
        <p:nvPicPr>
          <p:cNvPr id="30" name="Imagem 29" descr="Logotipo&#10;&#10;Descrição gerada automaticamente com confiança baixa">
            <a:extLst>
              <a:ext uri="{FF2B5EF4-FFF2-40B4-BE49-F238E27FC236}">
                <a16:creationId xmlns:a16="http://schemas.microsoft.com/office/drawing/2014/main" id="{7EAC4334-DA92-0F31-B7F8-45958000D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928" y="4351385"/>
            <a:ext cx="2587532" cy="1888416"/>
          </a:xfrm>
          <a:prstGeom prst="rect">
            <a:avLst/>
          </a:prstGeom>
        </p:spPr>
      </p:pic>
      <p:pic>
        <p:nvPicPr>
          <p:cNvPr id="32" name="Imagem 31" descr="Logotipo&#10;&#10;Descrição gerada automaticamente com confiança baixa">
            <a:extLst>
              <a:ext uri="{FF2B5EF4-FFF2-40B4-BE49-F238E27FC236}">
                <a16:creationId xmlns:a16="http://schemas.microsoft.com/office/drawing/2014/main" id="{DA0D50C1-7567-54C8-50AE-A3E21DC880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5945" y="4303171"/>
            <a:ext cx="2587532" cy="19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12_TF11437505.potx" id="{F9C0451D-8002-4D45-914A-37C756DDA0D5}" vid="{9D1FDB6F-FCD1-4471-A418-462D106499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6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7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8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9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Amostra de cor</Template>
  <TotalTime>103</TotalTime>
  <Words>87</Words>
  <Application>Microsoft Office PowerPoint</Application>
  <PresentationFormat>Widescreen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Georgia Pro Cond Light</vt:lpstr>
      <vt:lpstr>Speak Pro</vt:lpstr>
      <vt:lpstr>RetrospectVTI</vt:lpstr>
      <vt:lpstr>Protótipo de logo Grupo 5</vt:lpstr>
      <vt:lpstr>    Objetivo</vt:lpstr>
      <vt:lpstr>         Nome </vt:lpstr>
      <vt:lpstr>Apresentação do PowerPoint</vt:lpstr>
      <vt:lpstr>    Protótipo Atual</vt:lpstr>
      <vt:lpstr>    </vt:lpstr>
      <vt:lpstr>          Cores </vt:lpstr>
      <vt:lpstr>    Mudanças</vt:lpstr>
      <vt:lpstr>    Mudanças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Protótipo de logo Grupo 5</dc:title>
  <dc:creator>PEDRO BECK BRATFICH PENTEADO</dc:creator>
  <cp:lastModifiedBy>f290ti</cp:lastModifiedBy>
  <cp:revision>6</cp:revision>
  <dcterms:created xsi:type="dcterms:W3CDTF">2022-11-12T04:12:18Z</dcterms:created>
  <dcterms:modified xsi:type="dcterms:W3CDTF">2022-11-12T13:27:01Z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