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u.wikipedia.org/wiki/%D0%9C%D0%B5%D0%B6%D0%B4%D1%83%D0%BD%D0%B0%D1%80%D0%BE%D0%B4%D0%BD%D0%B0%D1%8F_%D1%8D%D0%BA%D0%BE%D0%BD%D0%BE%D0%BC%D0%B8%D1%87%D0%B5%D1%81%D0%BA%D0%B0%D1%8F_%D0%B8%D0%BD%D1%82%D0%B5%D0%B3%D1%80%D0%B0%D1%86%D0%B8%D1%8F" TargetMode="External"/><Relationship Id="rId3" Type="http://schemas.openxmlformats.org/officeDocument/2006/relationships/hyperlink" Target="https://ru.wikipedia.org/wiki/%D0%9F%D0%BE%D0%BB%D0%B8%D1%82%D0%B8%D1%87%D0%B5%D1%81%D0%BA%D0%B0%D1%8F_%D0%B8%D0%BD%D1%82%D0%B5%D0%B3%D1%80%D0%B0%D1%86%D0%B8%D1%8F" TargetMode="External"/><Relationship Id="rId4" Type="http://schemas.openxmlformats.org/officeDocument/2006/relationships/hyperlink" Target="https://ru.wikipedia.org/wiki/%D0%9A%D1%83%D0%BB%D1%8C%D1%82%D1%83%D1%80%D0%B0" TargetMode="External"/><Relationship Id="rId5" Type="http://schemas.openxmlformats.org/officeDocument/2006/relationships/hyperlink" Target="https://ru.wikipedia.org/wiki/%D0%A1%D0%BE%D1%86%D0%B8%D0%B0%D0%BB%D1%8C%D0%BD%D0%B0%D1%8F_%D0%B8%D0%BD%D1%82%D0%B5%D0%B3%D1%80%D0%B0%D1%86%D0%B8%D1%8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984e0585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984e0585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этом слайде показан клиентский интерфейс. На данном слайде пользователь авторизовался и распознан системой как администратор. Поэтому на слайде предоставлен весь функционал, который предоставляет прототип на данный момент.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схеме этажа, который показан можно увидеть одну из точек экспоната, вторая же активна на данный момент и закрыта выпадающем списком.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принцип клиентской части - всё, что лучше сделать в отдельном окне - делается в отдельном окне. На правом изображении показано окно экспоната. Можно увидеть название экспоната, его описание и изображение.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Стоит сказать, что основной задачей прототипа было продемонстрировать взаимодействие с существующей разработанной базой данных, поэтому дизайну на данный момент не было уделено достаточно времени. Но со своей ключевой задачей а именно связью с базой данных прототип справляется, о чём и говорят результаты тестирования.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84e05859_1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84e05859_1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Для тестирования прототипа было привлечено 10 добровольцев. Для тестирования были написаны руководство посетителя и руководство менеджера. От роли администратора было решено отказаться, поскольку его функционал дополнялся лишь 3мя функциями, которые я мог протестировать самостоятельно. 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На момент тестирования локальный сервер располагался в г. Ковров.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Сервер стабильно принимал и отправлял данные на протяжении 2 часов непрерывно и 3 часа всего.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 это время было добавлено около 20 фотографий, создана пара этажей, один из которых будет показан позднее.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Добавлено около 15 точек экспонатов на разных этажах.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84e05859_1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84e05859_1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этом слайде представлен этаж, который создавали 2 человека, которым была выделена менеджерская роль. А так же одно из 20 изображений в увеличенном варианте. Другие 8 тестировщиков исполняли роли посетителей и просматривали размещённые менеджерами изображения.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окончания тестирования были собраны отзывы тестировщиков.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84e05859_1_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984e05859_1_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этом слайде вы можете видеть краткую сводку отзывов пользователей и некоторую статистику.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данной статистике можно сделать несколько выводов: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Скорость подключения к интернету у пользователей может серьёзно различаться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Способ подключения к интернету тоже, но преобладает беспроводной способ подключения.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Эти два фактора напрямую влияют на результаты третьей диаграммы. 5 из 10 человек считают, что приложение работает недостаточно быстро. Но оно работает.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По отзывам одного из менеджеров был выявлен один баг прототипа связанный с добавлением и снятием экспоната с конкретной точки. Причина бага в несовершенстве графического интерфейса. Во время тестирования была выявленна причина появления этого бага, поэтому его исправление не стало серьёзной проблемой. Однако отзыв об этом баге остался.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/>
              <a:t>Других багов обнаружено не было, однако заметна проблема в оптимизации этого прототипа. Это может быть связано как с нестабильностью интернета, так и с несовершенными способами передачи информации. Изображения на текущий момент всё ещё передаются значительное время.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или иначе взаимодействие с базой данный проходит так, как и должно было быть. База данных позволяет использовать весь функционал, который был выявлен на этапе разработки требований.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984e05859_1_2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984e05859_1_2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всей разработки: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72048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b72048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84e05859_1_3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84e05859_1_3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84e05859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84e05859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современном мире всё чаще можно услышать о глобализации. Глобализация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это  процесс </a:t>
            </a:r>
            <a:r>
              <a:rPr lang="ru" sz="1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всемирной экономической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политической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1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культурной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и религиозной </a:t>
            </a:r>
            <a:r>
              <a:rPr lang="ru" sz="14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интеграции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 На данный момент интернет доступен более чем половине населения Земли. Это означает, что каждый второй может получить доступ к информации, находясь на другом конце планеты. Всё чаще в рамках глобализации поднимаются вопросы о культурном обмене с другими странами, а так же о сохранении культурного наследия. Однако в России всё не так гладко. На данный момент оцифровано всего лишь около 14% от общего числа вещей, представляющих культурную ценность. При этом лишь 2% из них доступны широкому пользователю интернет.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84e05859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84e05859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84e05859_0_2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84e05859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96d55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96d55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84e05859_0_2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84e05859_0_2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84e05859_0_2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84e05859_0_2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показанные на предыдущем слайде приложения используют клиент-серверную архитектуру. Разрабатываемый мной прототип так же будет использовать клиент серверную архитектуру. У неё есть ряд преимуществ:</a:t>
            </a:r>
            <a:endParaRPr/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	Данная архитектура позволяет не хранить огромное количество информации на каждой локальной машине, чтобы успешно пользоваться возможностями приложения. Это позволяет значительно уменьшить размер самого приложения.</a:t>
            </a:r>
            <a:endParaRPr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	Одним из плюсов является удобство обновления получаемой информации. Достаточно изменить информацию на сервере, чтобы все клиенты начали получать обновлённую информацию.</a:t>
            </a:r>
            <a:endParaRPr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	Возможность менять и модернизировать клиент и серверную часть приложения обособленно друг от друга. Зачастую, стараясь угодить пользователю, разработчик может выпускать частые обновления клиентской части, при этом совершенно не изменяя серверную составляющую</a:t>
            </a:r>
            <a:endParaRPr sz="1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Помимо этого преимущество клиент-серверного взаимодействия в том, что к одному и тому же серверу, а значит и к одной и той же базе данных, возможно будет подключиться с разных версий и разных операционных сред, что обеспечит хорошую кроссплатформенность системы в будущем.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Помимо этого в архитектуре используются паттерн-проектирования Мост. Один на сервере и один на клиенте. Данный паттерн позволяет менять одну из частей, не меняя другие. Это позволит , например, менять клиентский интерфейс, не затрагивая мозги самой программы.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84e05859_0_2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84e05859_0_2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этом слайде вы можете наблюдать устройство базы данных(слева), а так же устройство класса, который к ней обращается(справа). Вы можете видеть, что для такой небольшой базы данных , в ней всего 7 таблиц, класс , который к ней обращается имеет порядка 30 методов. Каждый из этих методов выполняет одно из пользовательских требований. Эта система позволяет не только показывать экспонаты, а так же грузить схемы этажей и управлять созданным виртуальным музеем.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984e05859_0_3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984e05859_0_3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данном слайде показано устройство клиентского паттерна-проектирования моста. Список методов неслучайно напоминает методы DataBase, Используя стабильное соединение с интерентом эта часть преобразует требования клиентской части в команды, понятные серверу и таким образом влияет на базу данных и получает из неё все необходимые данные.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соседнем изображении показана реализация клиентской части прототипа. В ней реализован весь требуемый функционал. Кличевые классы клиентской части Floor - этаж, ExhibitSpase - точки расположения экспонатов и Exhibit - сами экспонаты. Используя эти классы Bridge частично находит общий язык с клиентской частью.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 1">
  <p:cSld name="AUTOLAYOUT_1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1378950" y="1369600"/>
            <a:ext cx="6386100" cy="21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Разработка информационной системы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 прототипа виртуального музея на её основе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2005975" y="558400"/>
            <a:ext cx="53979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клиентского интерфейса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0" y="1295800"/>
            <a:ext cx="5584924" cy="32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550" y="1295800"/>
            <a:ext cx="3005014" cy="32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ctrTitle"/>
          </p:nvPr>
        </p:nvSpPr>
        <p:spPr>
          <a:xfrm>
            <a:off x="1891353" y="5987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системы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472175" y="1678100"/>
            <a:ext cx="32004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Привлечено 10 уникальных пользователей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9 человек из Нижнего Новгорода, 1 из Иваново.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На момент тестирования локальный сервер располагался в г. Ковров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5619350" y="1564000"/>
            <a:ext cx="30975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Непрерывная работа сервера на протяжении 2х часов.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Пиковая нагрузка - 5 человек.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Добавлено около 20 фотографий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Созданы пара этажей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Добавлено около 15 точек экспонатов.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Создана комната ИТММ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ctrTitle"/>
          </p:nvPr>
        </p:nvSpPr>
        <p:spPr>
          <a:xfrm>
            <a:off x="2065153" y="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Комната ИТММ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25" y="1099058"/>
            <a:ext cx="4553733" cy="339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952" y="936827"/>
            <a:ext cx="2587600" cy="27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825" y="1900475"/>
            <a:ext cx="2793351" cy="29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25" y="727575"/>
            <a:ext cx="4272125" cy="204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250" y="786575"/>
            <a:ext cx="3945720" cy="20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125" y="2885424"/>
            <a:ext cx="4272125" cy="181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6450" y="2998762"/>
            <a:ext cx="4272124" cy="169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ctrTitle"/>
          </p:nvPr>
        </p:nvSpPr>
        <p:spPr>
          <a:xfrm>
            <a:off x="2020953" y="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398400" y="1111675"/>
            <a:ext cx="42918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Выявлена одна из ключевых проблем, которая касается музеев по всей стране.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Была разработана информационная система, которая 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позволяет создать на её основе инструменты для 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реш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ения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 проблемы.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Был разработан прототип клиентского приложения, взаимодействующий с этой информационной системой, решающий выявленную проблему.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044150" y="1251575"/>
            <a:ext cx="36870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Прототип успешно прошел первые тестирования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Была собрана статистика и пожелания потенциальных клиентов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 помощью системы был создан первый виртуальный музей, который посетило 11 человек, не выходя из дома.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ctrTitle"/>
          </p:nvPr>
        </p:nvSpPr>
        <p:spPr>
          <a:xfrm>
            <a:off x="2002775" y="209175"/>
            <a:ext cx="5647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Дальнейшие перспективы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518825" y="1597325"/>
            <a:ext cx="28815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Сбор статистики посетителей и экспонатов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Внедрение элементов игры в изучение музейных экспонатов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Личный виртуальный гид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5503850" y="1554100"/>
            <a:ext cx="30975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Автоматизация загрузки экспонатов на Госкаталог.рф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Обмен или передача виртуальных экспонатов между владельцами музеев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/>
        </p:nvSpPr>
        <p:spPr>
          <a:xfrm>
            <a:off x="5294875" y="528900"/>
            <a:ext cx="34806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По данным Internet World Stats на момент 9 мая 2019 года в сети интернет зарегистрировано 4,383,810 тысяч уникальных пользователей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На момент 19 сентября 2018 года в Российской Федерации оцифровано лишь 13,86% от общего числа экспонатов находящихся в распоряжении музеев РФ.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При этом из них доступны лишь 2,15%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75" y="240900"/>
            <a:ext cx="3284200" cy="46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6194" r="6194" t="0"/>
          <a:stretch/>
        </p:blipFill>
        <p:spPr>
          <a:xfrm>
            <a:off x="3047650" y="0"/>
            <a:ext cx="6096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>
                <a:solidFill>
                  <a:schemeClr val="dk2"/>
                </a:solidFill>
              </a:rPr>
              <a:t>В 2016 году был создан специализированный сайт Госкаталог.РФ.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>
                <a:solidFill>
                  <a:schemeClr val="dk2"/>
                </a:solidFill>
              </a:rPr>
              <a:t>В декабре 2017 года документ под названием ReACH подписали ряд музеев и организаций, в числе которых и Государственный Эрмитаж (Санкт-Петербург)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5" y="1871000"/>
            <a:ext cx="4659477" cy="293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50" y="189675"/>
            <a:ext cx="2664169" cy="153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2498" y="152800"/>
            <a:ext cx="3780875" cy="19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2801825" y="286925"/>
            <a:ext cx="23301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Виртуальный музей Лувра на iPhone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309075" y="2062950"/>
            <a:ext cx="26643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The Metropolitan Museum of Art</a:t>
            </a:r>
            <a:endParaRPr sz="2400"/>
          </a:p>
        </p:txBody>
      </p:sp>
      <p:sp>
        <p:nvSpPr>
          <p:cNvPr id="156" name="Google Shape;156;p17"/>
          <p:cNvSpPr txBox="1"/>
          <p:nvPr/>
        </p:nvSpPr>
        <p:spPr>
          <a:xfrm>
            <a:off x="4900150" y="3312625"/>
            <a:ext cx="33924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«Виртуальный визит» - онлайн экскурсия по Эрмитажу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ctrTitle"/>
          </p:nvPr>
        </p:nvSpPr>
        <p:spPr>
          <a:xfrm>
            <a:off x="1891353" y="2235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Задачи: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518850" y="1181950"/>
            <a:ext cx="3126300" cy="28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Создать базу данных оцифрованных экспонатов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приложение, которое будет отображать экспонаты для клиентов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Итоговая система должна быть дешёвой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Система должна быть расширяемой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Упрощенное администрирование музея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590300" y="1340400"/>
            <a:ext cx="3126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Автоматизация процесса загрузки экспонатов на портал Госкаталог.рф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Привлечение новых посетителей тематическими экскурсиями, эксклюзивными маршрутами и пр.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Обеспечить кроссплатформенность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прототипа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75" y="555500"/>
            <a:ext cx="8755826" cy="4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5" y="272275"/>
            <a:ext cx="4259975" cy="45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675" y="272275"/>
            <a:ext cx="2999726" cy="45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100" y="79012"/>
            <a:ext cx="3899427" cy="49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50" y="344125"/>
            <a:ext cx="4829300" cy="4325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