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990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84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0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7738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429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65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732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8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86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991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0555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A5F97-F6BF-44F8-9EB2-088C2AEE2F1D}" type="datetimeFigureOut">
              <a:rPr lang="ro-RO" smtClean="0"/>
              <a:t>31.12.2021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9163-3CC7-4190-B8EA-59EB03C63B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76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-flake" TargetMode="External"/><Relationship Id="rId2" Type="http://schemas.openxmlformats.org/officeDocument/2006/relationships/hyperlink" Target="https://en.wikipedia.org/wiki/Hexafla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2k8618.blogspot.com/2012/01/draw-polygons-in-graphicsh-using.html" TargetMode="External"/><Relationship Id="rId4" Type="http://schemas.openxmlformats.org/officeDocument/2006/relationships/hyperlink" Target="https://github.com/jonasstrandstedt/MinGW/blob/master/MinGW/lib/libgdi32.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810"/>
            <a:ext cx="9144000" cy="23876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Hexaf</a:t>
            </a:r>
            <a:r>
              <a:rPr lang="ro-RO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lake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Proiect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realizat</a:t>
            </a:r>
            <a:r>
              <a:rPr lang="en-US" dirty="0" smtClean="0">
                <a:solidFill>
                  <a:schemeClr val="bg1"/>
                </a:solidFill>
              </a:rPr>
              <a:t> de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Domnița Maria</a:t>
            </a:r>
          </a:p>
          <a:p>
            <a:r>
              <a:rPr lang="ro-RO" dirty="0" smtClean="0">
                <a:solidFill>
                  <a:schemeClr val="bg1"/>
                </a:solidFill>
              </a:rPr>
              <a:t>Ivănușcă Alexandra-Paula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6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5143" y="0"/>
            <a:ext cx="8966857" cy="6858000"/>
          </a:xfrm>
        </p:spPr>
      </p:pic>
      <p:sp>
        <p:nvSpPr>
          <p:cNvPr id="5" name="TextBox 4"/>
          <p:cNvSpPr txBox="1"/>
          <p:nvPr/>
        </p:nvSpPr>
        <p:spPr>
          <a:xfrm>
            <a:off x="161365" y="2951946"/>
            <a:ext cx="2626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Primul „hexagon</a:t>
            </a:r>
            <a:r>
              <a:rPr lang="ro-RO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75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7" y="2197729"/>
            <a:ext cx="2635623" cy="2431863"/>
          </a:xfrm>
        </p:spPr>
        <p:txBody>
          <a:bodyPr>
            <a:norm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 doilea</a:t>
            </a:r>
            <a:b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„hexagon”</a:t>
            </a:r>
            <a:endParaRPr lang="ro-RO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28" y="726141"/>
            <a:ext cx="9552772" cy="5554358"/>
          </a:xfrm>
        </p:spPr>
      </p:pic>
    </p:spTree>
    <p:extLst>
      <p:ext uri="{BB962C8B-B14F-4D97-AF65-F5344CB8AC3E}">
        <p14:creationId xmlns:p14="http://schemas.microsoft.com/office/powerpoint/2010/main" val="162435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24" y="330800"/>
            <a:ext cx="10515600" cy="1325563"/>
          </a:xfrm>
        </p:spPr>
        <p:txBody>
          <a:bodyPr>
            <a:norm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Primele reușite</a:t>
            </a:r>
            <a:endParaRPr lang="ro-RO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393577"/>
            <a:ext cx="5866962" cy="42965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3424" y="1656363"/>
            <a:ext cx="6658576" cy="453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518" y="0"/>
            <a:ext cx="10262482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5139"/>
            <a:ext cx="3200400" cy="2467722"/>
          </a:xfrm>
        </p:spPr>
        <p:txBody>
          <a:bodyPr>
            <a:norm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Aproape fulg</a:t>
            </a:r>
            <a:endParaRPr lang="ro-RO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48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Fulgul basic</a:t>
            </a:r>
            <a:endParaRPr lang="ro-RO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3884"/>
            <a:ext cx="657594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48" y="2013884"/>
            <a:ext cx="6555452" cy="43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Diferite modele</a:t>
            </a:r>
            <a:endParaRPr lang="ro-RO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51131"/>
            <a:ext cx="6521753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2" y="2151310"/>
            <a:ext cx="6320118" cy="41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7" b="-1"/>
          <a:stretch/>
        </p:blipFill>
        <p:spPr>
          <a:xfrm>
            <a:off x="2761129" y="419286"/>
            <a:ext cx="9430871" cy="61783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88372"/>
            <a:ext cx="3922059" cy="1840193"/>
          </a:xfrm>
        </p:spPr>
        <p:txBody>
          <a:bodyPr>
            <a:normAutofit/>
          </a:bodyPr>
          <a:lstStyle/>
          <a:p>
            <a:r>
              <a:rPr lang="ro-RO" sz="3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Fractabulos</a:t>
            </a:r>
            <a:r>
              <a:rPr lang="ro-RO" sz="3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  <a:endParaRPr lang="ro-RO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Resurse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778"/>
            <a:ext cx="10515600" cy="4351338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Wikipedia</a:t>
            </a:r>
            <a:r>
              <a:rPr lang="ro-RO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 </a:t>
            </a:r>
            <a:r>
              <a:rPr lang="ro-RO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Hexaflake</a:t>
            </a:r>
            <a:endParaRPr lang="ro-R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o-RO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Wikipedia</a:t>
            </a:r>
            <a:r>
              <a:rPr lang="ro-RO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 n-</a:t>
            </a:r>
            <a:r>
              <a:rPr lang="ro-RO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flake</a:t>
            </a:r>
            <a:r>
              <a:rPr lang="ro-RO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   </a:t>
            </a:r>
            <a:endParaRPr lang="ro-RO" sz="3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o-RO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Download</a:t>
            </a:r>
            <a:r>
              <a:rPr lang="ro-RO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 libgdi32.a</a:t>
            </a:r>
            <a:endParaRPr lang="ro-RO" sz="3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o-RO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Functii</a:t>
            </a:r>
            <a:r>
              <a:rPr lang="ro-RO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 poligoane</a:t>
            </a:r>
            <a:endParaRPr lang="ro-R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19" y="1038691"/>
            <a:ext cx="4419600" cy="4780616"/>
          </a:xfrm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Mulțumim pentru atenție!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Nu este disponibilă nicio descrier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3999" y="-1"/>
            <a:ext cx="6858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 sunt fractalii?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fractal este o figură geometrică fragmentată sau frântă, care poate fi divizată </a:t>
            </a:r>
            <a:r>
              <a:rPr lang="ro-RO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î</a:t>
            </a:r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 părți, astfel încât fiecare dintre acestea să fie o copie miniaturală a </a:t>
            </a:r>
            <a:r>
              <a:rPr lang="ro-RO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î</a:t>
            </a:r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ntregului.</a:t>
            </a:r>
          </a:p>
          <a:p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</a:t>
            </a:r>
            <a:r>
              <a:rPr lang="ro-RO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hexaflake</a:t>
            </a:r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ro-RO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Lindstrøm</a:t>
            </a:r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Snowflake</a:t>
            </a:r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este un fractal construit prin fragmentarea recursivă a unui hexagon în alte șapte hexagoane mai mici. Este un caz particular al n-</a:t>
            </a:r>
            <a:r>
              <a:rPr lang="ro-RO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flake</a:t>
            </a:r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n-</a:t>
            </a:r>
            <a:r>
              <a:rPr lang="ro-RO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flake</a:t>
            </a:r>
            <a:r>
              <a:rPr lang="ro-RO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  este un fractal construit pornind de la un poligon. Acest poligon este înlocuit de un fulg de poligoane mai mici, plasate la vârfuri sau în centru.</a:t>
            </a:r>
            <a:endParaRPr lang="ro-RO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73" t="1961"/>
          <a:stretch/>
        </p:blipFill>
        <p:spPr>
          <a:xfrm>
            <a:off x="4634753" y="785877"/>
            <a:ext cx="7557247" cy="493099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53" y="785877"/>
            <a:ext cx="4583505" cy="4934009"/>
          </a:xfrm>
        </p:spPr>
      </p:pic>
      <p:sp>
        <p:nvSpPr>
          <p:cNvPr id="2" name="TextBox 1"/>
          <p:cNvSpPr txBox="1"/>
          <p:nvPr/>
        </p:nvSpPr>
        <p:spPr>
          <a:xfrm>
            <a:off x="1224317" y="5970493"/>
            <a:ext cx="2260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Obiectivul</a:t>
            </a:r>
            <a:endParaRPr lang="ro-R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8720" y="5970493"/>
            <a:ext cx="369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Rezultatul nostru</a:t>
            </a:r>
            <a:endParaRPr lang="ro-R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Func</a:t>
            </a:r>
            <a:r>
              <a:rPr lang="ro-RO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ția</a:t>
            </a:r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90688"/>
            <a:ext cx="6297706" cy="4651187"/>
          </a:xfrm>
        </p:spPr>
      </p:pic>
    </p:spTree>
    <p:extLst>
      <p:ext uri="{BB962C8B-B14F-4D97-AF65-F5344CB8AC3E}">
        <p14:creationId xmlns:p14="http://schemas.microsoft.com/office/powerpoint/2010/main" val="140792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93060" y="277903"/>
            <a:ext cx="4141693" cy="1277471"/>
          </a:xfrm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Determinarea cazului elementar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2025" y="916639"/>
            <a:ext cx="7072113" cy="514398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93060" y="2205318"/>
                <a:ext cx="4141693" cy="3663669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Considerăm centrul hexagonului același cu centrul ecranului;</a:t>
                </a:r>
              </a:p>
              <a:p>
                <a:pPr marL="342900" indent="-342900">
                  <a:buFontTx/>
                  <a:buChar char="-"/>
                </a:pP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Trasăm diagonalele;</a:t>
                </a:r>
              </a:p>
              <a:p>
                <a:pPr marL="342900" indent="-342900">
                  <a:buFontTx/>
                  <a:buChar char="-"/>
                </a:pP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Aplicăm teorema unghiului de 30</a:t>
                </a:r>
                <a:r>
                  <a:rPr lang="ro-RO" sz="2000" baseline="30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0</a:t>
                </a: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și teorema lui Pitagora în triunghiurile dreptunghice obținute;</a:t>
                </a:r>
              </a:p>
              <a:p>
                <a:pPr marL="342900" indent="-342900">
                  <a:buFontTx/>
                  <a:buChar char="-"/>
                </a:pP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Alternativă: observăm că triunghiurile obținute sunt echilaterale din care rezultă h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ro-RO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ro-RO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  <m:rad>
                          <m:radPr>
                            <m:degHide m:val="on"/>
                            <m:ctrlPr>
                              <a:rPr lang="ro-RO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ro-RO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  <a:endParaRPr lang="ro-RO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9" name="Tex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93060" y="2205318"/>
                <a:ext cx="4141693" cy="3663669"/>
              </a:xfrm>
              <a:blipFill rotWithShape="0">
                <a:blip r:embed="rId3"/>
                <a:stretch>
                  <a:fillRect l="-1620" t="-2829" r="-17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3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2162" y="365126"/>
            <a:ext cx="10515600" cy="1042334"/>
          </a:xfrm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Implementare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110" y="2519082"/>
            <a:ext cx="6845407" cy="4153487"/>
          </a:xfrm>
        </p:spPr>
      </p:pic>
      <p:sp>
        <p:nvSpPr>
          <p:cNvPr id="8" name="TextBox 7"/>
          <p:cNvSpPr txBox="1"/>
          <p:nvPr/>
        </p:nvSpPr>
        <p:spPr>
          <a:xfrm>
            <a:off x="302162" y="1407460"/>
            <a:ext cx="49784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 smtClean="0">
                <a:solidFill>
                  <a:schemeClr val="bg1"/>
                </a:solidFill>
              </a:rPr>
              <a:t>#</a:t>
            </a:r>
            <a:r>
              <a:rPr lang="ro-RO" sz="2000" dirty="0" err="1" smtClean="0">
                <a:solidFill>
                  <a:schemeClr val="bg1"/>
                </a:solidFill>
              </a:rPr>
              <a:t>define</a:t>
            </a:r>
            <a:r>
              <a:rPr lang="ro-RO" sz="2000" dirty="0" smtClean="0">
                <a:solidFill>
                  <a:schemeClr val="bg1"/>
                </a:solidFill>
              </a:rPr>
              <a:t> NMAX 7</a:t>
            </a:r>
          </a:p>
          <a:p>
            <a:r>
              <a:rPr lang="ro-RO" sz="2000" dirty="0" smtClean="0">
                <a:solidFill>
                  <a:schemeClr val="bg1"/>
                </a:solidFill>
              </a:rPr>
              <a:t>L – lungimea laturii hexagonului</a:t>
            </a:r>
          </a:p>
          <a:p>
            <a:r>
              <a:rPr lang="ro-RO" sz="2000" dirty="0" err="1" smtClean="0">
                <a:solidFill>
                  <a:schemeClr val="bg1"/>
                </a:solidFill>
              </a:rPr>
              <a:t>midx</a:t>
            </a:r>
            <a:r>
              <a:rPr lang="ro-RO" sz="2000" dirty="0" smtClean="0">
                <a:solidFill>
                  <a:schemeClr val="bg1"/>
                </a:solidFill>
              </a:rPr>
              <a:t>, </a:t>
            </a:r>
            <a:r>
              <a:rPr lang="ro-RO" sz="2000" dirty="0" err="1" smtClean="0">
                <a:solidFill>
                  <a:schemeClr val="bg1"/>
                </a:solidFill>
              </a:rPr>
              <a:t>midy</a:t>
            </a:r>
            <a:r>
              <a:rPr lang="ro-RO" sz="2000" dirty="0" smtClean="0">
                <a:solidFill>
                  <a:schemeClr val="bg1"/>
                </a:solidFill>
              </a:rPr>
              <a:t> – coordonatele centrului ecranului</a:t>
            </a:r>
            <a:endParaRPr lang="ro-RO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6300" y="295834"/>
            <a:ext cx="5300572" cy="2057400"/>
          </a:xfrm>
        </p:spPr>
        <p:txBody>
          <a:bodyPr>
            <a:norm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Determinarea coordonatelor centrelor celor 7 hexagoane interioare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364401" y="933685"/>
            <a:ext cx="4644067" cy="66577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236300" y="2707340"/>
                <a:ext cx="4864849" cy="385482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Împărțim fiecare hexagon în 6 triunghiuri echilaterale;</a:t>
                </a:r>
              </a:p>
              <a:p>
                <a:pPr marL="342900" indent="-342900">
                  <a:buFontTx/>
                  <a:buChar char="-"/>
                </a:pPr>
                <a:r>
                  <a:rPr lang="ro-RO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Observăm ca latura unui hexagon mic este l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ro-RO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ro-RO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𝐿</m:t>
                        </m:r>
                      </m:num>
                      <m:den>
                        <m:r>
                          <a:rPr lang="ro-RO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342900" indent="-342900">
                  <a:buFontTx/>
                  <a:buChar char="-"/>
                </a:pPr>
                <a:r>
                  <a:rPr lang="ro-RO" sz="2000" dirty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Ș</a:t>
                </a: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tim că înălțimea unui astfel de triunghi este h </a:t>
                </a:r>
                <a14:m>
                  <m:oMath xmlns:m="http://schemas.openxmlformats.org/officeDocument/2006/math">
                    <m:r>
                      <a:rPr lang="ro-RO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ro-RO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fPr>
                      <m:num>
                        <m:r>
                          <a:rPr lang="ro-RO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𝑙</m:t>
                        </m:r>
                        <m:rad>
                          <m:radPr>
                            <m:degHide m:val="on"/>
                            <m:ctrlPr>
                              <a:rPr lang="ro-RO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ro-RO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ro-RO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;</a:t>
                </a:r>
              </a:p>
              <a:p>
                <a:pPr marL="342900" indent="-342900">
                  <a:buFontTx/>
                  <a:buChar char="-"/>
                </a:pPr>
                <a:r>
                  <a:rPr lang="ro-RO" sz="2000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Raportându-ne la coordonatele centrului hexagonului mare, calculăm coordonatele centrelor;</a:t>
                </a:r>
                <a:endParaRPr lang="ro-RO" sz="2000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236300" y="2707340"/>
                <a:ext cx="4864849" cy="3854823"/>
              </a:xfrm>
              <a:blipFill rotWithShape="0">
                <a:blip r:embed="rId3"/>
                <a:stretch>
                  <a:fillRect l="-1378" t="-1899" r="-263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26" y="421340"/>
            <a:ext cx="3932237" cy="802341"/>
          </a:xfrm>
        </p:spPr>
        <p:txBody>
          <a:bodyPr>
            <a:normAutofit/>
          </a:bodyPr>
          <a:lstStyle/>
          <a:p>
            <a:r>
              <a:rPr lang="ro-RO" sz="4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Implemetare</a:t>
            </a:r>
            <a:endParaRPr lang="ro-RO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6" y="2922082"/>
            <a:ext cx="6172200" cy="195965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6262" y="1792941"/>
            <a:ext cx="5072304" cy="44176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6211" y="381712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1051" y="234875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81773" y="234875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16235" y="381042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81773" y="529814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8071" y="529814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41223" y="381042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6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25388" y="1687140"/>
            <a:ext cx="9144000" cy="2387600"/>
          </a:xfrm>
        </p:spPr>
        <p:txBody>
          <a:bodyPr/>
          <a:lstStyle/>
          <a:p>
            <a:r>
              <a:rPr lang="ro-RO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Evoluția proiectului nostru</a:t>
            </a:r>
            <a:endParaRPr lang="ro-RO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209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Verdana</vt:lpstr>
      <vt:lpstr>Office Theme</vt:lpstr>
      <vt:lpstr>Hexaflake</vt:lpstr>
      <vt:lpstr>Ce sunt fractalii?</vt:lpstr>
      <vt:lpstr>PowerPoint Presentation</vt:lpstr>
      <vt:lpstr>Funcția main</vt:lpstr>
      <vt:lpstr>Determinarea cazului elementar</vt:lpstr>
      <vt:lpstr>Implementare</vt:lpstr>
      <vt:lpstr>Determinarea coordonatelor centrelor celor 7 hexagoane interioare</vt:lpstr>
      <vt:lpstr>Implemetare</vt:lpstr>
      <vt:lpstr>Evoluția proiectului nostru</vt:lpstr>
      <vt:lpstr>PowerPoint Presentation</vt:lpstr>
      <vt:lpstr> Al doilea „hexagon”</vt:lpstr>
      <vt:lpstr>Primele reușite</vt:lpstr>
      <vt:lpstr>Aproape fulg</vt:lpstr>
      <vt:lpstr>Fulgul basic</vt:lpstr>
      <vt:lpstr>Diferite modele</vt:lpstr>
      <vt:lpstr>Fractabulos!</vt:lpstr>
      <vt:lpstr>Resurse</vt:lpstr>
      <vt:lpstr>Mulțumim pentru atenție!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Hexafractalul</dc:title>
  <dc:creator>Alexandra Ivanusca</dc:creator>
  <cp:lastModifiedBy>Alexandra Ivanusca</cp:lastModifiedBy>
  <cp:revision>14</cp:revision>
  <dcterms:created xsi:type="dcterms:W3CDTF">2021-12-29T08:15:45Z</dcterms:created>
  <dcterms:modified xsi:type="dcterms:W3CDTF">2021-12-31T14:31:06Z</dcterms:modified>
</cp:coreProperties>
</file>