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4599-65B4-455C-9698-2D1E8F641558}" type="datetimeFigureOut">
              <a:rPr lang="es-ES" smtClean="0"/>
              <a:t>10/03/2022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306D-7268-4A68-9A99-22CFBCD40064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1</cp:revision>
  <dcterms:created xsi:type="dcterms:W3CDTF">2022-03-10T12:21:41Z</dcterms:created>
  <dcterms:modified xsi:type="dcterms:W3CDTF">2022-03-10T12:22:10Z</dcterms:modified>
</cp:coreProperties>
</file>