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BFB2D-2274-47F4-A161-94DE2EC57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2F166B-71A3-49DC-9BA1-B7E189609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54C80-1902-4585-AD2C-BD27F5CA6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B80A-FFE2-43F5-A817-935055398FED}" type="datetimeFigureOut">
              <a:rPr lang="nl-NL" smtClean="0"/>
              <a:t>22-5-2018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540F8-0D40-4C09-B359-D29363E7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4982A-8FB6-42BD-84CA-DDC6E235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FE6B-BA23-471F-B018-4C49F4B903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985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0E914-C72C-45C3-B223-06557D0D1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EEA9B-79C8-4E48-A7EB-CD452EA6C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207FC-4D30-4578-9878-CEF552C91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B80A-FFE2-43F5-A817-935055398FED}" type="datetimeFigureOut">
              <a:rPr lang="nl-NL" smtClean="0"/>
              <a:t>22-5-2018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8A0D3-8641-4906-8FD3-49E9A13A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68E82-0671-4E6B-8A75-B14D3184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FE6B-BA23-471F-B018-4C49F4B903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042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FE1607-3944-4B57-AB5B-05A28B575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0C33F-71A1-4FA9-A2C3-56BD4D622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92176-D16D-4937-A70C-4D5F6ADBE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B80A-FFE2-43F5-A817-935055398FED}" type="datetimeFigureOut">
              <a:rPr lang="nl-NL" smtClean="0"/>
              <a:t>22-5-2018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54F63-3F20-4844-81F3-41B850F1E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107A6-A32C-432C-ACB7-20BEE2E83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FE6B-BA23-471F-B018-4C49F4B903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833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C6F41-E12F-4EAB-B0E4-D94EE9BA4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973A7-1068-48A6-9CA3-2FA7F8BF0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5AA0D-B6B3-4EDA-8A65-943AAD822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B80A-FFE2-43F5-A817-935055398FED}" type="datetimeFigureOut">
              <a:rPr lang="nl-NL" smtClean="0"/>
              <a:t>22-5-2018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92C1C-CD71-4904-BF60-7DBA3B597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86EB3-9975-4829-8077-6D9252FF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FE6B-BA23-471F-B018-4C49F4B903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142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3A2D-7B7F-45CA-9A05-71FC5007E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8F77B-5EFC-446C-B785-5B25264C0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8AA66-A2C3-4F96-9CFF-EEA54554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B80A-FFE2-43F5-A817-935055398FED}" type="datetimeFigureOut">
              <a:rPr lang="nl-NL" smtClean="0"/>
              <a:t>22-5-2018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7BE50-B4ED-4E0D-9A8B-84BF0BC8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A7907-B5A5-461B-8A58-0AC6723D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FE6B-BA23-471F-B018-4C49F4B903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09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F205E-A9AC-4E03-8542-038AC237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AECF9-A10B-4FA1-84F4-CA55A37A7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C5570-D306-47E1-8C90-A3756513C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9359B-5ED4-4F09-8B1B-5731E6E1F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B80A-FFE2-43F5-A817-935055398FED}" type="datetimeFigureOut">
              <a:rPr lang="nl-NL" smtClean="0"/>
              <a:t>22-5-2018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BFF2A-C518-46D6-A2C1-B6925C5B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1C805-18CC-414D-92AB-696A7F1F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FE6B-BA23-471F-B018-4C49F4B903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4676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FC93-DD6C-437C-9A19-72758739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4120E-07E9-4830-859A-477F76E9E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5CDF1-E7D2-4B2D-9F27-580D701A0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2B2EE-C0EF-4091-9B63-903D86440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929991-F50D-436E-A5E0-C9CDC06CC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BBA28-079B-498E-B24A-A6905704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B80A-FFE2-43F5-A817-935055398FED}" type="datetimeFigureOut">
              <a:rPr lang="nl-NL" smtClean="0"/>
              <a:t>22-5-2018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3966C3-9BB1-4E40-85DD-CEA4EF4F0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51B62F-B979-4C2C-B8C9-30229128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FE6B-BA23-471F-B018-4C49F4B903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013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64EFB-C117-44DB-84C1-6BFACDC2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276D83-3CBE-474F-98E2-E53464C01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B80A-FFE2-43F5-A817-935055398FED}" type="datetimeFigureOut">
              <a:rPr lang="nl-NL" smtClean="0"/>
              <a:t>22-5-2018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4D9BB-860C-47E9-B0DE-12C7EF0D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FFF21-C08C-4424-A9F0-05AD268A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FE6B-BA23-471F-B018-4C49F4B903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675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A76C63-0C66-4DAC-B7C9-0062E547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B80A-FFE2-43F5-A817-935055398FED}" type="datetimeFigureOut">
              <a:rPr lang="nl-NL" smtClean="0"/>
              <a:t>22-5-2018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9539D-D7FA-4D16-9FCC-8DC42A29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5FF62-76E9-49BA-BC78-6607C751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FE6B-BA23-471F-B018-4C49F4B903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187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FABB6-99CB-4974-B62C-2E3EA81DE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7EE75-D196-47B0-B805-3A5C0B662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99DBC-DB49-4330-8C6F-8D41D5DB9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BE0B0-27B0-435E-850E-EFF99B357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B80A-FFE2-43F5-A817-935055398FED}" type="datetimeFigureOut">
              <a:rPr lang="nl-NL" smtClean="0"/>
              <a:t>22-5-2018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F31CD-698E-43DA-B68D-B2F2657E2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CB3CD-8708-46DB-8F89-1CED4749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FE6B-BA23-471F-B018-4C49F4B903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08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9B85-EF22-42BB-B0EC-E5D9938A4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26E3C-7136-4FAE-AE46-8DBF0429A1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6E1E7-720A-42D4-813B-7CDD59270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1B156-CCD1-439D-B6D3-DD2A57B2D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B80A-FFE2-43F5-A817-935055398FED}" type="datetimeFigureOut">
              <a:rPr lang="nl-NL" smtClean="0"/>
              <a:t>22-5-2018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DB245-D2D2-452F-9750-6856EE613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B09D6-3D1D-4E77-9100-55D27F20A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FE6B-BA23-471F-B018-4C49F4B903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196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F6A54D-25EA-4A66-A979-18AE64E5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9180A-4F7A-4890-BF2B-C21B32085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39D80-46BA-44B3-B0DE-B33B577CF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0B80A-FFE2-43F5-A817-935055398FED}" type="datetimeFigureOut">
              <a:rPr lang="nl-NL" smtClean="0"/>
              <a:t>22-5-2018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285E6-7D5A-4332-BB9E-02DA07DFD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6E683-5691-4EBB-A668-993ABA374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BFE6B-BA23-471F-B018-4C49F4B903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084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F50DD6-024D-47E2-9FC5-12E3AB3DE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871537"/>
            <a:ext cx="804862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7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34EB3-3332-4515-9A78-B530707D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haroni" panose="020B0604020202020204" pitchFamily="2" charset="-79"/>
                <a:cs typeface="Aharoni" panose="020B0604020202020204" pitchFamily="2" charset="-79"/>
              </a:rPr>
              <a:t>REDESIGN</a:t>
            </a:r>
            <a:endParaRPr lang="nl-NL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E8683E-48C4-4506-90AB-065E2633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485" y="2034073"/>
            <a:ext cx="1023608" cy="34125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AFF190-9990-49B8-8807-379F4CBD2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672" y="2893000"/>
            <a:ext cx="956981" cy="53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436F5F-78BA-4404-AF7C-55918AD03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4788" y="3975582"/>
            <a:ext cx="631405" cy="6306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8FF94A-DB4D-4E34-81BD-102F2FCFC1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889" y="2034073"/>
            <a:ext cx="1010398" cy="34086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7EF77D-0A07-49FA-8402-F656D9FB28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7320" y="3062733"/>
            <a:ext cx="1833469" cy="1965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995424-7ED8-43B9-92B4-12FF63EF98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8351" y="3975582"/>
            <a:ext cx="631405" cy="6306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2C84D3-C3E6-4BD1-A723-15DEDE9A3261}"/>
              </a:ext>
            </a:extLst>
          </p:cNvPr>
          <p:cNvCxnSpPr/>
          <p:nvPr/>
        </p:nvCxnSpPr>
        <p:spPr>
          <a:xfrm>
            <a:off x="5863905" y="1908239"/>
            <a:ext cx="0" cy="359494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06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34EB3-3332-4515-9A78-B530707D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haroni" panose="020B0604020202020204" pitchFamily="2" charset="-79"/>
                <a:cs typeface="Aharoni" panose="020B0604020202020204" pitchFamily="2" charset="-79"/>
              </a:rPr>
              <a:t>REDESIGN</a:t>
            </a:r>
            <a:endParaRPr lang="nl-NL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E8683E-48C4-4506-90AB-065E2633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485" y="2034073"/>
            <a:ext cx="1023608" cy="34125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AFF190-9990-49B8-8807-379F4CBD2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244" y="2893000"/>
            <a:ext cx="956981" cy="53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436F5F-78BA-4404-AF7C-55918AD03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1360" y="3975582"/>
            <a:ext cx="631405" cy="6306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8FF94A-DB4D-4E34-81BD-102F2FCFC1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889" y="2034073"/>
            <a:ext cx="1010398" cy="340862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2C84D3-C3E6-4BD1-A723-15DEDE9A3261}"/>
              </a:ext>
            </a:extLst>
          </p:cNvPr>
          <p:cNvCxnSpPr/>
          <p:nvPr/>
        </p:nvCxnSpPr>
        <p:spPr>
          <a:xfrm>
            <a:off x="5863905" y="1908239"/>
            <a:ext cx="0" cy="359494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C37159B-6413-421E-92E5-37E7171E217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10" t="586" r="1699" b="847"/>
          <a:stretch/>
        </p:blipFill>
        <p:spPr>
          <a:xfrm>
            <a:off x="2722282" y="2034073"/>
            <a:ext cx="1897940" cy="34086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D0A78C-19FD-4FE5-9A0F-00E1FC4729B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68" t="372" r="1140" b="442"/>
          <a:stretch/>
        </p:blipFill>
        <p:spPr>
          <a:xfrm>
            <a:off x="8795825" y="2034073"/>
            <a:ext cx="1909398" cy="34086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1318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34EB3-3332-4515-9A78-B530707D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haroni" panose="020B0604020202020204" pitchFamily="2" charset="-79"/>
                <a:cs typeface="Aharoni" panose="020B0604020202020204" pitchFamily="2" charset="-79"/>
              </a:rPr>
              <a:t>BUSINESS CASE</a:t>
            </a:r>
            <a:endParaRPr lang="nl-NL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FA1430-C195-47E1-B486-AB5DA6275365}"/>
              </a:ext>
            </a:extLst>
          </p:cNvPr>
          <p:cNvSpPr txBox="1"/>
          <p:nvPr/>
        </p:nvSpPr>
        <p:spPr>
          <a:xfrm>
            <a:off x="956345" y="1786855"/>
            <a:ext cx="80282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Doelgroepen: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Kleinschalige bedrijven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Lokale dienstverleners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Consumenten die niet het huis uit willen/kunnen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Inkomsten middels advertenties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Kosten in onderhoudt en nieuwe functionaliteiten</a:t>
            </a:r>
          </a:p>
        </p:txBody>
      </p:sp>
    </p:spTree>
    <p:extLst>
      <p:ext uri="{BB962C8B-B14F-4D97-AF65-F5344CB8AC3E}">
        <p14:creationId xmlns:p14="http://schemas.microsoft.com/office/powerpoint/2010/main" val="1595244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28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Aharoni</vt:lpstr>
      <vt:lpstr>Arial</vt:lpstr>
      <vt:lpstr>Calibri</vt:lpstr>
      <vt:lpstr>Calibri Light</vt:lpstr>
      <vt:lpstr>Office Theme</vt:lpstr>
      <vt:lpstr>PowerPoint Presentation</vt:lpstr>
      <vt:lpstr>REDESIGN</vt:lpstr>
      <vt:lpstr>REDESIGN</vt:lpstr>
      <vt:lpstr>BUSINESS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Ivo Kuijer</dc:creator>
  <cp:lastModifiedBy>Ivo Kuijer</cp:lastModifiedBy>
  <cp:revision>3</cp:revision>
  <dcterms:created xsi:type="dcterms:W3CDTF">2018-05-22T06:25:08Z</dcterms:created>
  <dcterms:modified xsi:type="dcterms:W3CDTF">2018-05-22T06:52:17Z</dcterms:modified>
</cp:coreProperties>
</file>