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6D2E09-2B9F-45B3-BA4A-28906A4BB050}" type="datetimeFigureOut">
              <a:rPr lang="es-MX" smtClean="0"/>
              <a:t>04/06/2024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E52E71-F46E-4441-99BF-8315E3A9076D}" type="slidenum">
              <a:rPr lang="es-MX" smtClean="0"/>
              <a:t>‹Nº›</a:t>
            </a:fld>
            <a:endParaRPr lang="es-MX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781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2E09-2B9F-45B3-BA4A-28906A4BB050}" type="datetimeFigureOut">
              <a:rPr lang="es-MX" smtClean="0"/>
              <a:t>04/06/2024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2E71-F46E-4441-99BF-8315E3A907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73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2E09-2B9F-45B3-BA4A-28906A4BB050}" type="datetimeFigureOut">
              <a:rPr lang="es-MX" smtClean="0"/>
              <a:t>04/06/2024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2E71-F46E-4441-99BF-8315E3A907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87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2E09-2B9F-45B3-BA4A-28906A4BB050}" type="datetimeFigureOut">
              <a:rPr lang="es-MX" smtClean="0"/>
              <a:t>04/06/2024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2E71-F46E-4441-99BF-8315E3A907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629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6D2E09-2B9F-45B3-BA4A-28906A4BB050}" type="datetimeFigureOut">
              <a:rPr lang="es-MX" smtClean="0"/>
              <a:t>04/06/2024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E52E71-F46E-4441-99BF-8315E3A9076D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98991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2E09-2B9F-45B3-BA4A-28906A4BB050}" type="datetimeFigureOut">
              <a:rPr lang="es-MX" smtClean="0"/>
              <a:t>04/06/2024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2E71-F46E-4441-99BF-8315E3A907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64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2E09-2B9F-45B3-BA4A-28906A4BB050}" type="datetimeFigureOut">
              <a:rPr lang="es-MX" smtClean="0"/>
              <a:t>04/06/2024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2E71-F46E-4441-99BF-8315E3A907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376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2E09-2B9F-45B3-BA4A-28906A4BB050}" type="datetimeFigureOut">
              <a:rPr lang="es-MX" smtClean="0"/>
              <a:t>04/06/2024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2E71-F46E-4441-99BF-8315E3A907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97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2E09-2B9F-45B3-BA4A-28906A4BB050}" type="datetimeFigureOut">
              <a:rPr lang="es-MX" smtClean="0"/>
              <a:t>04/06/2024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2E71-F46E-4441-99BF-8315E3A907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925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6D2E09-2B9F-45B3-BA4A-28906A4BB050}" type="datetimeFigureOut">
              <a:rPr lang="es-MX" smtClean="0"/>
              <a:t>04/06/2024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E52E71-F46E-4441-99BF-8315E3A9076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847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6D2E09-2B9F-45B3-BA4A-28906A4BB050}" type="datetimeFigureOut">
              <a:rPr lang="es-MX" smtClean="0"/>
              <a:t>04/06/2024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E52E71-F46E-4441-99BF-8315E3A9076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556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6D2E09-2B9F-45B3-BA4A-28906A4BB050}" type="datetimeFigureOut">
              <a:rPr lang="es-MX" smtClean="0"/>
              <a:t>04/06/2024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3E52E71-F46E-4441-99BF-8315E3A9076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777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A10F6-950F-11CA-0A10-2ABECE969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311786"/>
            <a:ext cx="8361229" cy="2098226"/>
          </a:xfrm>
        </p:spPr>
        <p:txBody>
          <a:bodyPr/>
          <a:lstStyle/>
          <a:p>
            <a:r>
              <a:rPr lang="es-MX" dirty="0"/>
              <a:t>Proyecto Final: Operaciones con conjuntos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1C66DA-6D21-570B-E2A1-88F8518D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546214"/>
            <a:ext cx="6831673" cy="1086237"/>
          </a:xfrm>
        </p:spPr>
        <p:txBody>
          <a:bodyPr/>
          <a:lstStyle/>
          <a:p>
            <a:r>
              <a:rPr lang="es-MX" dirty="0"/>
              <a:t>Presentado por Ivan Nieto Guerrero</a:t>
            </a:r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1B333A34-A78C-F430-6406-8E4F70C04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3520" cy="1776095"/>
          </a:xfrm>
          <a:prstGeom prst="rect">
            <a:avLst/>
          </a:prstGeom>
          <a:noFill/>
        </p:spPr>
      </p:pic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C8B7F41-2F62-59CC-ADC4-F4151BB0C51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260" y="0"/>
            <a:ext cx="1729740" cy="172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093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48B15-7D3E-D7C4-6D95-D84C8938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/>
              <a:t>Introducción</a:t>
            </a:r>
            <a:r>
              <a:rPr lang="es-MX" sz="4800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E8ED93-1D2C-CD37-A0A2-990F9491D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14051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Operaciones con conjuntos básicas:</a:t>
            </a:r>
            <a:endParaRPr lang="es-MX" sz="2400" u="sng" dirty="0"/>
          </a:p>
          <a:p>
            <a:pPr>
              <a:buFont typeface="Wingdings" panose="05000000000000000000" pitchFamily="2" charset="2"/>
              <a:buChar char="v"/>
            </a:pPr>
            <a:r>
              <a:rPr lang="es-MX" sz="2400" u="sng" dirty="0"/>
              <a:t>Unión: </a:t>
            </a:r>
            <a:r>
              <a:rPr lang="es-MX" sz="2400" dirty="0"/>
              <a:t>Adición de n elementos a un conjunto.</a:t>
            </a:r>
            <a:endParaRPr lang="es-MX" sz="2400" u="sng" dirty="0"/>
          </a:p>
          <a:p>
            <a:pPr>
              <a:buFont typeface="Wingdings" panose="05000000000000000000" pitchFamily="2" charset="2"/>
              <a:buChar char="v"/>
            </a:pPr>
            <a:r>
              <a:rPr lang="es-MX" sz="2400" u="sng" dirty="0"/>
              <a:t>Intersección: </a:t>
            </a:r>
            <a:r>
              <a:rPr lang="es-MX" sz="2400" dirty="0"/>
              <a:t>Subconjunto que pertenece a n conjuntos.</a:t>
            </a:r>
            <a:r>
              <a:rPr lang="es-MX" sz="2400" u="sng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2400" u="sng" dirty="0"/>
              <a:t>Diferencia: </a:t>
            </a:r>
            <a:r>
              <a:rPr lang="es-MX" sz="2400" dirty="0"/>
              <a:t>Subconjunto que se encuentra fuera de una intersección de n conjuntos.</a:t>
            </a:r>
          </a:p>
        </p:txBody>
      </p:sp>
      <p:pic>
        <p:nvPicPr>
          <p:cNvPr id="1026" name="Picture 2" descr="Intersección de conjuntos - Wikipedia, la enciclopedia libre">
            <a:extLst>
              <a:ext uri="{FF2B5EF4-FFF2-40B4-BE49-F238E27FC236}">
                <a16:creationId xmlns:a16="http://schemas.microsoft.com/office/drawing/2014/main" id="{274E0020-43CA-888E-357D-8A3ECF9DB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53" y="4260133"/>
            <a:ext cx="2667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C5C8670-C4FE-8431-216F-D90C3AF6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4155358"/>
            <a:ext cx="2533650" cy="1771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A60C18-EBFF-42D5-471C-F9F2630BE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997" y="4260133"/>
            <a:ext cx="2533650" cy="157028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7BC7D6E-D033-24FC-CC89-0DE2B10E6D9B}"/>
              </a:ext>
            </a:extLst>
          </p:cNvPr>
          <p:cNvSpPr/>
          <p:nvPr/>
        </p:nvSpPr>
        <p:spPr>
          <a:xfrm>
            <a:off x="2446818" y="5830418"/>
            <a:ext cx="782932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Figura 1. Operaciones de </a:t>
            </a:r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conjuntos</a:t>
            </a:r>
            <a:endParaRPr lang="es-E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694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EB4C5-4563-B54E-1C2D-704221C4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30162"/>
            <a:ext cx="9601200" cy="1485900"/>
          </a:xfrm>
        </p:spPr>
        <p:txBody>
          <a:bodyPr/>
          <a:lstStyle/>
          <a:p>
            <a:r>
              <a:rPr lang="es-MX" sz="4800" dirty="0"/>
              <a:t>Desarrollo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06F3B-6F28-0654-FAD5-51153BF2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58413"/>
            <a:ext cx="9601200" cy="187058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2400" dirty="0"/>
              <a:t>Para implementar las operaciones de conjuntos, se hace uso de las tablas hash y banderas que indican el/los conjunto(s) a lo que pertenece el elemento.</a:t>
            </a:r>
          </a:p>
          <a:p>
            <a:pPr marL="0" indent="0" algn="just">
              <a:buNone/>
            </a:pPr>
            <a:r>
              <a:rPr lang="es-MX" sz="2400" dirty="0"/>
              <a:t>El elemento se inserta en la tabla hash, y después se indica a que conjuntos va a pertenecer.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E3549AC-2629-7671-8A6A-6D49C7FC70AE}"/>
              </a:ext>
            </a:extLst>
          </p:cNvPr>
          <p:cNvSpPr/>
          <p:nvPr/>
        </p:nvSpPr>
        <p:spPr>
          <a:xfrm>
            <a:off x="1630925" y="4639596"/>
            <a:ext cx="1457632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Elemento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F46853-13A1-EE4A-BCBA-90C039AFE831}"/>
              </a:ext>
            </a:extLst>
          </p:cNvPr>
          <p:cNvSpPr/>
          <p:nvPr/>
        </p:nvSpPr>
        <p:spPr>
          <a:xfrm>
            <a:off x="5953433" y="4639596"/>
            <a:ext cx="1457632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Hash Ítem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773526F-C625-580E-B356-3DFEA6AD2C92}"/>
              </a:ext>
            </a:extLst>
          </p:cNvPr>
          <p:cNvSpPr/>
          <p:nvPr/>
        </p:nvSpPr>
        <p:spPr>
          <a:xfrm>
            <a:off x="9102212" y="3339893"/>
            <a:ext cx="1211826" cy="12388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C_1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9C4B19E-8DF4-4D5A-6793-474C95DB0A56}"/>
              </a:ext>
            </a:extLst>
          </p:cNvPr>
          <p:cNvSpPr/>
          <p:nvPr/>
        </p:nvSpPr>
        <p:spPr>
          <a:xfrm>
            <a:off x="8165690" y="5098024"/>
            <a:ext cx="1211826" cy="12388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C_2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27D0559-DB6B-97AC-BEB7-492007226E99}"/>
              </a:ext>
            </a:extLst>
          </p:cNvPr>
          <p:cNvSpPr/>
          <p:nvPr/>
        </p:nvSpPr>
        <p:spPr>
          <a:xfrm>
            <a:off x="10132141" y="5112771"/>
            <a:ext cx="1211826" cy="12388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C_3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FA2C79B-F02A-329F-D71A-AB137222E4F9}"/>
              </a:ext>
            </a:extLst>
          </p:cNvPr>
          <p:cNvGrpSpPr/>
          <p:nvPr/>
        </p:nvGrpSpPr>
        <p:grpSpPr>
          <a:xfrm>
            <a:off x="3983296" y="3608438"/>
            <a:ext cx="1061883" cy="2819400"/>
            <a:chOff x="4640826" y="3615812"/>
            <a:chExt cx="1061883" cy="2819400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8DF730C-1241-08D2-0FA7-5A14BB7CA051}"/>
                </a:ext>
              </a:extLst>
            </p:cNvPr>
            <p:cNvSpPr/>
            <p:nvPr/>
          </p:nvSpPr>
          <p:spPr>
            <a:xfrm>
              <a:off x="4640826" y="3615812"/>
              <a:ext cx="1061883" cy="281202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Tabla Hash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0635A3B-1E2E-0367-ABB2-3EFAF88B580D}"/>
                </a:ext>
              </a:extLst>
            </p:cNvPr>
            <p:cNvSpPr/>
            <p:nvPr/>
          </p:nvSpPr>
          <p:spPr>
            <a:xfrm>
              <a:off x="4640826" y="3615812"/>
              <a:ext cx="1061883" cy="7792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C0E1610-600E-3B28-FEAD-033F0F5A0B42}"/>
                </a:ext>
              </a:extLst>
            </p:cNvPr>
            <p:cNvSpPr/>
            <p:nvPr/>
          </p:nvSpPr>
          <p:spPr>
            <a:xfrm>
              <a:off x="4640826" y="5656005"/>
              <a:ext cx="1061883" cy="7792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27509B6-21DD-A86C-64C7-D59EF949AE6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88557" y="5014451"/>
            <a:ext cx="894739" cy="3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757D1F0-0400-4429-5DE6-AD9B4A24889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045179" y="5014451"/>
            <a:ext cx="908254" cy="3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8C1E8D3-3D7C-032C-5BBE-8859D13B55BC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7411065" y="3959326"/>
            <a:ext cx="1691147" cy="10588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9E7237E-518E-0D13-C570-77D939ADD747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7411065" y="5018138"/>
            <a:ext cx="754625" cy="699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AE16325-FC8B-29CA-33FC-5579AB2F5FDD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>
            <a:off x="7411065" y="5018138"/>
            <a:ext cx="3326989" cy="94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CF8FB-E692-710F-D374-9C882682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D723D2-5B4E-B704-5758-EFD469319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s-MX" dirty="0"/>
                  <a:t>Union: insertar el nuevo elemento y marcar al conjunto al que va a pertenecer.</a:t>
                </a:r>
              </a:p>
              <a:p>
                <a:pPr algn="just"/>
                <a:r>
                  <a:rPr lang="es-MX" dirty="0"/>
                  <a:t>Diferencia: si el elemento del subconjunto se encuentra en el conjunto a operar, se quita.</a:t>
                </a:r>
              </a:p>
              <a:p>
                <a:pPr algn="just"/>
                <a:r>
                  <a:rPr lang="es-MX" dirty="0"/>
                  <a:t>Búsqueda: mostrar conjuntos en los que están los elementos, y para mostrar el conjunto que presenta todos los elementos buscados (n</a:t>
                </a:r>
                <a:r>
                  <a:rPr lang="es-MX" u="sng" dirty="0"/>
                  <a:t>),</a:t>
                </a:r>
                <a:r>
                  <a:rPr lang="es-MX" dirty="0"/>
                  <a:t> se basa en: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= 0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𝑏𝑎𝑛𝑑𝑒𝑟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MX" dirty="0"/>
              </a:p>
              <a:p>
                <a:pPr marL="0" indent="0" algn="just">
                  <a:buNone/>
                </a:pPr>
                <a:r>
                  <a:rPr lang="es-MX" dirty="0"/>
                  <a:t>Si la sumatoria es igual a 1, el conjunto contiene todos los elementos.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D723D2-5B4E-B704-5758-EFD469319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361" r="-63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81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A0AE784-100C-ED89-5B76-FF89B1FB64E3}"/>
              </a:ext>
            </a:extLst>
          </p:cNvPr>
          <p:cNvSpPr/>
          <p:nvPr/>
        </p:nvSpPr>
        <p:spPr>
          <a:xfrm>
            <a:off x="1838631" y="1710812"/>
            <a:ext cx="1415845" cy="1347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6726638-F944-FAF4-F009-A9F0F28EC984}"/>
              </a:ext>
            </a:extLst>
          </p:cNvPr>
          <p:cNvSpPr/>
          <p:nvPr/>
        </p:nvSpPr>
        <p:spPr>
          <a:xfrm>
            <a:off x="2807108" y="1710811"/>
            <a:ext cx="1415845" cy="1347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62CBABC-7BDD-30B8-E647-66EB7DFA9621}"/>
              </a:ext>
            </a:extLst>
          </p:cNvPr>
          <p:cNvSpPr/>
          <p:nvPr/>
        </p:nvSpPr>
        <p:spPr>
          <a:xfrm>
            <a:off x="2807108" y="1907455"/>
            <a:ext cx="481781" cy="9537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E928C83-9AC1-2895-D731-4B6A5B0D8FEB}"/>
              </a:ext>
            </a:extLst>
          </p:cNvPr>
          <p:cNvCxnSpPr>
            <a:cxnSpLocks/>
          </p:cNvCxnSpPr>
          <p:nvPr/>
        </p:nvCxnSpPr>
        <p:spPr>
          <a:xfrm>
            <a:off x="3047998" y="3195484"/>
            <a:ext cx="206478" cy="776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3F870B5D-0219-30FD-F88C-C123B377FDA8}"/>
              </a:ext>
            </a:extLst>
          </p:cNvPr>
          <p:cNvSpPr/>
          <p:nvPr/>
        </p:nvSpPr>
        <p:spPr>
          <a:xfrm>
            <a:off x="5919017" y="1646900"/>
            <a:ext cx="1415845" cy="134701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083CCDD-0943-4616-EB93-ABD973B7AA69}"/>
              </a:ext>
            </a:extLst>
          </p:cNvPr>
          <p:cNvSpPr/>
          <p:nvPr/>
        </p:nvSpPr>
        <p:spPr>
          <a:xfrm>
            <a:off x="6808836" y="1710811"/>
            <a:ext cx="1415845" cy="134701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BE5160E-6D20-E2B7-565B-FBE71E75FB6B}"/>
              </a:ext>
            </a:extLst>
          </p:cNvPr>
          <p:cNvCxnSpPr>
            <a:cxnSpLocks/>
          </p:cNvCxnSpPr>
          <p:nvPr/>
        </p:nvCxnSpPr>
        <p:spPr>
          <a:xfrm flipH="1">
            <a:off x="6184490" y="3195483"/>
            <a:ext cx="845575" cy="875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4356A92A-A8C5-6F2B-B9D8-479A78ED12B6}"/>
              </a:ext>
            </a:extLst>
          </p:cNvPr>
          <p:cNvSpPr/>
          <p:nvPr/>
        </p:nvSpPr>
        <p:spPr>
          <a:xfrm>
            <a:off x="5229091" y="4100051"/>
            <a:ext cx="1415845" cy="134701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84577AE-B9E9-5A0F-C559-068156194A84}"/>
              </a:ext>
            </a:extLst>
          </p:cNvPr>
          <p:cNvSpPr/>
          <p:nvPr/>
        </p:nvSpPr>
        <p:spPr>
          <a:xfrm>
            <a:off x="2654708" y="4100051"/>
            <a:ext cx="1415845" cy="134701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D2D5D0E-1B60-02F1-52A3-0BB7D620D2AD}"/>
                  </a:ext>
                </a:extLst>
              </p:cNvPr>
              <p:cNvSpPr txBox="1"/>
              <p:nvPr/>
            </p:nvSpPr>
            <p:spPr>
              <a:xfrm>
                <a:off x="4060718" y="4496561"/>
                <a:ext cx="1178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∪ó ∩ó \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D2D5D0E-1B60-02F1-52A3-0BB7D620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718" y="4496561"/>
                <a:ext cx="1178208" cy="276999"/>
              </a:xfrm>
              <a:prstGeom prst="rect">
                <a:avLst/>
              </a:prstGeom>
              <a:blipFill>
                <a:blip r:embed="rId2"/>
                <a:stretch>
                  <a:fillRect l="-6218" t="-2222" r="-7254" b="-3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CA649FC3-1CCB-5493-7532-7ED77383ADE2}"/>
              </a:ext>
            </a:extLst>
          </p:cNvPr>
          <p:cNvSpPr/>
          <p:nvPr/>
        </p:nvSpPr>
        <p:spPr>
          <a:xfrm>
            <a:off x="2148781" y="5574889"/>
            <a:ext cx="242769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Conjunto resultante 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D498418-4AC4-6663-D552-35E0F83460FD}"/>
              </a:ext>
            </a:extLst>
          </p:cNvPr>
          <p:cNvSpPr/>
          <p:nvPr/>
        </p:nvSpPr>
        <p:spPr>
          <a:xfrm>
            <a:off x="4705168" y="5574888"/>
            <a:ext cx="242769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Conjunto resultante 2</a:t>
            </a:r>
          </a:p>
        </p:txBody>
      </p:sp>
    </p:spTree>
    <p:extLst>
      <p:ext uri="{BB962C8B-B14F-4D97-AF65-F5344CB8AC3E}">
        <p14:creationId xmlns:p14="http://schemas.microsoft.com/office/powerpoint/2010/main" val="161833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6F4C9-F562-361C-ACDB-90D6C07F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400" dirty="0"/>
              <a:t>Conclusiones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3A33A-6C61-B07C-B2E9-98CE14EC6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Una forma de implementar los conjuntos mediante el uso de tablas hash.</a:t>
            </a:r>
          </a:p>
          <a:p>
            <a:r>
              <a:rPr lang="es-MX" sz="2800" dirty="0"/>
              <a:t>Falta de poder expandir a n conjuntos.</a:t>
            </a:r>
          </a:p>
          <a:p>
            <a:r>
              <a:rPr lang="es-MX" sz="2800" dirty="0"/>
              <a:t>Rendimiento opacado por la necesidad de visualizar los conjuntos en cada operación.</a:t>
            </a:r>
          </a:p>
          <a:p>
            <a:r>
              <a:rPr lang="es-MX" sz="2800" dirty="0"/>
              <a:t>Cargar elementos </a:t>
            </a:r>
            <a:r>
              <a:rPr lang="es-MX" sz="2800" dirty="0" err="1"/>
              <a:t>pre-guardados</a:t>
            </a:r>
            <a:r>
              <a:rPr lang="es-MX" sz="2800" dirty="0"/>
              <a:t> y guardar cambios.</a:t>
            </a:r>
          </a:p>
        </p:txBody>
      </p:sp>
    </p:spTree>
    <p:extLst>
      <p:ext uri="{BB962C8B-B14F-4D97-AF65-F5344CB8AC3E}">
        <p14:creationId xmlns:p14="http://schemas.microsoft.com/office/powerpoint/2010/main" val="372626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2FE8B-272B-78DB-3741-05067070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Gracias por la atención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73055B-8DF9-F398-BA96-056635A18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42465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149</TotalTime>
  <Words>261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Cambria Math</vt:lpstr>
      <vt:lpstr>Franklin Gothic Book</vt:lpstr>
      <vt:lpstr>Wingdings</vt:lpstr>
      <vt:lpstr>Recorte</vt:lpstr>
      <vt:lpstr>Proyecto Final: Operaciones con conjuntos </vt:lpstr>
      <vt:lpstr>Introducción </vt:lpstr>
      <vt:lpstr>Desarrollo</vt:lpstr>
      <vt:lpstr>Implementación </vt:lpstr>
      <vt:lpstr>Presentación de PowerPoint</vt:lpstr>
      <vt:lpstr>Conclusiones </vt:lpstr>
      <vt:lpstr>Gracias por la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Iván Nieto .</dc:creator>
  <cp:lastModifiedBy>Iván Nieto .</cp:lastModifiedBy>
  <cp:revision>23</cp:revision>
  <dcterms:created xsi:type="dcterms:W3CDTF">2024-06-02T19:51:55Z</dcterms:created>
  <dcterms:modified xsi:type="dcterms:W3CDTF">2024-06-05T01:31:54Z</dcterms:modified>
</cp:coreProperties>
</file>