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2T22:19:32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2T22:35:28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4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6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829215-4F1C-45DF-B68B-E372C0EE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modern financial skyscrapers at sunrise">
            <a:extLst>
              <a:ext uri="{FF2B5EF4-FFF2-40B4-BE49-F238E27FC236}">
                <a16:creationId xmlns:a16="http://schemas.microsoft.com/office/drawing/2014/main" id="{E5000424-A4E7-4B67-9097-6DF25B216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4D4509-EFC8-4812-861A-783863BFC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0902" y="1823454"/>
            <a:ext cx="5531319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74A6C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B83FD-9B8C-41B8-8B46-0C178C491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96" y="2825496"/>
            <a:ext cx="3767328" cy="1517904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ETL</a:t>
            </a:r>
            <a:endParaRPr lang="es-CR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79772-1845-4802-90E7-72B152B94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336" y="4681728"/>
            <a:ext cx="3136392" cy="941832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Ivannia Miller Vasquez</a:t>
            </a:r>
          </a:p>
          <a:p>
            <a:pPr algn="ctr"/>
            <a:r>
              <a:rPr lang="en-US" sz="2000" dirty="0"/>
              <a:t>MIOD-4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150938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87D98-3A03-4032-8B64-602F3A911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379" b="200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6469F-8157-4970-89FF-DF3BA49C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/>
              <a:t>Conclusiones </a:t>
            </a:r>
            <a:endParaRPr lang="es-CR" sz="72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5E2D0-F661-4814-9015-6286B9F3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COCO BOWLS</a:t>
            </a:r>
            <a:endParaRPr lang="es-CR" sz="4600" dirty="0"/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74A6C4"/>
          </a:solidFill>
          <a:ln w="38100" cap="rnd">
            <a:solidFill>
              <a:srgbClr val="74A6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A1A6E-82B6-4D15-A36E-B28D8FA56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" r="149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83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0E56F-6D4F-4904-93F4-1E150F8D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593" y="830880"/>
            <a:ext cx="6251110" cy="1245846"/>
          </a:xfrm>
        </p:spPr>
        <p:txBody>
          <a:bodyPr anchor="b">
            <a:normAutofit/>
          </a:bodyPr>
          <a:lstStyle/>
          <a:p>
            <a:r>
              <a:rPr lang="en-US" sz="6700" dirty="0" err="1"/>
              <a:t>Requerimiento</a:t>
            </a:r>
            <a:endParaRPr lang="es-CR" sz="670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4A6C4"/>
          </a:solidFill>
          <a:ln w="38100" cap="rnd">
            <a:solidFill>
              <a:srgbClr val="74A6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A29FF-0712-4146-861F-77E18C68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8" r="24280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339BE-08F9-4383-9910-0AEF65F56ABB}"/>
              </a:ext>
            </a:extLst>
          </p:cNvPr>
          <p:cNvSpPr txBox="1"/>
          <p:nvPr/>
        </p:nvSpPr>
        <p:spPr>
          <a:xfrm>
            <a:off x="4990457" y="2555135"/>
            <a:ext cx="6334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El negocio Coco </a:t>
            </a:r>
            <a:r>
              <a:rPr lang="es-CR" sz="1200" dirty="0" err="1">
                <a:latin typeface="Arial" panose="020B0604020202020204" pitchFamily="34" charset="0"/>
                <a:cs typeface="Arial" panose="020B0604020202020204" pitchFamily="34" charset="0"/>
              </a:rPr>
              <a:t>bowls</a:t>
            </a:r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 solicita una mejora en los procesos de gastos por lo que, requiere de varios procesos de ETL donde pueda unificar a sus proveedores por sus productos, es necesario que se genere un documento en el que muestre un consolidado de proveedores y productos, a este último se le debe de agregar una columna extra donde lleve el código general del proveedor que este compuesto por los últimos 2 dígitos del ID y la inicial del nombre, se desea agrupar los productos por código general de proveedor para </a:t>
            </a: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poder ver cuántos productos se le solicitan a cada uno.</a:t>
            </a: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Se solicita otro consolidado donde se muestre el precio total de compras por producto con los descuentos aplicados.</a:t>
            </a:r>
          </a:p>
          <a:p>
            <a:endParaRPr lang="es-C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Se desea observar también otro documento con los detalles del empleado que lo solicita, departamento y email con un agrupamiento por  departamentos autorizados para realizar la compra y la cantidad de productos que solicitan. Por favor validar toda la información de la base de datos.</a:t>
            </a: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Todo esto para generar un control en los gastos que se realizan por cada producto y generar un inventario real.</a:t>
            </a: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Aparte se solicita el envió de email al </a:t>
            </a:r>
            <a:r>
              <a:rPr lang="es-CR" sz="12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CR" sz="1200" dirty="0">
                <a:latin typeface="Arial" panose="020B0604020202020204" pitchFamily="34" charset="0"/>
                <a:cs typeface="Arial" panose="020B0604020202020204" pitchFamily="34" charset="0"/>
              </a:rPr>
              <a:t> de finanzas y compras  con los archivos actualizados adjuntos para que estén enterados de los cambios y puedan llevar un mejor control.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91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54B211C-C0F6-4AE8-8121-30879CBB4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4182E-5E32-4EB4-A3AA-F397B20E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6390"/>
            <a:ext cx="3419856" cy="1601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ETL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FBB05B-89CB-459E-ABE1-B2B2B92E8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28" y="260106"/>
            <a:ext cx="9409557" cy="4008076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6390"/>
            <a:ext cx="18288" cy="1601482"/>
          </a:xfrm>
          <a:custGeom>
            <a:avLst/>
            <a:gdLst>
              <a:gd name="connsiteX0" fmla="*/ 0 w 18288"/>
              <a:gd name="connsiteY0" fmla="*/ 0 h 1601482"/>
              <a:gd name="connsiteX1" fmla="*/ 18288 w 18288"/>
              <a:gd name="connsiteY1" fmla="*/ 0 h 1601482"/>
              <a:gd name="connsiteX2" fmla="*/ 18288 w 18288"/>
              <a:gd name="connsiteY2" fmla="*/ 549842 h 1601482"/>
              <a:gd name="connsiteX3" fmla="*/ 18288 w 18288"/>
              <a:gd name="connsiteY3" fmla="*/ 1115699 h 1601482"/>
              <a:gd name="connsiteX4" fmla="*/ 18288 w 18288"/>
              <a:gd name="connsiteY4" fmla="*/ 1601482 h 1601482"/>
              <a:gd name="connsiteX5" fmla="*/ 0 w 18288"/>
              <a:gd name="connsiteY5" fmla="*/ 1601482 h 1601482"/>
              <a:gd name="connsiteX6" fmla="*/ 0 w 18288"/>
              <a:gd name="connsiteY6" fmla="*/ 1067655 h 1601482"/>
              <a:gd name="connsiteX7" fmla="*/ 0 w 18288"/>
              <a:gd name="connsiteY7" fmla="*/ 517813 h 1601482"/>
              <a:gd name="connsiteX8" fmla="*/ 0 w 18288"/>
              <a:gd name="connsiteY8" fmla="*/ 0 h 160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1482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13491" y="239554"/>
                  <a:pt x="33082" y="357305"/>
                  <a:pt x="18288" y="549842"/>
                </a:cubicBezTo>
                <a:cubicBezTo>
                  <a:pt x="3494" y="742379"/>
                  <a:pt x="2109" y="968008"/>
                  <a:pt x="18288" y="1115699"/>
                </a:cubicBezTo>
                <a:cubicBezTo>
                  <a:pt x="34467" y="1263390"/>
                  <a:pt x="40467" y="1447654"/>
                  <a:pt x="18288" y="1601482"/>
                </a:cubicBezTo>
                <a:cubicBezTo>
                  <a:pt x="10638" y="1602054"/>
                  <a:pt x="4111" y="1601075"/>
                  <a:pt x="0" y="1601482"/>
                </a:cubicBezTo>
                <a:cubicBezTo>
                  <a:pt x="11161" y="1416130"/>
                  <a:pt x="-25575" y="1276384"/>
                  <a:pt x="0" y="1067655"/>
                </a:cubicBezTo>
                <a:cubicBezTo>
                  <a:pt x="25575" y="858926"/>
                  <a:pt x="19778" y="740089"/>
                  <a:pt x="0" y="517813"/>
                </a:cubicBezTo>
                <a:cubicBezTo>
                  <a:pt x="-19778" y="295537"/>
                  <a:pt x="-1186" y="190747"/>
                  <a:pt x="0" y="0"/>
                </a:cubicBezTo>
                <a:close/>
              </a:path>
              <a:path w="18288" h="1601482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28591" y="163128"/>
                  <a:pt x="29410" y="353165"/>
                  <a:pt x="18288" y="485783"/>
                </a:cubicBezTo>
                <a:cubicBezTo>
                  <a:pt x="7166" y="618401"/>
                  <a:pt x="-625" y="808120"/>
                  <a:pt x="18288" y="1051640"/>
                </a:cubicBezTo>
                <a:cubicBezTo>
                  <a:pt x="37201" y="1295160"/>
                  <a:pt x="-225" y="1354107"/>
                  <a:pt x="18288" y="1601482"/>
                </a:cubicBezTo>
                <a:cubicBezTo>
                  <a:pt x="12642" y="1601712"/>
                  <a:pt x="3803" y="1601151"/>
                  <a:pt x="0" y="1601482"/>
                </a:cubicBezTo>
                <a:cubicBezTo>
                  <a:pt x="20846" y="1460490"/>
                  <a:pt x="16548" y="1224222"/>
                  <a:pt x="0" y="1035625"/>
                </a:cubicBezTo>
                <a:cubicBezTo>
                  <a:pt x="-16548" y="847028"/>
                  <a:pt x="24571" y="662668"/>
                  <a:pt x="0" y="469768"/>
                </a:cubicBezTo>
                <a:cubicBezTo>
                  <a:pt x="-24571" y="276868"/>
                  <a:pt x="-22089" y="172464"/>
                  <a:pt x="0" y="0"/>
                </a:cubicBezTo>
                <a:close/>
              </a:path>
            </a:pathLst>
          </a:custGeom>
          <a:solidFill>
            <a:srgbClr val="74A6C4"/>
          </a:solidFill>
          <a:ln w="34925">
            <a:solidFill>
              <a:srgbClr val="74A6C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F1615-35CA-487E-9585-BF64C2FA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9552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JOB1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730A4-EE7C-4997-AF95-F209B497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7127"/>
          <a:stretch/>
        </p:blipFill>
        <p:spPr>
          <a:xfrm>
            <a:off x="20" y="2169269"/>
            <a:ext cx="6186771" cy="4708190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pic>
        <p:nvPicPr>
          <p:cNvPr id="4" name="Content Placeholder 3" descr="Timeline&#10;&#10;Description automatically generated">
            <a:extLst>
              <a:ext uri="{FF2B5EF4-FFF2-40B4-BE49-F238E27FC236}">
                <a16:creationId xmlns:a16="http://schemas.microsoft.com/office/drawing/2014/main" id="{EA2FF093-A1D0-4D50-8BC4-EA0AF7D44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169" r="2" b="10967"/>
          <a:stretch/>
        </p:blipFill>
        <p:spPr>
          <a:xfrm>
            <a:off x="6347444" y="2879167"/>
            <a:ext cx="5348447" cy="3742863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265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74A6C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ED446-F73A-45C4-88FF-B9D9241C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JOB2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E5AA3-454C-4FFD-B099-002A03A4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72926"/>
            <a:ext cx="5452873" cy="17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B67C63-21CE-4DD4-B07B-F0EA5AC8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D04D-2EAE-4386-A21A-43957BDA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9552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Analisis ETL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1F1F7C-2FFE-471C-A690-72CE9FBD5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41" b="6697"/>
          <a:stretch/>
        </p:blipFill>
        <p:spPr>
          <a:xfrm>
            <a:off x="20" y="2651757"/>
            <a:ext cx="12191980" cy="4206245"/>
          </a:xfrm>
          <a:custGeom>
            <a:avLst/>
            <a:gdLst/>
            <a:ahLst/>
            <a:cxnLst/>
            <a:rect l="l" t="t" r="r" b="b"/>
            <a:pathLst>
              <a:path w="12192000" h="4206245">
                <a:moveTo>
                  <a:pt x="7221828" y="879"/>
                </a:moveTo>
                <a:cubicBezTo>
                  <a:pt x="7321999" y="5084"/>
                  <a:pt x="7421080" y="23261"/>
                  <a:pt x="7520947" y="31075"/>
                </a:cubicBezTo>
                <a:cubicBezTo>
                  <a:pt x="7615987" y="38571"/>
                  <a:pt x="7711026" y="49499"/>
                  <a:pt x="7806574" y="34506"/>
                </a:cubicBezTo>
                <a:cubicBezTo>
                  <a:pt x="7900292" y="21762"/>
                  <a:pt x="7995077" y="18776"/>
                  <a:pt x="8089405" y="25612"/>
                </a:cubicBezTo>
                <a:cubicBezTo>
                  <a:pt x="8193720" y="30821"/>
                  <a:pt x="8297780" y="48101"/>
                  <a:pt x="8402730" y="33616"/>
                </a:cubicBezTo>
                <a:cubicBezTo>
                  <a:pt x="8415956" y="32269"/>
                  <a:pt x="8429310" y="34010"/>
                  <a:pt x="8441737" y="38699"/>
                </a:cubicBezTo>
                <a:cubicBezTo>
                  <a:pt x="8482535" y="52255"/>
                  <a:pt x="8526485" y="53094"/>
                  <a:pt x="8567778" y="41113"/>
                </a:cubicBezTo>
                <a:cubicBezTo>
                  <a:pt x="8619999" y="27213"/>
                  <a:pt x="8674837" y="26297"/>
                  <a:pt x="8727490" y="38445"/>
                </a:cubicBezTo>
                <a:cubicBezTo>
                  <a:pt x="8805758" y="55470"/>
                  <a:pt x="8884280" y="72242"/>
                  <a:pt x="8965724" y="58266"/>
                </a:cubicBezTo>
                <a:cubicBezTo>
                  <a:pt x="9013117" y="50261"/>
                  <a:pt x="9057079" y="30821"/>
                  <a:pt x="9103836" y="21673"/>
                </a:cubicBezTo>
                <a:cubicBezTo>
                  <a:pt x="9238517" y="-4628"/>
                  <a:pt x="9374470" y="3249"/>
                  <a:pt x="9510422" y="12143"/>
                </a:cubicBezTo>
                <a:cubicBezTo>
                  <a:pt x="9643198" y="20910"/>
                  <a:pt x="9775338" y="38952"/>
                  <a:pt x="9908876" y="36284"/>
                </a:cubicBezTo>
                <a:cubicBezTo>
                  <a:pt x="9937311" y="36500"/>
                  <a:pt x="9965684" y="38876"/>
                  <a:pt x="9993750" y="43400"/>
                </a:cubicBezTo>
                <a:cubicBezTo>
                  <a:pt x="10097938" y="57122"/>
                  <a:pt x="10202634" y="70082"/>
                  <a:pt x="10305678" y="42383"/>
                </a:cubicBezTo>
                <a:cubicBezTo>
                  <a:pt x="10398062" y="17340"/>
                  <a:pt x="10494461" y="10695"/>
                  <a:pt x="10589399" y="22816"/>
                </a:cubicBezTo>
                <a:cubicBezTo>
                  <a:pt x="10714411" y="39194"/>
                  <a:pt x="10840770" y="42777"/>
                  <a:pt x="10966507" y="33489"/>
                </a:cubicBezTo>
                <a:cubicBezTo>
                  <a:pt x="11005971" y="29563"/>
                  <a:pt x="11045651" y="28153"/>
                  <a:pt x="11085306" y="29296"/>
                </a:cubicBezTo>
                <a:cubicBezTo>
                  <a:pt x="11374490" y="42510"/>
                  <a:pt x="11664564" y="25103"/>
                  <a:pt x="11953240" y="55851"/>
                </a:cubicBezTo>
                <a:cubicBezTo>
                  <a:pt x="11998873" y="61232"/>
                  <a:pt x="12044817" y="61626"/>
                  <a:pt x="12090273" y="57111"/>
                </a:cubicBezTo>
                <a:lnTo>
                  <a:pt x="12192000" y="35723"/>
                </a:lnTo>
                <a:lnTo>
                  <a:pt x="12192000" y="4206245"/>
                </a:lnTo>
                <a:lnTo>
                  <a:pt x="0" y="4206245"/>
                </a:lnTo>
                <a:lnTo>
                  <a:pt x="0" y="36060"/>
                </a:lnTo>
                <a:lnTo>
                  <a:pt x="6227" y="34760"/>
                </a:lnTo>
                <a:cubicBezTo>
                  <a:pt x="22764" y="29906"/>
                  <a:pt x="39831" y="27085"/>
                  <a:pt x="57050" y="26374"/>
                </a:cubicBezTo>
                <a:cubicBezTo>
                  <a:pt x="189699" y="9729"/>
                  <a:pt x="322475" y="14176"/>
                  <a:pt x="455759" y="19640"/>
                </a:cubicBezTo>
                <a:cubicBezTo>
                  <a:pt x="687894" y="29042"/>
                  <a:pt x="920283" y="39969"/>
                  <a:pt x="1152799" y="36666"/>
                </a:cubicBezTo>
                <a:cubicBezTo>
                  <a:pt x="1388746" y="33235"/>
                  <a:pt x="1624184" y="40478"/>
                  <a:pt x="1859877" y="50007"/>
                </a:cubicBezTo>
                <a:cubicBezTo>
                  <a:pt x="1963175" y="53946"/>
                  <a:pt x="2067109" y="57884"/>
                  <a:pt x="2168755" y="28534"/>
                </a:cubicBezTo>
                <a:cubicBezTo>
                  <a:pt x="2191727" y="23159"/>
                  <a:pt x="2215678" y="23680"/>
                  <a:pt x="2238383" y="30059"/>
                </a:cubicBezTo>
                <a:cubicBezTo>
                  <a:pt x="2352481" y="56614"/>
                  <a:pt x="2467214" y="64491"/>
                  <a:pt x="2582583" y="38317"/>
                </a:cubicBezTo>
                <a:cubicBezTo>
                  <a:pt x="2715206" y="9602"/>
                  <a:pt x="2851717" y="3465"/>
                  <a:pt x="2986373" y="20148"/>
                </a:cubicBezTo>
                <a:cubicBezTo>
                  <a:pt x="3109493" y="33870"/>
                  <a:pt x="3233247" y="48736"/>
                  <a:pt x="3356620" y="37682"/>
                </a:cubicBezTo>
                <a:cubicBezTo>
                  <a:pt x="3551528" y="20148"/>
                  <a:pt x="3746180" y="35395"/>
                  <a:pt x="3941087" y="40096"/>
                </a:cubicBezTo>
                <a:cubicBezTo>
                  <a:pt x="4005887" y="41621"/>
                  <a:pt x="4071068" y="54962"/>
                  <a:pt x="4135486" y="43018"/>
                </a:cubicBezTo>
                <a:cubicBezTo>
                  <a:pt x="4237006" y="24214"/>
                  <a:pt x="4337382" y="31456"/>
                  <a:pt x="4439028" y="42002"/>
                </a:cubicBezTo>
                <a:cubicBezTo>
                  <a:pt x="4633681" y="62332"/>
                  <a:pt x="4828207" y="72115"/>
                  <a:pt x="5021970" y="33997"/>
                </a:cubicBezTo>
                <a:cubicBezTo>
                  <a:pt x="5082069" y="22054"/>
                  <a:pt x="5141786" y="15193"/>
                  <a:pt x="5202902" y="31202"/>
                </a:cubicBezTo>
                <a:cubicBezTo>
                  <a:pt x="5229888" y="37364"/>
                  <a:pt x="5257981" y="36844"/>
                  <a:pt x="5284727" y="29678"/>
                </a:cubicBezTo>
                <a:cubicBezTo>
                  <a:pt x="5374023" y="9971"/>
                  <a:pt x="5466013" y="5676"/>
                  <a:pt x="5556757" y="16972"/>
                </a:cubicBezTo>
                <a:cubicBezTo>
                  <a:pt x="5631597" y="24214"/>
                  <a:pt x="5706686" y="29296"/>
                  <a:pt x="5781523" y="36920"/>
                </a:cubicBezTo>
                <a:cubicBezTo>
                  <a:pt x="5814812" y="40350"/>
                  <a:pt x="5848485" y="27645"/>
                  <a:pt x="5881264" y="39334"/>
                </a:cubicBezTo>
                <a:cubicBezTo>
                  <a:pt x="5953687" y="65254"/>
                  <a:pt x="6027889" y="62585"/>
                  <a:pt x="6101074" y="48101"/>
                </a:cubicBezTo>
                <a:cubicBezTo>
                  <a:pt x="6253468" y="16133"/>
                  <a:pt x="6410016" y="8916"/>
                  <a:pt x="6564709" y="26755"/>
                </a:cubicBezTo>
                <a:cubicBezTo>
                  <a:pt x="6628873" y="35141"/>
                  <a:pt x="6693292" y="47847"/>
                  <a:pt x="6758599" y="35141"/>
                </a:cubicBezTo>
                <a:cubicBezTo>
                  <a:pt x="6764749" y="34048"/>
                  <a:pt x="6770937" y="36818"/>
                  <a:pt x="6774228" y="42129"/>
                </a:cubicBezTo>
                <a:cubicBezTo>
                  <a:pt x="6806500" y="81517"/>
                  <a:pt x="6848429" y="80246"/>
                  <a:pt x="6891248" y="67541"/>
                </a:cubicBezTo>
                <a:cubicBezTo>
                  <a:pt x="6919353" y="58837"/>
                  <a:pt x="6946899" y="48406"/>
                  <a:pt x="6973708" y="36284"/>
                </a:cubicBezTo>
                <a:cubicBezTo>
                  <a:pt x="7020644" y="16819"/>
                  <a:pt x="7070501" y="5308"/>
                  <a:pt x="7121223" y="2233"/>
                </a:cubicBezTo>
                <a:cubicBezTo>
                  <a:pt x="7154926" y="-372"/>
                  <a:pt x="7188437" y="-522"/>
                  <a:pt x="7221828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143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9CBBB-383F-4DF5-B8CC-A28159F4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Analisis ETL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8DB3A-6D39-4722-B970-983012BD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75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01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15AC8-1AF7-4EF9-A3F7-1FB8CE38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ANALISIS ETL3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227D242-3D49-4000-87A8-227C8A6D2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0" b="10400"/>
          <a:stretch/>
        </p:blipFill>
        <p:spPr>
          <a:xfrm>
            <a:off x="873001" y="2633472"/>
            <a:ext cx="10442950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04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74A6C4"/>
      </a:accent1>
      <a:accent2>
        <a:srgbClr val="75ACAA"/>
      </a:accent2>
      <a:accent3>
        <a:srgbClr val="8D9ACF"/>
      </a:accent3>
      <a:accent4>
        <a:srgbClr val="C47475"/>
      </a:accent4>
      <a:accent5>
        <a:srgbClr val="C69979"/>
      </a:accent5>
      <a:accent6>
        <a:srgbClr val="AEA267"/>
      </a:accent6>
      <a:hlink>
        <a:srgbClr val="A6775A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ETL</vt:lpstr>
      <vt:lpstr>COCO BOWLS</vt:lpstr>
      <vt:lpstr>Requerimiento</vt:lpstr>
      <vt:lpstr>ETL</vt:lpstr>
      <vt:lpstr>JOB1</vt:lpstr>
      <vt:lpstr>JOB2</vt:lpstr>
      <vt:lpstr>Analisis ETL 1</vt:lpstr>
      <vt:lpstr>Analisis ETL 2</vt:lpstr>
      <vt:lpstr>ANALISIS ETL3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Miller Vasquez, Ivannia KarolinaX</dc:creator>
  <cp:lastModifiedBy>Miller Vasquez, Ivannia KarolinaX</cp:lastModifiedBy>
  <cp:revision>2</cp:revision>
  <dcterms:created xsi:type="dcterms:W3CDTF">2021-03-13T00:34:05Z</dcterms:created>
  <dcterms:modified xsi:type="dcterms:W3CDTF">2021-03-13T01:28:14Z</dcterms:modified>
</cp:coreProperties>
</file>