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96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9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31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6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2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61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6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9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78AB-B932-4734-BE7E-E739DB51F61F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9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Amadeus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532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I’m Iva.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Today I’m showing my first project called find the shortest way in Bulgarian map.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2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sz="1800" u="sng" dirty="0" smtClean="0"/>
              <a:t>Problem</a:t>
            </a:r>
            <a:r>
              <a:rPr lang="en-US" sz="1800" u="sng" dirty="0"/>
              <a:t/>
            </a:r>
            <a:br>
              <a:rPr lang="en-US" sz="1800" u="sng" dirty="0"/>
            </a:br>
            <a:r>
              <a:rPr lang="en-GB" sz="1600" dirty="0" smtClean="0"/>
              <a:t>In the project I’m using as a data the cities showing in the picture. I’m reading this data from local file /it can be .txt or .</a:t>
            </a:r>
            <a:r>
              <a:rPr lang="en-GB" sz="1600" dirty="0" err="1" smtClean="0"/>
              <a:t>scv</a:t>
            </a:r>
            <a:r>
              <a:rPr lang="en-GB" sz="1600" dirty="0" smtClean="0"/>
              <a:t> file/ and I choose to read them using Scanner class. In order to make the algorithm work, I have several </a:t>
            </a:r>
            <a:r>
              <a:rPr lang="en-GB" sz="1600" dirty="0"/>
              <a:t>pieces of data </a:t>
            </a:r>
            <a:r>
              <a:rPr lang="en-GB" sz="1600" dirty="0" smtClean="0"/>
              <a:t>that needs </a:t>
            </a:r>
            <a:r>
              <a:rPr lang="en-GB" sz="1600" dirty="0"/>
              <a:t>to keep </a:t>
            </a:r>
            <a:r>
              <a:rPr lang="en-GB" sz="1600" dirty="0" smtClean="0"/>
              <a:t>tracking of. The orange line is the cost of connecting points.</a:t>
            </a:r>
            <a:endParaRPr lang="en-GB" sz="1600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001000" cy="5048134"/>
          </a:xfrm>
        </p:spPr>
      </p:pic>
    </p:spTree>
    <p:extLst>
      <p:ext uri="{BB962C8B-B14F-4D97-AF65-F5344CB8AC3E}">
        <p14:creationId xmlns:p14="http://schemas.microsoft.com/office/powerpoint/2010/main" val="394785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GB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6481"/>
            <a:ext cx="8305800" cy="4514821"/>
          </a:xfrm>
        </p:spPr>
      </p:pic>
    </p:spTree>
    <p:extLst>
      <p:ext uri="{BB962C8B-B14F-4D97-AF65-F5344CB8AC3E}">
        <p14:creationId xmlns:p14="http://schemas.microsoft.com/office/powerpoint/2010/main" val="295129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153" y="0"/>
            <a:ext cx="460969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502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Let’s start with            and 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First we need to configure spring in </a:t>
            </a:r>
            <a:r>
              <a:rPr lang="en-US" sz="3000" dirty="0" err="1" smtClean="0"/>
              <a:t>build.grade</a:t>
            </a:r>
            <a:r>
              <a:rPr lang="en-US" sz="3000" dirty="0" smtClean="0"/>
              <a:t> file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1400" dirty="0" smtClean="0"/>
              <a:t>Spring boot provide dependency  -&gt;</a:t>
            </a:r>
          </a:p>
          <a:p>
            <a:r>
              <a:rPr lang="en-US" sz="1400" dirty="0" smtClean="0"/>
              <a:t>to connect Spring with database, </a:t>
            </a:r>
          </a:p>
          <a:p>
            <a:r>
              <a:rPr lang="en-US" sz="1400" dirty="0" smtClean="0"/>
              <a:t>For using  Java Bean Validation with Hibernate Validator,</a:t>
            </a:r>
          </a:p>
          <a:p>
            <a:r>
              <a:rPr lang="en-US" sz="1400" dirty="0" smtClean="0"/>
              <a:t>For building web, including </a:t>
            </a:r>
            <a:r>
              <a:rPr lang="en-US" sz="1400" dirty="0" err="1" smtClean="0"/>
              <a:t>RESTful</a:t>
            </a:r>
            <a:r>
              <a:rPr lang="en-US" sz="1400" dirty="0" smtClean="0"/>
              <a:t>, uses Tomcat as default embedded container,</a:t>
            </a:r>
          </a:p>
          <a:p>
            <a:r>
              <a:rPr lang="en-US" sz="1400" dirty="0" smtClean="0"/>
              <a:t>Automatic resource Management, automatic generation of getters, setters, constructors, etc.,</a:t>
            </a:r>
          </a:p>
          <a:p>
            <a:r>
              <a:rPr lang="en-GB" sz="1400" dirty="0"/>
              <a:t> JDBC driver for MySQL</a:t>
            </a:r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3000" dirty="0" smtClean="0"/>
          </a:p>
          <a:p>
            <a:endParaRPr lang="en-GB" sz="30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57200"/>
            <a:ext cx="1143330" cy="80217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57200"/>
            <a:ext cx="1278367" cy="832101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6" y="2409682"/>
            <a:ext cx="753532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7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MySQL database </a:t>
            </a:r>
            <a:endParaRPr lang="en-GB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</a:t>
            </a:r>
            <a:r>
              <a:rPr lang="en-US" dirty="0" err="1" smtClean="0"/>
              <a:t>application.properties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01" y="523869"/>
            <a:ext cx="1324202" cy="634997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7" y="2467095"/>
            <a:ext cx="7714286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6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@Entity</a:t>
            </a:r>
            <a:endParaRPr lang="en-GB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 smtClean="0"/>
              <a:t>An entity in my project are City and Path and representing a table stored in the database. They have a name element, primary key, strategy element, table and column annotation</a:t>
            </a:r>
            <a:endParaRPr lang="en-US" sz="4500" dirty="0" smtClean="0"/>
          </a:p>
          <a:p>
            <a:pPr marL="0" indent="0">
              <a:buNone/>
            </a:pPr>
            <a:endParaRPr lang="en-US" sz="4500" dirty="0" smtClean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sz="5600" dirty="0"/>
              <a:t>@Entity</a:t>
            </a:r>
            <a:br>
              <a:rPr lang="en-GB" sz="5600" dirty="0"/>
            </a:br>
            <a:r>
              <a:rPr lang="en-GB" sz="5600" dirty="0"/>
              <a:t>@Table(name = "city")</a:t>
            </a:r>
            <a:br>
              <a:rPr lang="en-GB" sz="5600" dirty="0"/>
            </a:br>
            <a:r>
              <a:rPr lang="en-GB" sz="5600" dirty="0"/>
              <a:t>public class City {</a:t>
            </a:r>
            <a:br>
              <a:rPr lang="en-GB" sz="5600" dirty="0"/>
            </a:br>
            <a:r>
              <a:rPr lang="en-GB" sz="5600" dirty="0"/>
              <a:t/>
            </a:r>
            <a:br>
              <a:rPr lang="en-GB" sz="5600" dirty="0"/>
            </a:br>
            <a:r>
              <a:rPr lang="en-GB" sz="5600" dirty="0"/>
              <a:t>    @Id</a:t>
            </a:r>
            <a:br>
              <a:rPr lang="en-GB" sz="5600" dirty="0"/>
            </a:br>
            <a:r>
              <a:rPr lang="en-GB" sz="5600" dirty="0"/>
              <a:t>    @</a:t>
            </a:r>
            <a:r>
              <a:rPr lang="en-GB" sz="5600" dirty="0" err="1"/>
              <a:t>SequenceGenerator</a:t>
            </a:r>
            <a:r>
              <a:rPr lang="en-GB" sz="5600" dirty="0"/>
              <a:t>(</a:t>
            </a:r>
            <a:br>
              <a:rPr lang="en-GB" sz="5600" dirty="0"/>
            </a:br>
            <a:r>
              <a:rPr lang="en-GB" sz="5600" dirty="0"/>
              <a:t>            name = "</a:t>
            </a:r>
            <a:r>
              <a:rPr lang="en-GB" sz="5600" dirty="0" err="1"/>
              <a:t>city_sequence</a:t>
            </a:r>
            <a:r>
              <a:rPr lang="en-GB" sz="5600" dirty="0"/>
              <a:t>",</a:t>
            </a:r>
            <a:br>
              <a:rPr lang="en-GB" sz="5600" dirty="0"/>
            </a:br>
            <a:r>
              <a:rPr lang="en-GB" sz="5600" dirty="0"/>
              <a:t>            </a:t>
            </a:r>
            <a:r>
              <a:rPr lang="en-GB" sz="5600" dirty="0" err="1"/>
              <a:t>sequenceName</a:t>
            </a:r>
            <a:r>
              <a:rPr lang="en-GB" sz="5600" dirty="0"/>
              <a:t> = "</a:t>
            </a:r>
            <a:r>
              <a:rPr lang="en-GB" sz="5600" dirty="0" err="1"/>
              <a:t>city_sequence</a:t>
            </a:r>
            <a:r>
              <a:rPr lang="en-GB" sz="5600" dirty="0"/>
              <a:t>",</a:t>
            </a:r>
            <a:br>
              <a:rPr lang="en-GB" sz="5600" dirty="0"/>
            </a:br>
            <a:r>
              <a:rPr lang="en-GB" sz="5600" dirty="0"/>
              <a:t>            </a:t>
            </a:r>
            <a:r>
              <a:rPr lang="en-GB" sz="5600" dirty="0" err="1"/>
              <a:t>allocationSize</a:t>
            </a:r>
            <a:r>
              <a:rPr lang="en-GB" sz="5600" dirty="0"/>
              <a:t> = 1</a:t>
            </a:r>
            <a:br>
              <a:rPr lang="en-GB" sz="5600" dirty="0"/>
            </a:br>
            <a:r>
              <a:rPr lang="en-GB" sz="5600" dirty="0"/>
              <a:t>    )</a:t>
            </a:r>
            <a:br>
              <a:rPr lang="en-GB" sz="5600" dirty="0"/>
            </a:br>
            <a:r>
              <a:rPr lang="en-GB" sz="5600" dirty="0"/>
              <a:t>    @</a:t>
            </a:r>
            <a:r>
              <a:rPr lang="en-GB" sz="5600" dirty="0" err="1"/>
              <a:t>GeneratedValue</a:t>
            </a:r>
            <a:r>
              <a:rPr lang="en-GB" sz="5600" dirty="0"/>
              <a:t>(</a:t>
            </a:r>
            <a:br>
              <a:rPr lang="en-GB" sz="5600" dirty="0"/>
            </a:br>
            <a:r>
              <a:rPr lang="en-GB" sz="5600" dirty="0"/>
              <a:t>            strategy = </a:t>
            </a:r>
            <a:r>
              <a:rPr lang="en-GB" sz="5600" dirty="0" err="1"/>
              <a:t>GenerationType.SEQUENCE</a:t>
            </a:r>
            <a:r>
              <a:rPr lang="en-GB" sz="5600" dirty="0"/>
              <a:t>,</a:t>
            </a:r>
            <a:br>
              <a:rPr lang="en-GB" sz="5600" dirty="0"/>
            </a:br>
            <a:r>
              <a:rPr lang="en-GB" sz="5600" dirty="0"/>
              <a:t>            generator = "</a:t>
            </a:r>
            <a:r>
              <a:rPr lang="en-GB" sz="5600" dirty="0" err="1"/>
              <a:t>city_sequence</a:t>
            </a:r>
            <a:r>
              <a:rPr lang="en-GB" sz="5600" dirty="0"/>
              <a:t>"</a:t>
            </a:r>
            <a:br>
              <a:rPr lang="en-GB" sz="5600" dirty="0"/>
            </a:br>
            <a:r>
              <a:rPr lang="en-GB" sz="5600" dirty="0"/>
              <a:t>    )</a:t>
            </a:r>
            <a:br>
              <a:rPr lang="en-GB" sz="5600" dirty="0"/>
            </a:br>
            <a:r>
              <a:rPr lang="en-GB" sz="5600" dirty="0"/>
              <a:t>    @Column(name = "id")</a:t>
            </a:r>
            <a:br>
              <a:rPr lang="en-GB" sz="5600" dirty="0"/>
            </a:br>
            <a:r>
              <a:rPr lang="en-GB" sz="5600" dirty="0"/>
              <a:t>    private Long Id;</a:t>
            </a:r>
            <a:br>
              <a:rPr lang="en-GB" sz="5600" dirty="0"/>
            </a:br>
            <a:r>
              <a:rPr lang="en-GB" sz="5600" dirty="0"/>
              <a:t>    @Column(</a:t>
            </a:r>
            <a:br>
              <a:rPr lang="en-GB" sz="5600" dirty="0"/>
            </a:br>
            <a:r>
              <a:rPr lang="en-GB" sz="5600" dirty="0"/>
              <a:t>            name = "name",</a:t>
            </a:r>
            <a:br>
              <a:rPr lang="en-GB" sz="5600" dirty="0"/>
            </a:br>
            <a:r>
              <a:rPr lang="en-GB" sz="5600" dirty="0"/>
              <a:t>            </a:t>
            </a:r>
            <a:r>
              <a:rPr lang="en-GB" sz="5600" dirty="0" err="1"/>
              <a:t>nullable</a:t>
            </a:r>
            <a:r>
              <a:rPr lang="en-GB" sz="5600" dirty="0"/>
              <a:t> = false,</a:t>
            </a:r>
            <a:br>
              <a:rPr lang="en-GB" sz="5600" dirty="0"/>
            </a:br>
            <a:r>
              <a:rPr lang="en-GB" sz="5600" dirty="0"/>
              <a:t>            </a:t>
            </a:r>
            <a:r>
              <a:rPr lang="en-GB" sz="5600" dirty="0" err="1"/>
              <a:t>columnDefinition</a:t>
            </a:r>
            <a:r>
              <a:rPr lang="en-GB" sz="5600" dirty="0"/>
              <a:t> = "TEXT"</a:t>
            </a:r>
            <a:br>
              <a:rPr lang="en-GB" sz="5600" dirty="0"/>
            </a:br>
            <a:r>
              <a:rPr lang="en-GB" sz="5600" dirty="0"/>
              <a:t>    )</a:t>
            </a:r>
            <a:br>
              <a:rPr lang="en-GB" sz="5600" dirty="0"/>
            </a:br>
            <a:r>
              <a:rPr lang="en-GB" sz="5600" dirty="0"/>
              <a:t>    @</a:t>
            </a:r>
            <a:r>
              <a:rPr lang="en-GB" sz="5600" dirty="0" err="1"/>
              <a:t>NotBlank</a:t>
            </a:r>
            <a:r>
              <a:rPr lang="en-GB" sz="5600" dirty="0"/>
              <a:t>(message = "City name must not be blank")</a:t>
            </a:r>
            <a:br>
              <a:rPr lang="en-GB" sz="5600" dirty="0"/>
            </a:br>
            <a:r>
              <a:rPr lang="en-GB" sz="5600" dirty="0"/>
              <a:t>    @Length(min = 3, max = 512, message = "City name must have 3-512 characters")</a:t>
            </a:r>
            <a:br>
              <a:rPr lang="en-GB" sz="5600" dirty="0"/>
            </a:br>
            <a:r>
              <a:rPr lang="en-GB" sz="5600" dirty="0"/>
              <a:t>    public String city;</a:t>
            </a:r>
          </a:p>
          <a:p>
            <a:pPr marL="0" indent="0">
              <a:buNone/>
            </a:pPr>
            <a:r>
              <a:rPr lang="en-US" sz="56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01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@Repository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5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@Service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01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@Controller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JsonView</a:t>
            </a:r>
            <a:r>
              <a:rPr lang="en-US" dirty="0" smtClean="0"/>
              <a:t> and @</a:t>
            </a:r>
            <a:r>
              <a:rPr lang="en-US" dirty="0" err="1" smtClean="0"/>
              <a:t>CustomExeption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15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deeply thankfully words…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 for the great adventure to be part of this academy …</a:t>
            </a:r>
          </a:p>
          <a:p>
            <a:pPr marL="0" indent="0">
              <a:buNone/>
            </a:pPr>
            <a:r>
              <a:rPr lang="en-US" dirty="0" smtClean="0"/>
              <a:t>Thank you for your hospitality, organization and all staff support …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Thank </a:t>
            </a:r>
            <a:r>
              <a:rPr lang="en-GB" dirty="0"/>
              <a:t>you for showing what it means to be part of </a:t>
            </a:r>
            <a:r>
              <a:rPr lang="en-GB" dirty="0" smtClean="0"/>
              <a:t>your team…</a:t>
            </a:r>
          </a:p>
          <a:p>
            <a:pPr marL="0" indent="0">
              <a:buNone/>
            </a:pPr>
            <a:r>
              <a:rPr lang="bg-BG" dirty="0" smtClean="0"/>
              <a:t>Т</a:t>
            </a:r>
            <a:r>
              <a:rPr lang="en-GB" dirty="0" smtClean="0"/>
              <a:t>hank you for the most valuable thing you gave </a:t>
            </a:r>
            <a:r>
              <a:rPr lang="en-US" dirty="0" smtClean="0"/>
              <a:t>t</a:t>
            </a:r>
            <a:r>
              <a:rPr lang="bg-BG" dirty="0" smtClean="0"/>
              <a:t>о </a:t>
            </a:r>
            <a:r>
              <a:rPr lang="en-GB" dirty="0" smtClean="0"/>
              <a:t>me – </a:t>
            </a:r>
            <a:r>
              <a:rPr lang="en-US" dirty="0" smtClean="0"/>
              <a:t>KNOWLEDGE!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2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Postman   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Kv,v.vblkjblj</a:t>
            </a:r>
            <a:endParaRPr lang="en-GB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598" y="457201"/>
            <a:ext cx="114525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1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 up Academy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….Power tool to force human main capacity - brain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28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</a:t>
            </a:r>
            <a:r>
              <a:rPr lang="en-GB" dirty="0" smtClean="0"/>
              <a:t>y first project that I will talk about</a:t>
            </a:r>
            <a:r>
              <a:rPr lang="bg-BG" dirty="0" smtClean="0"/>
              <a:t> </a:t>
            </a:r>
            <a:r>
              <a:rPr lang="en-US" dirty="0" smtClean="0"/>
              <a:t>it</a:t>
            </a:r>
            <a:r>
              <a:rPr lang="en-GB" dirty="0" smtClean="0"/>
              <a:t> in front of an audience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Please feel your self free to interrupt me and ask me any question, </a:t>
            </a:r>
            <a:r>
              <a:rPr lang="en-GB" dirty="0" smtClean="0"/>
              <a:t>especially when things get complicated to me on disaster way </a:t>
            </a:r>
            <a:r>
              <a:rPr lang="en-GB" dirty="0" smtClean="0">
                <a:sym typeface="Wingdings" pitchFamily="2" charset="2"/>
              </a:rPr>
              <a:t> 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Today we talk about roads, maps, distance, times, algorithms, solving problems with difference technology, good practices,  and many more … </a:t>
            </a:r>
          </a:p>
          <a:p>
            <a:pPr marL="0" indent="0" algn="just">
              <a:buNone/>
            </a:pPr>
            <a:r>
              <a:rPr lang="en-US" dirty="0" smtClean="0"/>
              <a:t>I hope your enjoy the time.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97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Let’s find the optimal road to travel from one town to another, use some criteria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08" y="2590800"/>
            <a:ext cx="650329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This project was carried out in </a:t>
            </a:r>
            <a:r>
              <a:rPr lang="en-GB" dirty="0" smtClean="0"/>
              <a:t>2 phases.</a:t>
            </a:r>
          </a:p>
          <a:p>
            <a:pPr marL="0" indent="0">
              <a:buNone/>
            </a:pPr>
            <a:r>
              <a:rPr lang="en-GB" dirty="0"/>
              <a:t>The Path Planning algorithm for the </a:t>
            </a:r>
            <a:r>
              <a:rPr lang="en-GB" dirty="0" smtClean="0"/>
              <a:t>starting point </a:t>
            </a:r>
            <a:r>
              <a:rPr lang="en-GB" dirty="0"/>
              <a:t>is described in </a:t>
            </a:r>
            <a:r>
              <a:rPr lang="en-GB" dirty="0" smtClean="0"/>
              <a:t>the flowchart /p. 12/.</a:t>
            </a:r>
          </a:p>
          <a:p>
            <a:pPr marL="0" indent="0">
              <a:buNone/>
            </a:pPr>
            <a:r>
              <a:rPr lang="en-GB" dirty="0" smtClean="0"/>
              <a:t>I </a:t>
            </a:r>
            <a:r>
              <a:rPr lang="en-GB" dirty="0"/>
              <a:t>will show how to solve the problem of finding the shortest path between two cities on a map of Bulgaria</a:t>
            </a:r>
            <a:r>
              <a:rPr lang="en-GB" dirty="0" smtClean="0"/>
              <a:t>. For </a:t>
            </a:r>
            <a:r>
              <a:rPr lang="en-GB" dirty="0"/>
              <a:t>this purpose, I have chosen to implement one of the </a:t>
            </a:r>
            <a:r>
              <a:rPr lang="en-GB" dirty="0" smtClean="0"/>
              <a:t>most popular </a:t>
            </a:r>
            <a:r>
              <a:rPr lang="en-GB" dirty="0"/>
              <a:t>algorithms used to find the </a:t>
            </a:r>
            <a:r>
              <a:rPr lang="en-GB" dirty="0" smtClean="0"/>
              <a:t>solution, </a:t>
            </a:r>
            <a:r>
              <a:rPr lang="en-GB" dirty="0"/>
              <a:t>called A *</a:t>
            </a:r>
            <a:r>
              <a:rPr lang="en-GB" dirty="0" smtClean="0"/>
              <a:t>. 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The second phase is demonstrating the project in Spring.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16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 in this project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Front end</a:t>
            </a:r>
          </a:p>
          <a:p>
            <a:r>
              <a:rPr lang="en-US" dirty="0"/>
              <a:t>No HTML, CSS, JS performance</a:t>
            </a:r>
          </a:p>
          <a:p>
            <a:pPr marL="0" indent="0">
              <a:buNone/>
            </a:pPr>
            <a:r>
              <a:rPr lang="en-US" sz="4400" dirty="0"/>
              <a:t>Backend Logic</a:t>
            </a:r>
          </a:p>
          <a:p>
            <a:r>
              <a:rPr lang="en-US" dirty="0"/>
              <a:t>Java 11</a:t>
            </a:r>
          </a:p>
          <a:p>
            <a:r>
              <a:rPr lang="en-US" dirty="0" err="1"/>
              <a:t>Gradle</a:t>
            </a:r>
            <a:endParaRPr lang="en-US" dirty="0"/>
          </a:p>
          <a:p>
            <a:r>
              <a:rPr lang="en-US" dirty="0"/>
              <a:t>Spring Boot</a:t>
            </a:r>
          </a:p>
          <a:p>
            <a:r>
              <a:rPr lang="en-US" dirty="0"/>
              <a:t>JPA</a:t>
            </a:r>
          </a:p>
          <a:p>
            <a:r>
              <a:rPr lang="en-US" dirty="0"/>
              <a:t>MySQL 8 on </a:t>
            </a:r>
            <a:r>
              <a:rPr lang="en-US" dirty="0" err="1"/>
              <a:t>localhost</a:t>
            </a:r>
            <a:endParaRPr lang="en-US" dirty="0"/>
          </a:p>
          <a:p>
            <a:pPr marL="0" indent="0">
              <a:buNone/>
            </a:pPr>
            <a:r>
              <a:rPr lang="en-US" sz="4400" dirty="0"/>
              <a:t>Server</a:t>
            </a:r>
          </a:p>
          <a:p>
            <a:r>
              <a:rPr lang="en-US" dirty="0"/>
              <a:t>Tomcat</a:t>
            </a:r>
          </a:p>
          <a:p>
            <a:pPr marL="0" indent="0">
              <a:buNone/>
            </a:pPr>
            <a:r>
              <a:rPr lang="en-US" sz="4400" dirty="0"/>
              <a:t>IDE</a:t>
            </a:r>
          </a:p>
          <a:p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  <a:p>
            <a:pPr marL="0" indent="0">
              <a:buNone/>
            </a:pPr>
            <a:r>
              <a:rPr lang="en-US" sz="4400" dirty="0"/>
              <a:t>Optional</a:t>
            </a:r>
          </a:p>
          <a:p>
            <a:r>
              <a:rPr lang="en-US" dirty="0"/>
              <a:t>Tomcat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50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GB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91400" cy="5029200"/>
          </a:xfrm>
        </p:spPr>
      </p:pic>
    </p:spTree>
    <p:extLst>
      <p:ext uri="{BB962C8B-B14F-4D97-AF65-F5344CB8AC3E}">
        <p14:creationId xmlns:p14="http://schemas.microsoft.com/office/powerpoint/2010/main" val="297550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15000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 smtClean="0"/>
              <a:t>We </a:t>
            </a:r>
            <a:r>
              <a:rPr lang="en-GB" sz="1600" dirty="0"/>
              <a:t>may or may not have a direct route between our starting and </a:t>
            </a:r>
            <a:r>
              <a:rPr lang="en-GB" sz="1600" dirty="0" smtClean="0"/>
              <a:t>ending points.</a:t>
            </a:r>
          </a:p>
          <a:p>
            <a:pPr marL="0" indent="0">
              <a:buNone/>
            </a:pPr>
            <a:r>
              <a:rPr lang="en-GB" sz="1600" dirty="0"/>
              <a:t>Every single step has a particular cost. In </a:t>
            </a:r>
            <a:r>
              <a:rPr lang="en-GB" sz="1600" dirty="0" smtClean="0"/>
              <a:t>my </a:t>
            </a:r>
            <a:r>
              <a:rPr lang="en-GB" sz="1600" dirty="0"/>
              <a:t>case, this is the </a:t>
            </a:r>
            <a:r>
              <a:rPr lang="en-GB" sz="1600" dirty="0" smtClean="0"/>
              <a:t>direct distance </a:t>
            </a:r>
            <a:r>
              <a:rPr lang="en-GB" sz="1600" dirty="0"/>
              <a:t>between </a:t>
            </a:r>
            <a:r>
              <a:rPr lang="en-GB" sz="1600" dirty="0" smtClean="0"/>
              <a:t>cities.</a:t>
            </a:r>
          </a:p>
          <a:p>
            <a:pPr marL="0" indent="0">
              <a:buNone/>
            </a:pPr>
            <a:r>
              <a:rPr lang="en-GB" sz="1600" dirty="0" smtClean="0"/>
              <a:t>My </a:t>
            </a:r>
            <a:r>
              <a:rPr lang="en-GB" sz="1600" dirty="0" err="1"/>
              <a:t>P</a:t>
            </a:r>
            <a:r>
              <a:rPr lang="en-GB" sz="1600" dirty="0" err="1" smtClean="0"/>
              <a:t>athFinder</a:t>
            </a:r>
            <a:r>
              <a:rPr lang="en-GB" sz="1600" dirty="0" smtClean="0"/>
              <a:t> class representing the algorithm that takes </a:t>
            </a:r>
            <a:r>
              <a:rPr lang="en-GB" sz="1600" dirty="0"/>
              <a:t>as input a collection of all the nodes – </a:t>
            </a:r>
            <a:r>
              <a:rPr lang="en-GB" sz="1600" dirty="0" smtClean="0"/>
              <a:t>cities – </a:t>
            </a:r>
            <a:r>
              <a:rPr lang="en-GB" sz="1600" dirty="0"/>
              <a:t>and connections between them, and also the desired starting and ending </a:t>
            </a:r>
            <a:r>
              <a:rPr lang="en-GB" sz="1600" dirty="0" smtClean="0"/>
              <a:t>points, declared in class </a:t>
            </a:r>
            <a:r>
              <a:rPr lang="en-GB" sz="1600" dirty="0" err="1" smtClean="0"/>
              <a:t>SearchProblem</a:t>
            </a:r>
            <a:r>
              <a:rPr lang="en-GB" sz="1600" dirty="0" smtClean="0"/>
              <a:t>.</a:t>
            </a:r>
            <a:r>
              <a:rPr lang="en-GB" sz="1600" dirty="0"/>
              <a:t> </a:t>
            </a: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b="1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b="1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dirty="0" smtClean="0"/>
              <a:t>The out put </a:t>
            </a:r>
            <a:r>
              <a:rPr lang="en-GB" sz="1600" dirty="0"/>
              <a:t>is </a:t>
            </a:r>
            <a:r>
              <a:rPr lang="en-GB" sz="1600" dirty="0" smtClean="0"/>
              <a:t>the list </a:t>
            </a:r>
            <a:r>
              <a:rPr lang="en-GB" sz="1600" dirty="0"/>
              <a:t>of nodes that will get </a:t>
            </a:r>
            <a:r>
              <a:rPr lang="en-GB" sz="1600" dirty="0" smtClean="0"/>
              <a:t>me </a:t>
            </a:r>
            <a:r>
              <a:rPr lang="en-GB" sz="1600" dirty="0"/>
              <a:t>from start to end, in the order that we need to </a:t>
            </a:r>
            <a:r>
              <a:rPr lang="en-GB" sz="1600" dirty="0" smtClean="0"/>
              <a:t>go.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133600"/>
            <a:ext cx="8138160" cy="1920240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6" y="4495800"/>
            <a:ext cx="8109584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473</Words>
  <Application>Microsoft Office PowerPoint</Application>
  <PresentationFormat>Презентация на цял екран (4:3)</PresentationFormat>
  <Paragraphs>89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Office тема</vt:lpstr>
      <vt:lpstr>Hello Amadeus </vt:lpstr>
      <vt:lpstr>Some deeply thankfully words…</vt:lpstr>
      <vt:lpstr>Reach up Academy</vt:lpstr>
      <vt:lpstr>Мy first project that I will talk about it in front of an audience</vt:lpstr>
      <vt:lpstr>Introduction</vt:lpstr>
      <vt:lpstr>Introduction</vt:lpstr>
      <vt:lpstr>Technology used in this project</vt:lpstr>
      <vt:lpstr>Class diagram</vt:lpstr>
      <vt:lpstr> </vt:lpstr>
      <vt:lpstr>Problem In the project I’m using as a data the cities showing in the picture. I’m reading this data from local file /it can be .txt or .scv file/ and I choose to read them using Scanner class. In order to make the algorithm work, I have several pieces of data that needs to keep tracking of. The orange line is the cost of connecting points.</vt:lpstr>
      <vt:lpstr>A* algorithm</vt:lpstr>
      <vt:lpstr>Презентация на PowerPoint</vt:lpstr>
      <vt:lpstr>Let’s start with            and </vt:lpstr>
      <vt:lpstr>MySQL database </vt:lpstr>
      <vt:lpstr>@Entity</vt:lpstr>
      <vt:lpstr>@Repository</vt:lpstr>
      <vt:lpstr>@Service</vt:lpstr>
      <vt:lpstr>@Controller</vt:lpstr>
      <vt:lpstr>@JsonView and @CustomExeption</vt:lpstr>
      <vt:lpstr>Postman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79</cp:revision>
  <dcterms:created xsi:type="dcterms:W3CDTF">2023-01-14T15:36:40Z</dcterms:created>
  <dcterms:modified xsi:type="dcterms:W3CDTF">2023-03-04T19:32:00Z</dcterms:modified>
</cp:coreProperties>
</file>