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11160-D01D-4B1B-B867-896E93A8F49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BE42ED2-D87A-49F2-BB9E-9E2562B9E825}">
      <dgm:prSet phldrT="[Text]"/>
      <dgm:spPr/>
      <dgm:t>
        <a:bodyPr/>
        <a:lstStyle/>
        <a:p>
          <a:r>
            <a:rPr lang="id-ID" dirty="0" smtClean="0">
              <a:solidFill>
                <a:srgbClr val="FFC000"/>
              </a:solidFill>
            </a:rPr>
            <a:t>5114100701 -  Alam A. R. Stone</a:t>
          </a:r>
          <a:endParaRPr lang="en-US" dirty="0">
            <a:solidFill>
              <a:srgbClr val="FFC000"/>
            </a:solidFill>
          </a:endParaRPr>
        </a:p>
      </dgm:t>
    </dgm:pt>
    <dgm:pt modelId="{3E6E2F8F-CB29-43AA-8D4B-423EE7AB851D}" type="parTrans" cxnId="{985B6500-996E-4E32-9807-4F4FA3120394}">
      <dgm:prSet/>
      <dgm:spPr/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A0CEB202-7B25-439C-9057-7DD9F11FC78C}" type="sibTrans" cxnId="{985B6500-996E-4E32-9807-4F4FA3120394}">
      <dgm:prSet/>
      <dgm:spPr/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52BA72C9-7EA8-4765-ACC0-DDAB57BA9637}">
      <dgm:prSet phldrT="[Text]"/>
      <dgm:spPr/>
      <dgm:t>
        <a:bodyPr/>
        <a:lstStyle/>
        <a:p>
          <a:r>
            <a:rPr lang="pt-BR" dirty="0" smtClean="0">
              <a:solidFill>
                <a:srgbClr val="FFC000"/>
              </a:solidFill>
            </a:rPr>
            <a:t>5115100064</a:t>
          </a:r>
          <a:r>
            <a:rPr lang="id-ID" dirty="0" smtClean="0">
              <a:solidFill>
                <a:srgbClr val="FFC000"/>
              </a:solidFill>
            </a:rPr>
            <a:t> - </a:t>
          </a:r>
          <a:r>
            <a:rPr lang="pt-BR" dirty="0" smtClean="0">
              <a:solidFill>
                <a:srgbClr val="FFC000"/>
              </a:solidFill>
            </a:rPr>
            <a:t>Rasci Beryl Wirawienta H.</a:t>
          </a:r>
          <a:endParaRPr lang="en-US" dirty="0">
            <a:solidFill>
              <a:srgbClr val="FFC000"/>
            </a:solidFill>
          </a:endParaRPr>
        </a:p>
      </dgm:t>
    </dgm:pt>
    <dgm:pt modelId="{1AAD5E22-42EA-4E9E-84BA-F8AAF5BA4E3B}" type="parTrans" cxnId="{2B2A96B6-792D-4F4A-B12F-77E9CC8BDCBF}">
      <dgm:prSet/>
      <dgm:spPr/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279A464D-42C4-4283-8751-C61E373F66D5}" type="sibTrans" cxnId="{2B2A96B6-792D-4F4A-B12F-77E9CC8BDCBF}">
      <dgm:prSet/>
      <dgm:spPr/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EAAA9540-3E0D-4BFC-BA74-920017F62806}">
      <dgm:prSet phldrT="[Text]"/>
      <dgm:spPr/>
      <dgm:t>
        <a:bodyPr/>
        <a:lstStyle/>
        <a:p>
          <a:r>
            <a:rPr lang="sv-SE" dirty="0" smtClean="0">
              <a:solidFill>
                <a:srgbClr val="FFC000"/>
              </a:solidFill>
            </a:rPr>
            <a:t>5115100133</a:t>
          </a:r>
          <a:r>
            <a:rPr lang="id-ID" dirty="0" smtClean="0">
              <a:solidFill>
                <a:srgbClr val="FFC000"/>
              </a:solidFill>
            </a:rPr>
            <a:t> - </a:t>
          </a:r>
          <a:r>
            <a:rPr lang="sv-SE" dirty="0" smtClean="0">
              <a:solidFill>
                <a:srgbClr val="FFC000"/>
              </a:solidFill>
            </a:rPr>
            <a:t>Ahmad Ibnu Fajar</a:t>
          </a:r>
          <a:endParaRPr lang="en-US" dirty="0">
            <a:solidFill>
              <a:srgbClr val="FFC000"/>
            </a:solidFill>
          </a:endParaRPr>
        </a:p>
      </dgm:t>
    </dgm:pt>
    <dgm:pt modelId="{7EE6FFC6-0F89-459F-937D-0D46F4085E18}" type="parTrans" cxnId="{6AF95535-AC3B-407E-A6DC-4E3BF042DF71}">
      <dgm:prSet/>
      <dgm:spPr/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65165946-D91D-4A63-BE5B-4612B2C24506}" type="sibTrans" cxnId="{6AF95535-AC3B-407E-A6DC-4E3BF042DF71}">
      <dgm:prSet/>
      <dgm:spPr/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BD76952A-3304-48F5-AC06-09C15527FB58}" type="pres">
      <dgm:prSet presAssocID="{7F011160-D01D-4B1B-B867-896E93A8F49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17BFB0D-B336-4316-A5EF-950870A1436A}" type="pres">
      <dgm:prSet presAssocID="{7F011160-D01D-4B1B-B867-896E93A8F492}" presName="Name1" presStyleCnt="0"/>
      <dgm:spPr/>
    </dgm:pt>
    <dgm:pt modelId="{CF10E8E0-3180-421F-8612-008FFB85067A}" type="pres">
      <dgm:prSet presAssocID="{7F011160-D01D-4B1B-B867-896E93A8F492}" presName="cycle" presStyleCnt="0"/>
      <dgm:spPr/>
    </dgm:pt>
    <dgm:pt modelId="{B6F0075D-DC33-4E38-A64E-7D9D0E18686A}" type="pres">
      <dgm:prSet presAssocID="{7F011160-D01D-4B1B-B867-896E93A8F492}" presName="srcNode" presStyleLbl="node1" presStyleIdx="0" presStyleCnt="3"/>
      <dgm:spPr/>
    </dgm:pt>
    <dgm:pt modelId="{5A0B6428-7A22-457D-941D-CA8398474C6C}" type="pres">
      <dgm:prSet presAssocID="{7F011160-D01D-4B1B-B867-896E93A8F492}" presName="conn" presStyleLbl="parChTrans1D2" presStyleIdx="0" presStyleCnt="1"/>
      <dgm:spPr/>
      <dgm:t>
        <a:bodyPr/>
        <a:lstStyle/>
        <a:p>
          <a:endParaRPr lang="en-US"/>
        </a:p>
      </dgm:t>
    </dgm:pt>
    <dgm:pt modelId="{E5775F1E-43D9-4BF3-B227-6DFCE1486FD3}" type="pres">
      <dgm:prSet presAssocID="{7F011160-D01D-4B1B-B867-896E93A8F492}" presName="extraNode" presStyleLbl="node1" presStyleIdx="0" presStyleCnt="3"/>
      <dgm:spPr/>
    </dgm:pt>
    <dgm:pt modelId="{E877C915-9EA6-4C81-A457-BC411479BC0A}" type="pres">
      <dgm:prSet presAssocID="{7F011160-D01D-4B1B-B867-896E93A8F492}" presName="dstNode" presStyleLbl="node1" presStyleIdx="0" presStyleCnt="3"/>
      <dgm:spPr/>
    </dgm:pt>
    <dgm:pt modelId="{EFDA2DC0-979D-45AC-A5FC-0B26BC1DD855}" type="pres">
      <dgm:prSet presAssocID="{3BE42ED2-D87A-49F2-BB9E-9E2562B9E825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75634-EE4F-482C-BB53-9D3C73787744}" type="pres">
      <dgm:prSet presAssocID="{3BE42ED2-D87A-49F2-BB9E-9E2562B9E825}" presName="accent_1" presStyleCnt="0"/>
      <dgm:spPr/>
    </dgm:pt>
    <dgm:pt modelId="{1279646F-1817-4DB9-AE76-A92D736EF433}" type="pres">
      <dgm:prSet presAssocID="{3BE42ED2-D87A-49F2-BB9E-9E2562B9E825}" presName="accentRepeatNode" presStyleLbl="solidFgAcc1" presStyleIdx="0" presStyleCnt="3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EB1BD28-C7F8-4977-A27E-692307BB0D96}" type="pres">
      <dgm:prSet presAssocID="{52BA72C9-7EA8-4765-ACC0-DDAB57BA963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9DEA3E-66F0-4280-B46A-97888DFFF129}" type="pres">
      <dgm:prSet presAssocID="{52BA72C9-7EA8-4765-ACC0-DDAB57BA9637}" presName="accent_2" presStyleCnt="0"/>
      <dgm:spPr/>
    </dgm:pt>
    <dgm:pt modelId="{941E2C20-1F99-460A-A605-9075E212D19B}" type="pres">
      <dgm:prSet presAssocID="{52BA72C9-7EA8-4765-ACC0-DDAB57BA9637}" presName="accentRepeatNode" presStyleLbl="solidFgAcc1" presStyleIdx="1" presStyleCnt="3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F85EE71-5EF2-4934-9E40-51383F77D3AE}" type="pres">
      <dgm:prSet presAssocID="{EAAA9540-3E0D-4BFC-BA74-920017F6280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399A7-05F9-4BED-95C8-97CCAD4B9C23}" type="pres">
      <dgm:prSet presAssocID="{EAAA9540-3E0D-4BFC-BA74-920017F62806}" presName="accent_3" presStyleCnt="0"/>
      <dgm:spPr/>
    </dgm:pt>
    <dgm:pt modelId="{EFD1BF51-7383-4D02-8CE8-C7E143DDDF89}" type="pres">
      <dgm:prSet presAssocID="{EAAA9540-3E0D-4BFC-BA74-920017F62806}" presName="accentRepeatNode" presStyleLbl="solidFgAcc1" presStyleIdx="2" presStyleCnt="3"/>
      <dgm:spPr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B4FD308F-3B2B-4E1B-AF6B-BF8223CF26E5}" type="presOf" srcId="{A0CEB202-7B25-439C-9057-7DD9F11FC78C}" destId="{5A0B6428-7A22-457D-941D-CA8398474C6C}" srcOrd="0" destOrd="0" presId="urn:microsoft.com/office/officeart/2008/layout/VerticalCurvedList"/>
    <dgm:cxn modelId="{B5A1D5F8-8B5F-451C-BD62-D4D1394BBDAD}" type="presOf" srcId="{7F011160-D01D-4B1B-B867-896E93A8F492}" destId="{BD76952A-3304-48F5-AC06-09C15527FB58}" srcOrd="0" destOrd="0" presId="urn:microsoft.com/office/officeart/2008/layout/VerticalCurvedList"/>
    <dgm:cxn modelId="{2B2A96B6-792D-4F4A-B12F-77E9CC8BDCBF}" srcId="{7F011160-D01D-4B1B-B867-896E93A8F492}" destId="{52BA72C9-7EA8-4765-ACC0-DDAB57BA9637}" srcOrd="1" destOrd="0" parTransId="{1AAD5E22-42EA-4E9E-84BA-F8AAF5BA4E3B}" sibTransId="{279A464D-42C4-4283-8751-C61E373F66D5}"/>
    <dgm:cxn modelId="{D0B65D68-E547-44EA-AE44-1E65CFF281E7}" type="presOf" srcId="{3BE42ED2-D87A-49F2-BB9E-9E2562B9E825}" destId="{EFDA2DC0-979D-45AC-A5FC-0B26BC1DD855}" srcOrd="0" destOrd="0" presId="urn:microsoft.com/office/officeart/2008/layout/VerticalCurvedList"/>
    <dgm:cxn modelId="{985B6500-996E-4E32-9807-4F4FA3120394}" srcId="{7F011160-D01D-4B1B-B867-896E93A8F492}" destId="{3BE42ED2-D87A-49F2-BB9E-9E2562B9E825}" srcOrd="0" destOrd="0" parTransId="{3E6E2F8F-CB29-43AA-8D4B-423EE7AB851D}" sibTransId="{A0CEB202-7B25-439C-9057-7DD9F11FC78C}"/>
    <dgm:cxn modelId="{6AF95535-AC3B-407E-A6DC-4E3BF042DF71}" srcId="{7F011160-D01D-4B1B-B867-896E93A8F492}" destId="{EAAA9540-3E0D-4BFC-BA74-920017F62806}" srcOrd="2" destOrd="0" parTransId="{7EE6FFC6-0F89-459F-937D-0D46F4085E18}" sibTransId="{65165946-D91D-4A63-BE5B-4612B2C24506}"/>
    <dgm:cxn modelId="{796A976B-149C-4900-B133-A6D3C9574051}" type="presOf" srcId="{EAAA9540-3E0D-4BFC-BA74-920017F62806}" destId="{7F85EE71-5EF2-4934-9E40-51383F77D3AE}" srcOrd="0" destOrd="0" presId="urn:microsoft.com/office/officeart/2008/layout/VerticalCurvedList"/>
    <dgm:cxn modelId="{7709E4A3-8AEA-48E7-8FC0-A0BE28C17A96}" type="presOf" srcId="{52BA72C9-7EA8-4765-ACC0-DDAB57BA9637}" destId="{4EB1BD28-C7F8-4977-A27E-692307BB0D96}" srcOrd="0" destOrd="0" presId="urn:microsoft.com/office/officeart/2008/layout/VerticalCurvedList"/>
    <dgm:cxn modelId="{CC49739E-F1C2-443C-A52B-8A8CB5EE9B8D}" type="presParOf" srcId="{BD76952A-3304-48F5-AC06-09C15527FB58}" destId="{917BFB0D-B336-4316-A5EF-950870A1436A}" srcOrd="0" destOrd="0" presId="urn:microsoft.com/office/officeart/2008/layout/VerticalCurvedList"/>
    <dgm:cxn modelId="{59F9F73F-8E9A-41EC-BB73-EAAF6B70447E}" type="presParOf" srcId="{917BFB0D-B336-4316-A5EF-950870A1436A}" destId="{CF10E8E0-3180-421F-8612-008FFB85067A}" srcOrd="0" destOrd="0" presId="urn:microsoft.com/office/officeart/2008/layout/VerticalCurvedList"/>
    <dgm:cxn modelId="{A3FA96F1-4C0A-40F0-A106-B984AFFB157F}" type="presParOf" srcId="{CF10E8E0-3180-421F-8612-008FFB85067A}" destId="{B6F0075D-DC33-4E38-A64E-7D9D0E18686A}" srcOrd="0" destOrd="0" presId="urn:microsoft.com/office/officeart/2008/layout/VerticalCurvedList"/>
    <dgm:cxn modelId="{6063DCA7-235B-48CC-A1F9-010897D381E7}" type="presParOf" srcId="{CF10E8E0-3180-421F-8612-008FFB85067A}" destId="{5A0B6428-7A22-457D-941D-CA8398474C6C}" srcOrd="1" destOrd="0" presId="urn:microsoft.com/office/officeart/2008/layout/VerticalCurvedList"/>
    <dgm:cxn modelId="{85D39DD8-A2E1-4B31-A391-A9CD1933CD84}" type="presParOf" srcId="{CF10E8E0-3180-421F-8612-008FFB85067A}" destId="{E5775F1E-43D9-4BF3-B227-6DFCE1486FD3}" srcOrd="2" destOrd="0" presId="urn:microsoft.com/office/officeart/2008/layout/VerticalCurvedList"/>
    <dgm:cxn modelId="{2F44FE25-3191-4799-B629-16F48194ECB4}" type="presParOf" srcId="{CF10E8E0-3180-421F-8612-008FFB85067A}" destId="{E877C915-9EA6-4C81-A457-BC411479BC0A}" srcOrd="3" destOrd="0" presId="urn:microsoft.com/office/officeart/2008/layout/VerticalCurvedList"/>
    <dgm:cxn modelId="{72A03CFD-5C66-4CAE-BC38-CE3F67C70E36}" type="presParOf" srcId="{917BFB0D-B336-4316-A5EF-950870A1436A}" destId="{EFDA2DC0-979D-45AC-A5FC-0B26BC1DD855}" srcOrd="1" destOrd="0" presId="urn:microsoft.com/office/officeart/2008/layout/VerticalCurvedList"/>
    <dgm:cxn modelId="{A115C92A-7520-4D23-86A8-FED046DF13AF}" type="presParOf" srcId="{917BFB0D-B336-4316-A5EF-950870A1436A}" destId="{B3C75634-EE4F-482C-BB53-9D3C73787744}" srcOrd="2" destOrd="0" presId="urn:microsoft.com/office/officeart/2008/layout/VerticalCurvedList"/>
    <dgm:cxn modelId="{3F3CE4D4-B8F7-4444-A397-FE689DE21E9E}" type="presParOf" srcId="{B3C75634-EE4F-482C-BB53-9D3C73787744}" destId="{1279646F-1817-4DB9-AE76-A92D736EF433}" srcOrd="0" destOrd="0" presId="urn:microsoft.com/office/officeart/2008/layout/VerticalCurvedList"/>
    <dgm:cxn modelId="{FE9AE711-C06E-450A-9D93-B20A96E9F574}" type="presParOf" srcId="{917BFB0D-B336-4316-A5EF-950870A1436A}" destId="{4EB1BD28-C7F8-4977-A27E-692307BB0D96}" srcOrd="3" destOrd="0" presId="urn:microsoft.com/office/officeart/2008/layout/VerticalCurvedList"/>
    <dgm:cxn modelId="{E1E3E6F5-B9D7-445E-9646-C461306F9A27}" type="presParOf" srcId="{917BFB0D-B336-4316-A5EF-950870A1436A}" destId="{099DEA3E-66F0-4280-B46A-97888DFFF129}" srcOrd="4" destOrd="0" presId="urn:microsoft.com/office/officeart/2008/layout/VerticalCurvedList"/>
    <dgm:cxn modelId="{1E3962DA-0871-4403-8C39-ABE86604C8DD}" type="presParOf" srcId="{099DEA3E-66F0-4280-B46A-97888DFFF129}" destId="{941E2C20-1F99-460A-A605-9075E212D19B}" srcOrd="0" destOrd="0" presId="urn:microsoft.com/office/officeart/2008/layout/VerticalCurvedList"/>
    <dgm:cxn modelId="{DCC871C8-0262-42E5-B605-293046058049}" type="presParOf" srcId="{917BFB0D-B336-4316-A5EF-950870A1436A}" destId="{7F85EE71-5EF2-4934-9E40-51383F77D3AE}" srcOrd="5" destOrd="0" presId="urn:microsoft.com/office/officeart/2008/layout/VerticalCurvedList"/>
    <dgm:cxn modelId="{5C839DC0-24F8-4695-B0B4-EE385850E12B}" type="presParOf" srcId="{917BFB0D-B336-4316-A5EF-950870A1436A}" destId="{72E399A7-05F9-4BED-95C8-97CCAD4B9C23}" srcOrd="6" destOrd="0" presId="urn:microsoft.com/office/officeart/2008/layout/VerticalCurvedList"/>
    <dgm:cxn modelId="{A034FA97-8362-49D6-ADE6-D8C622B9B7F4}" type="presParOf" srcId="{72E399A7-05F9-4BED-95C8-97CCAD4B9C23}" destId="{EFD1BF51-7383-4D02-8CE8-C7E143DDDF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B6428-7A22-457D-941D-CA8398474C6C}">
      <dsp:nvSpPr>
        <dsp:cNvPr id="0" name=""/>
        <dsp:cNvSpPr/>
      </dsp:nvSpPr>
      <dsp:spPr>
        <a:xfrm>
          <a:off x="-4181876" y="-641703"/>
          <a:ext cx="4982844" cy="4982844"/>
        </a:xfrm>
        <a:prstGeom prst="blockArc">
          <a:avLst>
            <a:gd name="adj1" fmla="val 18900000"/>
            <a:gd name="adj2" fmla="val 2700000"/>
            <a:gd name="adj3" fmla="val 43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A2DC0-979D-45AC-A5FC-0B26BC1DD855}">
      <dsp:nvSpPr>
        <dsp:cNvPr id="0" name=""/>
        <dsp:cNvSpPr/>
      </dsp:nvSpPr>
      <dsp:spPr>
        <a:xfrm>
          <a:off x="515105" y="369943"/>
          <a:ext cx="7655796" cy="7398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8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dirty="0" smtClean="0">
              <a:solidFill>
                <a:srgbClr val="FFC000"/>
              </a:solidFill>
            </a:rPr>
            <a:t>5114100701 -  Alam A. R. Stone</a:t>
          </a:r>
          <a:endParaRPr lang="en-US" sz="2900" kern="1200" dirty="0">
            <a:solidFill>
              <a:srgbClr val="FFC000"/>
            </a:solidFill>
          </a:endParaRPr>
        </a:p>
      </dsp:txBody>
      <dsp:txXfrm>
        <a:off x="515105" y="369943"/>
        <a:ext cx="7655796" cy="739887"/>
      </dsp:txXfrm>
    </dsp:sp>
    <dsp:sp modelId="{1279646F-1817-4DB9-AE76-A92D736EF433}">
      <dsp:nvSpPr>
        <dsp:cNvPr id="0" name=""/>
        <dsp:cNvSpPr/>
      </dsp:nvSpPr>
      <dsp:spPr>
        <a:xfrm>
          <a:off x="52675" y="277457"/>
          <a:ext cx="924859" cy="924859"/>
        </a:xfrm>
        <a:prstGeom prst="ellipse">
          <a:avLst/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1BD28-C7F8-4977-A27E-692307BB0D96}">
      <dsp:nvSpPr>
        <dsp:cNvPr id="0" name=""/>
        <dsp:cNvSpPr/>
      </dsp:nvSpPr>
      <dsp:spPr>
        <a:xfrm>
          <a:off x="784054" y="1479775"/>
          <a:ext cx="7386847" cy="7398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8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dirty="0" smtClean="0">
              <a:solidFill>
                <a:srgbClr val="FFC000"/>
              </a:solidFill>
            </a:rPr>
            <a:t>5115100064</a:t>
          </a:r>
          <a:r>
            <a:rPr lang="id-ID" sz="2900" kern="1200" dirty="0" smtClean="0">
              <a:solidFill>
                <a:srgbClr val="FFC000"/>
              </a:solidFill>
            </a:rPr>
            <a:t> - </a:t>
          </a:r>
          <a:r>
            <a:rPr lang="pt-BR" sz="2900" kern="1200" dirty="0" smtClean="0">
              <a:solidFill>
                <a:srgbClr val="FFC000"/>
              </a:solidFill>
            </a:rPr>
            <a:t>Rasci Beryl Wirawienta H.</a:t>
          </a:r>
          <a:endParaRPr lang="en-US" sz="2900" kern="1200" dirty="0">
            <a:solidFill>
              <a:srgbClr val="FFC000"/>
            </a:solidFill>
          </a:endParaRPr>
        </a:p>
      </dsp:txBody>
      <dsp:txXfrm>
        <a:off x="784054" y="1479775"/>
        <a:ext cx="7386847" cy="739887"/>
      </dsp:txXfrm>
    </dsp:sp>
    <dsp:sp modelId="{941E2C20-1F99-460A-A605-9075E212D19B}">
      <dsp:nvSpPr>
        <dsp:cNvPr id="0" name=""/>
        <dsp:cNvSpPr/>
      </dsp:nvSpPr>
      <dsp:spPr>
        <a:xfrm>
          <a:off x="321624" y="1387289"/>
          <a:ext cx="924859" cy="924859"/>
        </a:xfrm>
        <a:prstGeom prst="ellipse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EE71-5EF2-4934-9E40-51383F77D3AE}">
      <dsp:nvSpPr>
        <dsp:cNvPr id="0" name=""/>
        <dsp:cNvSpPr/>
      </dsp:nvSpPr>
      <dsp:spPr>
        <a:xfrm>
          <a:off x="515105" y="2589606"/>
          <a:ext cx="7655796" cy="7398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8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kern="1200" dirty="0" smtClean="0">
              <a:solidFill>
                <a:srgbClr val="FFC000"/>
              </a:solidFill>
            </a:rPr>
            <a:t>5115100133</a:t>
          </a:r>
          <a:r>
            <a:rPr lang="id-ID" sz="2900" kern="1200" dirty="0" smtClean="0">
              <a:solidFill>
                <a:srgbClr val="FFC000"/>
              </a:solidFill>
            </a:rPr>
            <a:t> - </a:t>
          </a:r>
          <a:r>
            <a:rPr lang="sv-SE" sz="2900" kern="1200" dirty="0" smtClean="0">
              <a:solidFill>
                <a:srgbClr val="FFC000"/>
              </a:solidFill>
            </a:rPr>
            <a:t>Ahmad Ibnu Fajar</a:t>
          </a:r>
          <a:endParaRPr lang="en-US" sz="2900" kern="1200" dirty="0">
            <a:solidFill>
              <a:srgbClr val="FFC000"/>
            </a:solidFill>
          </a:endParaRPr>
        </a:p>
      </dsp:txBody>
      <dsp:txXfrm>
        <a:off x="515105" y="2589606"/>
        <a:ext cx="7655796" cy="739887"/>
      </dsp:txXfrm>
    </dsp:sp>
    <dsp:sp modelId="{EFD1BF51-7383-4D02-8CE8-C7E143DDDF89}">
      <dsp:nvSpPr>
        <dsp:cNvPr id="0" name=""/>
        <dsp:cNvSpPr/>
      </dsp:nvSpPr>
      <dsp:spPr>
        <a:xfrm>
          <a:off x="52675" y="2497120"/>
          <a:ext cx="924859" cy="924859"/>
        </a:xfrm>
        <a:prstGeom prst="ellipse">
          <a:avLst/>
        </a:prstGeom>
        <a:blipFill dpi="0" rotWithShape="0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6260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7745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559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8899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232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32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193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2963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114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68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63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5713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223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747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1519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190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324C-4DED-47E1-A3F5-3952849EDD08}" type="datetimeFigureOut">
              <a:rPr lang="id-ID" smtClean="0"/>
              <a:t>26/12/2016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98876-0BBE-46AF-8346-302A9D8188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7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err="1" smtClean="0"/>
              <a:t>Kruskal's</a:t>
            </a:r>
            <a:r>
              <a:rPr lang="en-US" sz="4800" b="1" dirty="0" smtClean="0"/>
              <a:t> Algorithm</a:t>
            </a:r>
            <a:endParaRPr lang="id-ID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for Electric Power Distribution Network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1686643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70" y="241055"/>
            <a:ext cx="2377955" cy="607481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Flow Chart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6569743" y="312825"/>
            <a:ext cx="4503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Keterangan :</a:t>
            </a:r>
          </a:p>
          <a:p>
            <a:r>
              <a:rPr lang="id-ID" dirty="0"/>
              <a:t>t</a:t>
            </a:r>
            <a:r>
              <a:rPr lang="id-ID" dirty="0" smtClean="0"/>
              <a:t>ot_vrtx = banyak tiang listrik (vertex)</a:t>
            </a:r>
          </a:p>
          <a:p>
            <a:r>
              <a:rPr lang="id-ID" dirty="0"/>
              <a:t>t</a:t>
            </a:r>
            <a:r>
              <a:rPr lang="id-ID" dirty="0" smtClean="0"/>
              <a:t>ot_edge = banyak sambungan antar tower listrik (edge)</a:t>
            </a:r>
          </a:p>
          <a:p>
            <a:r>
              <a:rPr lang="id-ID" dirty="0"/>
              <a:t>t</a:t>
            </a:r>
            <a:r>
              <a:rPr lang="id-ID" dirty="0" smtClean="0"/>
              <a:t>ower_name = nama tiang listrik</a:t>
            </a:r>
          </a:p>
          <a:p>
            <a:r>
              <a:rPr lang="id-ID" dirty="0" smtClean="0"/>
              <a:t>edge = daftar sambungan antar tiang listrik (awal-&gt;tujuan)</a:t>
            </a:r>
          </a:p>
          <a:p>
            <a:r>
              <a:rPr lang="id-ID" dirty="0"/>
              <a:t>w</a:t>
            </a:r>
            <a:r>
              <a:rPr lang="id-ID" dirty="0" smtClean="0"/>
              <a:t>eight = jarak antar tiang listrik</a:t>
            </a:r>
            <a:endParaRPr lang="id-ID" dirty="0"/>
          </a:p>
        </p:txBody>
      </p:sp>
      <p:sp>
        <p:nvSpPr>
          <p:cNvPr id="27" name="Oval 26"/>
          <p:cNvSpPr/>
          <p:nvPr/>
        </p:nvSpPr>
        <p:spPr>
          <a:xfrm>
            <a:off x="4491779" y="116188"/>
            <a:ext cx="1091821" cy="249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smtClean="0"/>
              <a:t>Start</a:t>
            </a:r>
            <a:endParaRPr lang="id-ID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08978" y="382256"/>
            <a:ext cx="6989396" cy="5666739"/>
            <a:chOff x="1408978" y="382256"/>
            <a:chExt cx="6989396" cy="5666739"/>
          </a:xfrm>
        </p:grpSpPr>
        <p:sp>
          <p:nvSpPr>
            <p:cNvPr id="4" name="Diamond 3"/>
            <p:cNvSpPr/>
            <p:nvPr/>
          </p:nvSpPr>
          <p:spPr>
            <a:xfrm>
              <a:off x="1435193" y="3457471"/>
              <a:ext cx="2277911" cy="13251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Is cycle formed ?</a:t>
              </a:r>
              <a:endParaRPr lang="id-ID" sz="1400" dirty="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3865795" y="601331"/>
              <a:ext cx="2343781" cy="47701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Read input  tot_vrtx &amp; tot_edge</a:t>
              </a:r>
              <a:endParaRPr lang="id-ID" sz="1400" dirty="0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3887873" y="1277435"/>
              <a:ext cx="2188798" cy="49896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Read tower_name</a:t>
              </a:r>
              <a:endParaRPr lang="id-ID" sz="1400" dirty="0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3847083" y="2017719"/>
              <a:ext cx="2270377" cy="577123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Read edge &amp; weight</a:t>
              </a:r>
              <a:endParaRPr lang="id-ID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08978" y="2696687"/>
              <a:ext cx="2188186" cy="508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 smtClean="0"/>
                <a:t>Sorting the graph (ascending) based on weight</a:t>
              </a:r>
              <a:endParaRPr lang="id-ID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24917" y="5035070"/>
              <a:ext cx="2188187" cy="519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Edge not using</a:t>
              </a:r>
              <a:endParaRPr lang="id-ID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29274" y="3917773"/>
              <a:ext cx="2188186" cy="406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Choose edge to using</a:t>
              </a:r>
              <a:endParaRPr lang="id-ID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68208" y="4692909"/>
              <a:ext cx="5141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Yes</a:t>
              </a:r>
              <a:endParaRPr lang="id-ID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06178" y="3693495"/>
              <a:ext cx="750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400" dirty="0" smtClean="0"/>
                <a:t>No</a:t>
              </a:r>
              <a:endParaRPr lang="id-ID" sz="1400" dirty="0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1479750" y="2041924"/>
              <a:ext cx="2188798" cy="49896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Display adjacency matrix</a:t>
              </a:r>
              <a:endParaRPr lang="id-ID" sz="1400" dirty="0"/>
            </a:p>
          </p:txBody>
        </p:sp>
        <p:sp>
          <p:nvSpPr>
            <p:cNvPr id="22" name="Parallelogram 21"/>
            <p:cNvSpPr/>
            <p:nvPr/>
          </p:nvSpPr>
          <p:spPr>
            <a:xfrm>
              <a:off x="6209576" y="4366024"/>
              <a:ext cx="2188798" cy="934635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 smtClean="0"/>
                <a:t>Display representation graph MST process based Kruskal’s algorithm</a:t>
              </a:r>
              <a:endParaRPr lang="id-ID" sz="1200" dirty="0"/>
            </a:p>
          </p:txBody>
        </p:sp>
        <p:sp>
          <p:nvSpPr>
            <p:cNvPr id="24" name="Parallelogram 23"/>
            <p:cNvSpPr/>
            <p:nvPr/>
          </p:nvSpPr>
          <p:spPr>
            <a:xfrm>
              <a:off x="6209576" y="5554955"/>
              <a:ext cx="2188798" cy="49404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Display the result</a:t>
              </a:r>
              <a:endParaRPr lang="id-ID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29339" y="4602829"/>
              <a:ext cx="2188186" cy="4879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Calculate the minimum weight</a:t>
              </a:r>
              <a:endParaRPr lang="id-ID" sz="1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491775" y="5647626"/>
              <a:ext cx="1091821" cy="293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End</a:t>
              </a:r>
              <a:endParaRPr lang="id-ID" sz="14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039344" y="1052775"/>
              <a:ext cx="3" cy="22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037686" y="382256"/>
              <a:ext cx="3" cy="22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982268" y="1776395"/>
              <a:ext cx="3" cy="22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88485" y="2825116"/>
              <a:ext cx="2188186" cy="406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 smtClean="0"/>
                <a:t>Create a graph</a:t>
              </a:r>
              <a:endParaRPr lang="id-ID" sz="14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4983100" y="2594842"/>
              <a:ext cx="3" cy="22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5" idx="5"/>
              <a:endCxn id="21" idx="2"/>
            </p:cNvCxnSpPr>
            <p:nvPr/>
          </p:nvCxnSpPr>
          <p:spPr>
            <a:xfrm flipH="1" flipV="1">
              <a:off x="3606178" y="2291404"/>
              <a:ext cx="313045" cy="14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3594833" y="3013701"/>
              <a:ext cx="335734" cy="14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5297" y="3232038"/>
              <a:ext cx="158510" cy="31092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9813" y="4807847"/>
              <a:ext cx="158510" cy="310923"/>
            </a:xfrm>
            <a:prstGeom prst="rect">
              <a:avLst/>
            </a:prstGeom>
          </p:spPr>
        </p:pic>
        <p:cxnSp>
          <p:nvCxnSpPr>
            <p:cNvPr id="36" name="Straight Arrow Connector 35"/>
            <p:cNvCxnSpPr>
              <a:stCxn id="4" idx="3"/>
              <a:endCxn id="18" idx="1"/>
            </p:cNvCxnSpPr>
            <p:nvPr/>
          </p:nvCxnSpPr>
          <p:spPr>
            <a:xfrm>
              <a:off x="3713104" y="4120033"/>
              <a:ext cx="216170" cy="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982265" y="4351432"/>
              <a:ext cx="3" cy="22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101491" y="4823070"/>
              <a:ext cx="216170" cy="1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5"/>
              <a:endCxn id="28" idx="6"/>
            </p:cNvCxnSpPr>
            <p:nvPr/>
          </p:nvCxnSpPr>
          <p:spPr>
            <a:xfrm flipH="1" flipV="1">
              <a:off x="5583596" y="5794329"/>
              <a:ext cx="687735" cy="7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7303972" y="5317646"/>
              <a:ext cx="3" cy="22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385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Daftar Pustaka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Alfiyah, Siti. 2011. Optimasi Jaringan Listrik Kecamatan Matrijeron Yogyakarta </a:t>
            </a:r>
            <a:r>
              <a:rPr lang="id-ID" dirty="0" smtClean="0"/>
              <a:t>dengan </a:t>
            </a:r>
            <a:r>
              <a:rPr lang="id-ID" dirty="0"/>
              <a:t>Algortima Kruskal dan Prim. Yogyakarta. Jurusan Matematika, Fakultas </a:t>
            </a:r>
            <a:r>
              <a:rPr lang="id-ID" dirty="0" smtClean="0"/>
              <a:t>Sains </a:t>
            </a:r>
            <a:r>
              <a:rPr lang="id-ID" dirty="0"/>
              <a:t>dan Teknologi Universitas Islam Negeri Sunan Kalijaga.</a:t>
            </a:r>
          </a:p>
          <a:p>
            <a:r>
              <a:rPr lang="id-ID" dirty="0"/>
              <a:t>Arifudin, Rochmad Riza &amp; Angeswari Ayu Damayanti. 2013. Penerapan Algoritma </a:t>
            </a:r>
            <a:r>
              <a:rPr lang="id-ID" dirty="0" smtClean="0"/>
              <a:t>Kruskal </a:t>
            </a:r>
            <a:r>
              <a:rPr lang="id-ID" dirty="0"/>
              <a:t>pada Jaringan Listrik Perumahan Kampoeng Harmoni di Unggaran Barat. </a:t>
            </a:r>
            <a:r>
              <a:rPr lang="id-ID" dirty="0" smtClean="0"/>
              <a:t>UNNES </a:t>
            </a:r>
            <a:r>
              <a:rPr lang="id-ID" dirty="0"/>
              <a:t>Journal of Mathematics, </a:t>
            </a:r>
            <a:r>
              <a:rPr lang="id-ID" i="1" dirty="0">
                <a:solidFill>
                  <a:srgbClr val="FFC000"/>
                </a:solidFill>
              </a:rPr>
              <a:t>http://</a:t>
            </a:r>
            <a:r>
              <a:rPr lang="id-ID" i="1" dirty="0" smtClean="0">
                <a:solidFill>
                  <a:srgbClr val="FFC000"/>
                </a:solidFill>
              </a:rPr>
              <a:t>journal.unnes.ac.id/sju/index.php/ujm</a:t>
            </a:r>
            <a:r>
              <a:rPr lang="id-ID" dirty="0" smtClean="0"/>
              <a:t>, 21 </a:t>
            </a:r>
            <a:r>
              <a:rPr lang="id-ID" dirty="0"/>
              <a:t>November 2016.</a:t>
            </a:r>
          </a:p>
          <a:p>
            <a:r>
              <a:rPr lang="id-ID" dirty="0"/>
              <a:t>Lawalata, Sandro &amp; Abraham Zacaria Wattimena. 2013. Aplikasi Algoritma </a:t>
            </a:r>
            <a:r>
              <a:rPr lang="id-ID" dirty="0" smtClean="0"/>
              <a:t>Kruskal dalam </a:t>
            </a:r>
            <a:r>
              <a:rPr lang="id-ID" dirty="0"/>
              <a:t>Pengoptimalan Panjang Pipa. Jurnal Barekeng Vol.7 No.2 Hal. </a:t>
            </a:r>
            <a:r>
              <a:rPr lang="id-ID" dirty="0" smtClean="0"/>
              <a:t>13-18, </a:t>
            </a:r>
            <a:r>
              <a:rPr lang="id-ID" i="1" dirty="0" smtClean="0">
                <a:solidFill>
                  <a:srgbClr val="FFC000"/>
                </a:solidFill>
              </a:rPr>
              <a:t>ejournal.unpatti.ac.id/ppr_iteminfo_lnk.php?id=1010</a:t>
            </a:r>
            <a:r>
              <a:rPr lang="id-ID" dirty="0"/>
              <a:t>, 21 November 2016.</a:t>
            </a:r>
          </a:p>
          <a:p>
            <a:r>
              <a:rPr lang="id-ID" dirty="0"/>
              <a:t>Pavana D, Triveni M T. Power System Restoration In Distribution Network Through Reconfiguration Using Mst-Kruskal’s Algorithm. IJRET: International Journal of Research in Engineering and </a:t>
            </a:r>
            <a:r>
              <a:rPr lang="id-ID" dirty="0" smtClean="0"/>
              <a:t>Technology. </a:t>
            </a:r>
            <a:r>
              <a:rPr lang="id-ID" i="1" dirty="0" smtClean="0">
                <a:solidFill>
                  <a:srgbClr val="FFC000"/>
                </a:solidFill>
              </a:rPr>
              <a:t>http</a:t>
            </a:r>
            <a:r>
              <a:rPr lang="id-ID" i="1" dirty="0">
                <a:solidFill>
                  <a:srgbClr val="FFC000"/>
                </a:solidFill>
              </a:rPr>
              <a:t>://esatjournals.net/ijret/2015v04/i07/IJRET20150407049.pdf</a:t>
            </a:r>
            <a:r>
              <a:rPr lang="id-ID" dirty="0"/>
              <a:t>, 23 November 2016.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153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Thx (: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886206"/>
              </p:ext>
            </p:extLst>
          </p:nvPr>
        </p:nvGraphicFramePr>
        <p:xfrm>
          <a:off x="677863" y="2160589"/>
          <a:ext cx="8220331" cy="369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851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Kebutuhan listrik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4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Problem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iaya instalasi jaringan listrik yang bervariasi. Tergantung jarak, kondisi, dan berbagai variabel lain</a:t>
            </a:r>
          </a:p>
          <a:p>
            <a:r>
              <a:rPr lang="id-ID" dirty="0" smtClean="0"/>
              <a:t>Perlunya membuat </a:t>
            </a:r>
            <a:r>
              <a:rPr lang="id-ID" dirty="0"/>
              <a:t>jaringan listrik dengan </a:t>
            </a:r>
            <a:r>
              <a:rPr lang="id-ID" dirty="0" smtClean="0"/>
              <a:t>biaya </a:t>
            </a:r>
            <a:r>
              <a:rPr lang="id-ID" dirty="0"/>
              <a:t>se-’minimal mungkin’</a:t>
            </a:r>
          </a:p>
          <a:p>
            <a:r>
              <a:rPr lang="id-ID" dirty="0" smtClean="0"/>
              <a:t>Perlunya perangkat lunak yang dapat memudahkan perhitungan dalam membuat jaringan listrik dengan biaya paling murah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70447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Solusi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Merepresentasikan jaringan listrik dalam sebuah graph/tree</a:t>
            </a:r>
          </a:p>
          <a:p>
            <a:r>
              <a:rPr lang="id-ID" dirty="0" smtClean="0"/>
              <a:t>Mencari Minimum Spanning Tree (MST)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326" y="2793337"/>
            <a:ext cx="3810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94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Minimum Spanning Tree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minimum spanning tree (MST) or minimum weight spanning tree is a subset of the edges of a connected, edge-weighted undirected graph that connects all the vertices together, without any cycles and with the minimum possible total edge weight. That is, it is a spanning tree whose sum of edge weights is as small as possible. More generally, any undirected graph (not necessarily connected) has a minimum spanning forest, which is a union of the minimum spanning trees for its connected components.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29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Minimum Spanning </a:t>
            </a:r>
            <a:r>
              <a:rPr lang="id-ID" dirty="0" smtClean="0"/>
              <a:t>Tree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Algoritma Minimum Spanning Tree(MST) paling terkenal:</a:t>
            </a:r>
          </a:p>
          <a:p>
            <a:r>
              <a:rPr lang="id-ID" dirty="0" smtClean="0"/>
              <a:t>Kruskal’s Algorithm</a:t>
            </a:r>
          </a:p>
          <a:p>
            <a:r>
              <a:rPr lang="id-ID" dirty="0" smtClean="0"/>
              <a:t>Prim’s Algorithm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8782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Kruskal’s Algorithm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Kruskal's</a:t>
            </a:r>
            <a:r>
              <a:rPr lang="en-US" dirty="0"/>
              <a:t> algorithm is a minimum-spanning-tree algorithm which finds an edge of the least possible weight that connects any two trees in the forest</a:t>
            </a:r>
            <a:r>
              <a:rPr lang="en-US" dirty="0" smtClean="0"/>
              <a:t>. </a:t>
            </a:r>
            <a:r>
              <a:rPr lang="en-US" dirty="0"/>
              <a:t>It is a greedy algorithm in graph theory as it finds a minimum spanning tree for a connected weighted graph adding increasing cost arcs at each step</a:t>
            </a:r>
            <a:r>
              <a:rPr lang="en-US" dirty="0" smtClean="0"/>
              <a:t>. </a:t>
            </a:r>
            <a:r>
              <a:rPr lang="en-US" dirty="0"/>
              <a:t>This means it finds a subset of the edges that forms a tree that includes every vertex, where the total weight of all the edges in the tree is minimized. If the graph is not connected, then it finds a minimum spanning forest (a minimum spanning tree for each connected component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/>
              <a:t>This algorithm first appeared in Proceedings of the American Mathematical Society, pp. 48–50 in 1956, and was written by Joseph </a:t>
            </a:r>
            <a:r>
              <a:rPr lang="en-US" dirty="0" err="1"/>
              <a:t>Kruskal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41169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KRUSKAL(G):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∅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 ∈ G.V: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MAKE-SET(v)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(u, v) in G.E ordered by weight(u, v), increasing: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FIND-SET(u) ≠ FIND-SET(v):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∪ {(u, v)}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UNION(u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v)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28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Alur Program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Insialisasi </a:t>
            </a:r>
            <a:r>
              <a:rPr lang="id-ID" dirty="0"/>
              <a:t>jaringan listrik awal. Meliputi banyak tower listrik, nama masing masing tower listrik, banyak edge, dan weight tiap edge.</a:t>
            </a:r>
          </a:p>
          <a:p>
            <a:r>
              <a:rPr lang="id-ID" dirty="0" smtClean="0"/>
              <a:t>Membentuk </a:t>
            </a:r>
            <a:r>
              <a:rPr lang="id-ID" dirty="0"/>
              <a:t>jaringan listrik awal.</a:t>
            </a:r>
          </a:p>
          <a:p>
            <a:r>
              <a:rPr lang="id-ID" dirty="0" smtClean="0"/>
              <a:t>Sorting </a:t>
            </a:r>
            <a:r>
              <a:rPr lang="id-ID" dirty="0"/>
              <a:t>edge berdasarkan weight.</a:t>
            </a:r>
          </a:p>
          <a:p>
            <a:r>
              <a:rPr lang="id-ID" dirty="0" smtClean="0"/>
              <a:t>Mengecek </a:t>
            </a:r>
            <a:r>
              <a:rPr lang="id-ID" dirty="0"/>
              <a:t>edge mana saja yang akan digunakan.</a:t>
            </a:r>
          </a:p>
          <a:p>
            <a:r>
              <a:rPr lang="id-ID" dirty="0" smtClean="0"/>
              <a:t>Membentuk </a:t>
            </a:r>
            <a:r>
              <a:rPr lang="id-ID" dirty="0"/>
              <a:t>jaringan listrik baru berdasarkan hasil algoritma kruskal’s.</a:t>
            </a:r>
          </a:p>
          <a:p>
            <a:r>
              <a:rPr lang="id-ID" dirty="0" smtClean="0"/>
              <a:t>Menampilan </a:t>
            </a:r>
            <a:r>
              <a:rPr lang="id-ID" dirty="0"/>
              <a:t>hasil pada program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747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1240</TotalTime>
  <Words>692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Trebuchet MS</vt:lpstr>
      <vt:lpstr>Wingdings 3</vt:lpstr>
      <vt:lpstr>Facet</vt:lpstr>
      <vt:lpstr>Kruskal's Algorithm</vt:lpstr>
      <vt:lpstr>Latar Belakang</vt:lpstr>
      <vt:lpstr>Problem</vt:lpstr>
      <vt:lpstr>Solusi</vt:lpstr>
      <vt:lpstr>Minimum Spanning Tree</vt:lpstr>
      <vt:lpstr>Minimum Spanning Tree (2)</vt:lpstr>
      <vt:lpstr>Kruskal’s Algorithm</vt:lpstr>
      <vt:lpstr>Pseudocode</vt:lpstr>
      <vt:lpstr>Alur Program</vt:lpstr>
      <vt:lpstr>Flow Chart</vt:lpstr>
      <vt:lpstr>Daftar Pustaka</vt:lpstr>
      <vt:lpstr>Thx (: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Kruskal's Algorithm</dc:title>
  <dc:creator>Ai</dc:creator>
  <cp:lastModifiedBy>Ai</cp:lastModifiedBy>
  <cp:revision>35</cp:revision>
  <dcterms:created xsi:type="dcterms:W3CDTF">2016-12-16T16:29:03Z</dcterms:created>
  <dcterms:modified xsi:type="dcterms:W3CDTF">2016-12-26T19:53:59Z</dcterms:modified>
</cp:coreProperties>
</file>