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3" r:id="rId7"/>
    <p:sldId id="264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5972A17-F147-4034-929F-A1E2732121DD}" type="datetimeFigureOut">
              <a:rPr lang="bg-BG" smtClean="0"/>
              <a:t>11.03.2023 г.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9D82AC5-1ECA-4D11-AE8B-0DFB1B81EC7C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6923" y="3726702"/>
            <a:ext cx="4805996" cy="99894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 New" panose="02070309020205020404"/>
                <a:ea typeface="+mj-lt"/>
                <a:cs typeface="Arial" panose="020B0604020202020204"/>
              </a:rPr>
              <a:t>Arduino Password Manager (A.P.M.)</a:t>
            </a:r>
            <a:endParaRPr lang="bg-BG" sz="2400" dirty="0">
              <a:solidFill>
                <a:schemeClr val="tx2"/>
              </a:solidFill>
              <a:latin typeface="Courier New" panose="02070309020205020404"/>
              <a:cs typeface="Arial" panose="020B060402020202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7226" y="4555434"/>
            <a:ext cx="4805691" cy="441266"/>
          </a:xfrm>
        </p:spPr>
        <p:txBody>
          <a:bodyPr anchor="b">
            <a:normAutofit/>
          </a:bodyPr>
          <a:lstStyle/>
          <a:p>
            <a:r>
              <a:rPr lang="en-US" sz="2000" i="1" dirty="0">
                <a:solidFill>
                  <a:schemeClr val="tx2"/>
                </a:solidFill>
                <a:latin typeface="Courier New" panose="02070309020205020404"/>
                <a:cs typeface="Arial" panose="020B0604020202020204"/>
              </a:rPr>
              <a:t>By 404:Not Found</a:t>
            </a:r>
            <a:endParaRPr lang="bg-BG" sz="2000" i="1" dirty="0">
              <a:solidFill>
                <a:schemeClr val="tx2"/>
              </a:solidFill>
              <a:latin typeface="Courier New" panose="02070309020205020404"/>
              <a:cs typeface="Arial" panose="020B0604020202020204"/>
            </a:endParaRPr>
          </a:p>
        </p:txBody>
      </p:sp>
      <p:pic>
        <p:nvPicPr>
          <p:cNvPr id="21" name="Graphic 6" descr="Disconnec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13"/>
          <p:cNvGrpSpPr>
            <a:grpSpLocks noGrp="1" noUngrp="1" noRot="1" noChangeAspect="1" noMove="1" noResize="1"/>
          </p:cNvGrpSpPr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673" y="519108"/>
            <a:ext cx="6052755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000" dirty="0" err="1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Цел</a:t>
            </a:r>
            <a:r>
              <a:rPr lang="en-US" sz="600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на</a:t>
            </a:r>
            <a:r>
              <a:rPr lang="en-US" sz="600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проекта</a:t>
            </a:r>
            <a:endParaRPr lang="en-US" dirty="0" err="1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4106" y="3272980"/>
            <a:ext cx="5334931" cy="2189214"/>
          </a:xfrm>
        </p:spPr>
        <p:txBody>
          <a:bodyPr vert="horz" lIns="91440" tIns="45720" rIns="91440" bIns="45720" rtlCol="0" anchorCtr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Целта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на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проекта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е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да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си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записваш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паролите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материално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.</a:t>
            </a:r>
            <a:endParaRPr lang="en-US" sz="2400" b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Freeform: Shap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t="15331" b="40669"/>
          <a:stretch>
            <a:fillRect/>
          </a:stretch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8" name="Freeform: Shap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901" y="1293518"/>
            <a:ext cx="3651101" cy="4270963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4800" dirty="0" err="1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Проблемът</a:t>
            </a:r>
            <a:r>
              <a:rPr lang="en-US" sz="4800" dirty="0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 и </a:t>
            </a:r>
            <a:r>
              <a:rPr lang="en-US" sz="4800" dirty="0" err="1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решението</a:t>
            </a:r>
            <a:endParaRPr lang="en-US" sz="4800">
              <a:solidFill>
                <a:schemeClr val="bg2"/>
              </a:solidFill>
              <a:latin typeface="Courier New" panose="02070309020205020404"/>
              <a:cs typeface="Arial" panose="020B0604020202020204"/>
            </a:endParaRPr>
          </a:p>
        </p:txBody>
      </p:sp>
      <p:sp>
        <p:nvSpPr>
          <p:cNvPr id="31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233" y="518400"/>
            <a:ext cx="5005767" cy="5837949"/>
          </a:xfrm>
        </p:spPr>
        <p:txBody>
          <a:bodyPr anchor="ctr" anchorCtr="0">
            <a:normAutofit/>
          </a:bodyPr>
          <a:lstStyle/>
          <a:p>
            <a:pPr>
              <a:buFont typeface="Arial" panose="020B0604020202020204" charset="2"/>
              <a:buChar char="•"/>
            </a:pPr>
            <a:r>
              <a:rPr lang="bg-BG" altLang="en-US" sz="2000" b="1" dirty="0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Проблемът - когато някой се опитва да ти открадне паролата от онлайн </a:t>
            </a:r>
            <a:r>
              <a:rPr lang="bg-BG" altLang="en-US" sz="2000" b="1" dirty="0" err="1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password</a:t>
            </a:r>
            <a:r>
              <a:rPr lang="bg-BG" altLang="en-US" sz="2000" b="1" dirty="0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bg-BG" altLang="en-US" sz="2000" b="1" dirty="0" err="1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manager</a:t>
            </a:r>
            <a:r>
              <a:rPr lang="bg-BG" altLang="en-US" sz="2000" b="1" dirty="0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 може да го направи много лесно от където и да е.</a:t>
            </a:r>
          </a:p>
          <a:p>
            <a:pPr>
              <a:buFont typeface="Arial" panose="020B0604020202020204" charset="2"/>
              <a:buChar char="•"/>
            </a:pPr>
            <a:r>
              <a:rPr lang="bg-BG" altLang="en-US" sz="2000" b="1" dirty="0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Решението - </a:t>
            </a:r>
            <a:r>
              <a:rPr lang="bg-BG" sz="2000" b="1" dirty="0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Пазене на паролите материално за да са невъзможни за крадене виртуално.</a:t>
            </a:r>
            <a:endParaRPr lang="bg-BG" altLang="en-US" sz="2000" b="1" dirty="0">
              <a:solidFill>
                <a:schemeClr val="tx1">
                  <a:alpha val="80000"/>
                </a:schemeClr>
              </a:solidFill>
              <a:latin typeface="Courier New" panose="02070309020205020404"/>
              <a:cs typeface="Arial" panose="020B0604020202020204" pitchFamily="34" charset="0"/>
            </a:endParaRPr>
          </a:p>
        </p:txBody>
      </p:sp>
      <p:sp>
        <p:nvSpPr>
          <p:cNvPr id="35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  <a:effectLst/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2"/>
                </a:solidFill>
                <a:latin typeface="Courier New" panose="02070309020205020404"/>
                <a:ea typeface="+mj-lt"/>
                <a:cs typeface="+mj-lt"/>
              </a:rPr>
              <a:t>Как</a:t>
            </a:r>
            <a:r>
              <a:rPr lang="en-US" sz="4400" dirty="0">
                <a:solidFill>
                  <a:schemeClr val="bg2"/>
                </a:solidFill>
                <a:latin typeface="Courier New" panose="02070309020205020404"/>
                <a:ea typeface="+mj-lt"/>
                <a:cs typeface="+mj-lt"/>
              </a:rPr>
              <a:t> </a:t>
            </a:r>
            <a:r>
              <a:rPr lang="en-US" sz="4400" dirty="0" err="1">
                <a:solidFill>
                  <a:schemeClr val="bg2"/>
                </a:solidFill>
                <a:latin typeface="Courier New" panose="02070309020205020404"/>
                <a:ea typeface="+mj-lt"/>
                <a:cs typeface="+mj-lt"/>
              </a:rPr>
              <a:t>работи</a:t>
            </a:r>
            <a:r>
              <a:rPr lang="en-US" sz="4400" dirty="0">
                <a:solidFill>
                  <a:schemeClr val="bg2"/>
                </a:solidFill>
                <a:latin typeface="Courier New" panose="02070309020205020404"/>
                <a:ea typeface="+mj-lt"/>
                <a:cs typeface="+mj-lt"/>
              </a:rPr>
              <a:t>?</a:t>
            </a:r>
            <a:endParaRPr lang="en-US" sz="4400" dirty="0">
              <a:solidFill>
                <a:schemeClr val="bg2"/>
              </a:solidFill>
              <a:latin typeface="Courier New" panose="02070309020205020404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 rotWithShape="1">
          <a:blip r:embed="rId2"/>
          <a:srcRect t="21171" r="1" b="34829"/>
          <a:stretch>
            <a:fillRect/>
          </a:stretch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40" name="Group 13"/>
          <p:cNvGrpSpPr>
            <a:grpSpLocks noGrp="1" noUngrp="1" noRot="1" noChangeAspect="1" noMove="1" noResize="1"/>
          </p:cNvGrpSpPr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/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15"/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868" y="1974978"/>
            <a:ext cx="5804732" cy="2562295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  <a:latin typeface="Courier New" panose="02070309020205020404"/>
              <a:ea typeface="+mn-lt"/>
              <a:cs typeface="+mn-lt"/>
            </a:endParaRPr>
          </a:p>
          <a:p>
            <a:pPr marL="0" indent="0">
              <a:spcBef>
                <a:spcPts val="600"/>
              </a:spcBef>
              <a:spcAft>
                <a:spcPts val="400"/>
              </a:spcAft>
              <a:buNone/>
            </a:pP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Сайта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записва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паролите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на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ардуиното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smtClean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и  </a:t>
            </a:r>
            <a:r>
              <a:rPr lang="en-US" sz="2400" dirty="0" err="1" smtClean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то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не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може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да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бъде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хакнато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.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42" name="Graphic 185"/>
          <p:cNvGrpSpPr>
            <a:grpSpLocks noGrp="1" noUngrp="1" noRot="1" noChangeAspect="1" noMove="1" noResize="1"/>
          </p:cNvGrpSpPr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9" name="Freeform: Shape 1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149008" y="4834834"/>
            <a:ext cx="54157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r"/>
            <a:r>
              <a:rPr lang="en-US" dirty="0" err="1">
                <a:solidFill>
                  <a:schemeClr val="bg2"/>
                </a:solidFill>
                <a:latin typeface="Courier New" panose="02070309020205020404"/>
                <a:cs typeface="Courier New" panose="02070309020205020404"/>
              </a:rPr>
              <a:t>Технологии</a:t>
            </a:r>
            <a:r>
              <a:rPr lang="en-US" dirty="0">
                <a:solidFill>
                  <a:schemeClr val="bg2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lang="en-US" dirty="0">
              <a:solidFill>
                <a:schemeClr val="bg2"/>
              </a:solidFill>
              <a:latin typeface="Century Gothic"/>
              <a:cs typeface="Courier New" panose="02070309020205020404"/>
            </a:endParaRPr>
          </a:p>
          <a:p>
            <a:pPr algn="r"/>
            <a:r>
              <a:rPr lang="en-US" dirty="0">
                <a:solidFill>
                  <a:schemeClr val="bg2"/>
                </a:solidFill>
                <a:latin typeface="Courier New" panose="02070309020205020404"/>
                <a:cs typeface="Courier New" panose="02070309020205020404"/>
              </a:rPr>
              <a:t>Arduino, HTML, CSS, </a:t>
            </a:r>
            <a:r>
              <a:rPr lang="en-US" dirty="0" err="1">
                <a:solidFill>
                  <a:schemeClr val="bg2"/>
                </a:solidFill>
                <a:latin typeface="Courier New" panose="02070309020205020404"/>
                <a:cs typeface="Courier New" panose="02070309020205020404"/>
              </a:rPr>
              <a:t>Javascript</a:t>
            </a:r>
            <a:r>
              <a:rPr lang="en-US" dirty="0">
                <a:solidFill>
                  <a:schemeClr val="bg2"/>
                </a:solidFill>
                <a:latin typeface="Courier New" panose="02070309020205020404"/>
                <a:cs typeface="Courier New" panose="02070309020205020404"/>
              </a:rPr>
              <a:t>, C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" grpId="1" build="p" animBg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9885829" y="4753536"/>
            <a:ext cx="914400" cy="9144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45504" y="4753535"/>
            <a:ext cx="914400" cy="9144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87152" y="4753535"/>
            <a:ext cx="914400" cy="91440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83976" y="4753536"/>
            <a:ext cx="914400" cy="9144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Процесът</a:t>
            </a:r>
            <a:r>
              <a:rPr lang="en-US" dirty="0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на</a:t>
            </a:r>
            <a:r>
              <a:rPr lang="en-US" dirty="0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работа</a:t>
            </a:r>
            <a:endParaRPr lang="en-US" dirty="0">
              <a:solidFill>
                <a:schemeClr val="bg2"/>
              </a:solidFill>
              <a:latin typeface="Courier New" panose="02070309020205020404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08.03 -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След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като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разбрахме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темите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измислихме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идеята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за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проекта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09.03 -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Направих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ме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основите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на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сайта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и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половината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 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от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кода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за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ардуиното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10.03 -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След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 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малки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технически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проблеми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успяхме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да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завършим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и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тестваме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успешно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проекта</a:t>
            </a:r>
            <a:endParaRPr lang="en-US" b="1" dirty="0">
              <a:solidFill>
                <a:schemeClr val="accent2"/>
              </a:solidFill>
              <a:latin typeface="Courier New" panose="02070309020205020404"/>
              <a:cs typeface="Arial" panose="020B0604020202020204"/>
            </a:endParaRPr>
          </a:p>
        </p:txBody>
      </p:sp>
      <p:sp>
        <p:nvSpPr>
          <p:cNvPr id="6" name="Arrow: Chevron 5"/>
          <p:cNvSpPr/>
          <p:nvPr/>
        </p:nvSpPr>
        <p:spPr>
          <a:xfrm>
            <a:off x="756397" y="5560918"/>
            <a:ext cx="2151530" cy="616323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/>
          <p:cNvSpPr/>
          <p:nvPr/>
        </p:nvSpPr>
        <p:spPr>
          <a:xfrm>
            <a:off x="2919132" y="5560918"/>
            <a:ext cx="2980764" cy="61632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8"/>
          <p:cNvSpPr/>
          <p:nvPr/>
        </p:nvSpPr>
        <p:spPr>
          <a:xfrm>
            <a:off x="5899896" y="5560917"/>
            <a:ext cx="2958352" cy="616323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/>
          <p:cNvSpPr/>
          <p:nvPr/>
        </p:nvSpPr>
        <p:spPr>
          <a:xfrm>
            <a:off x="8847044" y="5560917"/>
            <a:ext cx="2151530" cy="61632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700000">
            <a:off x="1718907" y="4699755"/>
            <a:ext cx="804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/>
              <a:t>08.03</a:t>
            </a:r>
          </a:p>
        </p:txBody>
      </p:sp>
      <p:sp>
        <p:nvSpPr>
          <p:cNvPr id="18" name="TextBox 17"/>
          <p:cNvSpPr txBox="1"/>
          <p:nvPr/>
        </p:nvSpPr>
        <p:spPr>
          <a:xfrm rot="2760000">
            <a:off x="4748942" y="4746867"/>
            <a:ext cx="888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/>
              <a:t>09.03</a:t>
            </a:r>
          </a:p>
        </p:txBody>
      </p:sp>
      <p:sp>
        <p:nvSpPr>
          <p:cNvPr id="19" name="TextBox 18"/>
          <p:cNvSpPr txBox="1"/>
          <p:nvPr/>
        </p:nvSpPr>
        <p:spPr>
          <a:xfrm rot="2640000">
            <a:off x="7698877" y="4705037"/>
            <a:ext cx="804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/>
              <a:t>10.03</a:t>
            </a:r>
          </a:p>
        </p:txBody>
      </p:sp>
      <p:sp>
        <p:nvSpPr>
          <p:cNvPr id="20" name="TextBox 19"/>
          <p:cNvSpPr txBox="1"/>
          <p:nvPr/>
        </p:nvSpPr>
        <p:spPr>
          <a:xfrm rot="2700000">
            <a:off x="9856500" y="4690672"/>
            <a:ext cx="868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/>
              <a:t>11.03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" grpI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356" y="-624428"/>
            <a:ext cx="3200400" cy="4461163"/>
          </a:xfrm>
          <a:effectLst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Live demo</a:t>
            </a: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dirty="0" err="1">
                <a:latin typeface="Courier New" panose="02070309020205020404"/>
                <a:cs typeface="Arial" panose="020B0604020202020204"/>
              </a:rPr>
              <a:t>Разкажете</a:t>
            </a:r>
            <a:r>
              <a:rPr lang="en-US" sz="46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4600" dirty="0" err="1">
                <a:latin typeface="Courier New" panose="02070309020205020404"/>
                <a:cs typeface="Arial" panose="020B0604020202020204"/>
              </a:rPr>
              <a:t>за</a:t>
            </a:r>
            <a:r>
              <a:rPr lang="en-US" sz="46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4600" dirty="0" err="1">
                <a:latin typeface="Courier New" panose="02070309020205020404"/>
                <a:cs typeface="Arial" panose="020B0604020202020204"/>
              </a:rPr>
              <a:t>Вашето</a:t>
            </a:r>
            <a:r>
              <a:rPr lang="en-US" sz="46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4600" dirty="0" err="1">
                <a:latin typeface="Courier New" panose="02070309020205020404"/>
                <a:cs typeface="Arial" panose="020B0604020202020204"/>
              </a:rPr>
              <a:t>преживяване</a:t>
            </a:r>
            <a:endParaRPr lang="en-US" sz="4600">
              <a:latin typeface="Courier New" panose="02070309020205020404"/>
              <a:cs typeface="Arial" panose="020B0604020202020204"/>
            </a:endParaRPr>
          </a:p>
        </p:txBody>
      </p:sp>
      <p:sp>
        <p:nvSpPr>
          <p:cNvPr id="1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anchorCtr="0"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/>
                <a:cs typeface="Arial" panose="020B0604020202020204"/>
              </a:rPr>
              <a:t>Какво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научихте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от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хакатона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?</a:t>
            </a:r>
            <a:endParaRPr lang="en-US" sz="2200" dirty="0">
              <a:latin typeface="Courier New" panose="02070309020205020404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/>
                <a:cs typeface="Arial" panose="020B0604020202020204"/>
              </a:rPr>
              <a:t>Кой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е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вашият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екип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?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/>
                <a:cs typeface="Arial" panose="020B0604020202020204"/>
              </a:rPr>
              <a:t>Кой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е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вашият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ментор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/>
      <p:bldP spid="27" grpI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89" y="4867563"/>
            <a:ext cx="5079809" cy="1219199"/>
          </a:xfrm>
          <a:effectLst/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Специални благодарности</a:t>
            </a:r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2669" y="1433007"/>
            <a:ext cx="5186045" cy="1510030"/>
          </a:xfrm>
          <a:effectLst/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bg-BG" sz="24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Преди да приключим с нашата презентация, бихме желали да благодарим на нашия ментор Антон Янчев.</a:t>
            </a:r>
          </a:p>
        </p:txBody>
      </p:sp>
      <p:grpSp>
        <p:nvGrpSpPr>
          <p:cNvPr id="22" name="Graphic 185"/>
          <p:cNvGrpSpPr>
            <a:grpSpLocks noGrp="1" noUngrp="1" noRot="1" noChangeAspect="1" noMove="1" noResize="1"/>
          </p:cNvGrpSpPr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" name="Content Placeholder 8" descr="630112c1e78fd0ad21df97cd4361046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59107" y="2339022"/>
            <a:ext cx="5186045" cy="5186045"/>
          </a:xfrm>
          <a:prstGeom prst="ellipse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" grpI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bg-BG" altLang="en-US" sz="7200" dirty="0">
                <a:latin typeface="Courier New" panose="02070309020205020404"/>
                <a:cs typeface="Arial" panose="020B0604020202020204"/>
              </a:rPr>
              <a:t>Б</a:t>
            </a:r>
            <a:r>
              <a:rPr lang="en-US" sz="7200" dirty="0" err="1">
                <a:latin typeface="Courier New" panose="02070309020205020404"/>
                <a:cs typeface="Arial" panose="020B0604020202020204"/>
              </a:rPr>
              <a:t>лагодарим</a:t>
            </a:r>
            <a:r>
              <a:rPr lang="en-US" sz="7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7200" dirty="0" err="1">
                <a:latin typeface="Courier New" panose="02070309020205020404"/>
                <a:cs typeface="Arial" panose="020B0604020202020204"/>
              </a:rPr>
              <a:t>Ви</a:t>
            </a:r>
            <a:r>
              <a:rPr lang="en-US" sz="7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7200" dirty="0" err="1">
                <a:latin typeface="Courier New" panose="02070309020205020404"/>
                <a:cs typeface="Arial" panose="020B0604020202020204"/>
              </a:rPr>
              <a:t>за</a:t>
            </a:r>
            <a:r>
              <a:rPr lang="en-US" sz="7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7200" dirty="0" err="1">
                <a:latin typeface="Courier New" panose="02070309020205020404"/>
                <a:cs typeface="Arial" panose="020B0604020202020204"/>
              </a:rPr>
              <a:t>вниманието</a:t>
            </a:r>
            <a:r>
              <a:rPr lang="en-US" sz="7200" dirty="0">
                <a:latin typeface="Courier New" panose="02070309020205020404"/>
                <a:cs typeface="Arial" panose="020B0604020202020204"/>
              </a:rPr>
              <a:t>!</a:t>
            </a: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2D3142"/>
      </a:dk1>
      <a:lt1>
        <a:srgbClr val="B0D7FF"/>
      </a:lt1>
      <a:dk2>
        <a:srgbClr val="2D3142"/>
      </a:dk2>
      <a:lt2>
        <a:srgbClr val="EAE8FF"/>
      </a:lt2>
      <a:accent1>
        <a:srgbClr val="B0D7FF"/>
      </a:accent1>
      <a:accent2>
        <a:srgbClr val="EAE8FF"/>
      </a:accent2>
      <a:accent3>
        <a:srgbClr val="B0D7FF"/>
      </a:accent3>
      <a:accent4>
        <a:srgbClr val="2D3142"/>
      </a:accent4>
      <a:accent5>
        <a:srgbClr val="EAE8FF"/>
      </a:accent5>
      <a:accent6>
        <a:srgbClr val="D8D5DB"/>
      </a:accent6>
      <a:hlink>
        <a:srgbClr val="ADACB5"/>
      </a:hlink>
      <a:folHlink>
        <a:srgbClr val="B0D7FF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</TotalTime>
  <Words>118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 2</vt:lpstr>
      <vt:lpstr>Quotable</vt:lpstr>
      <vt:lpstr>Arduino Password Manager (A.P.M.)</vt:lpstr>
      <vt:lpstr>Цел на проекта</vt:lpstr>
      <vt:lpstr>Проблемът и решението</vt:lpstr>
      <vt:lpstr>Как работи?</vt:lpstr>
      <vt:lpstr>Процесът на работа</vt:lpstr>
      <vt:lpstr>Live demo</vt:lpstr>
      <vt:lpstr>Разкажете за Вашето преживяване</vt:lpstr>
      <vt:lpstr>Специални благодарности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A.P.M.(Arduino Password Manager)</dc:title>
  <dc:creator>Martin Grigorov</dc:creator>
  <cp:lastModifiedBy>ivail</cp:lastModifiedBy>
  <cp:revision>396</cp:revision>
  <dcterms:created xsi:type="dcterms:W3CDTF">2023-03-09T12:54:00Z</dcterms:created>
  <dcterms:modified xsi:type="dcterms:W3CDTF">2023-03-11T00:14:27Z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B462F26D785E47B683D9AA6C221B6560</vt:lpwstr>
  </property>
  <property fmtid="{D5CDD505-2E9C-101B-9397-08002B2CF9AE}" pid="3" name="KSOProductBuildVer">
    <vt:lpwstr>1033-11.2.0.11219</vt:lpwstr>
  </property>
</Properties>
</file>