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79" autoAdjust="0"/>
    <p:restoredTop sz="94660"/>
  </p:normalViewPr>
  <p:slideViewPr>
    <p:cSldViewPr>
      <p:cViewPr varScale="1">
        <p:scale>
          <a:sx n="115" d="100"/>
          <a:sy n="115" d="100"/>
        </p:scale>
        <p:origin x="12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333375"/>
            <a:ext cx="6048375" cy="11096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193800"/>
            <a:ext cx="6048375" cy="696913"/>
          </a:xfrm>
          <a:effectLst>
            <a:outerShdw dist="17961" dir="2700000" algn="ctr" rotWithShape="0">
              <a:schemeClr val="tx1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59563" y="476250"/>
            <a:ext cx="1800225" cy="60483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8888" y="476250"/>
            <a:ext cx="5248275" cy="60483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52425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5538" y="1557338"/>
            <a:ext cx="352425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476250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2009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875" y="549275"/>
            <a:ext cx="6479381" cy="792163"/>
          </a:xfrm>
          <a:noFill/>
        </p:spPr>
        <p:txBody>
          <a:bodyPr/>
          <a:lstStyle/>
          <a:p>
            <a:r>
              <a:rPr lang="en-US" dirty="0" smtClean="0">
                <a:latin typeface="Tahoma" charset="0"/>
              </a:rPr>
              <a:t>Radiation Monitoring System</a:t>
            </a:r>
            <a:endParaRPr lang="uk-UA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75" y="1341438"/>
            <a:ext cx="5573713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 smtClean="0"/>
              <a:t>Ивайло Русинчовски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404813"/>
            <a:ext cx="7127875" cy="649287"/>
          </a:xfrm>
        </p:spPr>
        <p:txBody>
          <a:bodyPr/>
          <a:lstStyle/>
          <a:p>
            <a:r>
              <a:rPr lang="bg-BG" b="1" dirty="0" smtClean="0">
                <a:latin typeface="Tahoma" charset="0"/>
              </a:rPr>
              <a:t>Въведение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6"/>
            <a:ext cx="6769100" cy="4248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dirty="0"/>
              <a:t>П</a:t>
            </a:r>
            <a:r>
              <a:rPr lang="ru-RU" sz="2000" dirty="0" smtClean="0"/>
              <a:t>риложение</a:t>
            </a:r>
            <a:r>
              <a:rPr lang="ru-RU" sz="2000" dirty="0"/>
              <a:t>, </a:t>
            </a:r>
            <a:r>
              <a:rPr lang="ru-RU" sz="2000" dirty="0" smtClean="0"/>
              <a:t>което </a:t>
            </a:r>
            <a:r>
              <a:rPr lang="ru-RU" sz="2000" dirty="0"/>
              <a:t>улеснява наблюдението на нивата на радиация и предупреждаване при опасни такива</a:t>
            </a:r>
            <a:r>
              <a:rPr lang="ru-RU" sz="2000" dirty="0" smtClean="0"/>
              <a:t>.</a:t>
            </a:r>
          </a:p>
          <a:p>
            <a:pPr>
              <a:lnSpc>
                <a:spcPct val="80000"/>
              </a:lnSpc>
            </a:pPr>
            <a:endParaRPr lang="bg-BG" altLang="ko-KR" sz="16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bg-BG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sz="2000" dirty="0"/>
              <a:t>Достъпът до приложението е сравнително лесен, като е нужно да се премине през регистрация и да е на лице гайгеров сензор и </a:t>
            </a:r>
            <a:r>
              <a:rPr lang="ru-RU" sz="2000" dirty="0" smtClean="0"/>
              <a:t>микроконтролер</a:t>
            </a:r>
            <a:endParaRPr lang="bg-BG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bg-BG" sz="16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bg-BG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bg-BG" sz="16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bg-BG" sz="16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bg-BG" sz="2000" dirty="0" smtClean="0">
                <a:ea typeface="굴림" charset="-127"/>
              </a:rPr>
              <a:t>Може да се използва от различни лица в различни обстановки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404813"/>
            <a:ext cx="7127875" cy="649287"/>
          </a:xfrm>
        </p:spPr>
        <p:txBody>
          <a:bodyPr/>
          <a:lstStyle/>
          <a:p>
            <a:r>
              <a:rPr lang="bg-BG" b="1" dirty="0" smtClean="0">
                <a:latin typeface="Tahoma" charset="0"/>
              </a:rPr>
              <a:t>Технологии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6192688" cy="508518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Frontend - </a:t>
            </a:r>
            <a:r>
              <a:rPr lang="en-US" sz="2000" dirty="0" err="1"/>
              <a:t>NextJS</a:t>
            </a:r>
            <a:r>
              <a:rPr lang="en-US" sz="2000" dirty="0"/>
              <a:t> + Tailwind</a:t>
            </a:r>
            <a:endParaRPr lang="bg-BG" altLang="ko-KR" sz="2000" dirty="0" smtClean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sz="2000" dirty="0"/>
              <a:t>Backend - </a:t>
            </a:r>
            <a:r>
              <a:rPr lang="en-US" sz="2000" dirty="0" err="1"/>
              <a:t>NodeJS</a:t>
            </a:r>
            <a:r>
              <a:rPr lang="en-US" sz="2000" dirty="0"/>
              <a:t> + Express</a:t>
            </a:r>
            <a:endParaRPr lang="bg-BG" sz="20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bg-BG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bg-BG" sz="20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bg-BG" sz="2000" dirty="0" smtClean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bg-BG" sz="2000" dirty="0" smtClean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bg-BG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bg-BG" sz="2000" dirty="0" smtClean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bg-BG" sz="2000" dirty="0" smtClean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bg-BG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bg-BG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sz="2000" dirty="0"/>
              <a:t>Database </a:t>
            </a:r>
            <a:r>
              <a:rPr lang="en-US" sz="2000" dirty="0" smtClean="0"/>
              <a:t>– MongoDB</a:t>
            </a:r>
            <a:endParaRPr lang="bg-BG" sz="2000" dirty="0"/>
          </a:p>
          <a:p>
            <a:pPr>
              <a:lnSpc>
                <a:spcPct val="80000"/>
              </a:lnSpc>
            </a:pPr>
            <a:r>
              <a:rPr lang="bg-BG" sz="2000" dirty="0"/>
              <a:t>Контейнеризация- </a:t>
            </a:r>
            <a:r>
              <a:rPr lang="en-US" sz="2000" dirty="0" smtClean="0"/>
              <a:t>Docker</a:t>
            </a:r>
            <a:endParaRPr lang="bg-BG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RadiationD-v1.1 </a:t>
            </a:r>
            <a:r>
              <a:rPr lang="en-US" sz="2000" dirty="0" smtClean="0"/>
              <a:t>CAJOE</a:t>
            </a:r>
            <a:endParaRPr lang="bg-BG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Arduino UNO</a:t>
            </a:r>
            <a:endParaRPr lang="ru-RU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05" y="2564904"/>
            <a:ext cx="5736395" cy="248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404813"/>
            <a:ext cx="7127875" cy="649287"/>
          </a:xfrm>
        </p:spPr>
        <p:txBody>
          <a:bodyPr/>
          <a:lstStyle/>
          <a:p>
            <a:r>
              <a:rPr lang="bg-BG" b="1" dirty="0" smtClean="0">
                <a:latin typeface="Tahoma" charset="0"/>
              </a:rPr>
              <a:t>Бъдещи подобрения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132856"/>
            <a:ext cx="6192688" cy="508518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bg-BG" sz="2000" dirty="0" smtClean="0">
                <a:latin typeface="Verdana" pitchFamily="34" charset="0"/>
                <a:ea typeface="굴림" charset="-127"/>
              </a:rPr>
              <a:t>Подобрение на </a:t>
            </a:r>
            <a:r>
              <a:rPr lang="en-US" sz="2000" dirty="0" smtClean="0">
                <a:latin typeface="Verdana" pitchFamily="34" charset="0"/>
                <a:ea typeface="굴림" charset="-127"/>
              </a:rPr>
              <a:t>GUI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Verdana" pitchFamily="34" charset="0"/>
                <a:ea typeface="굴림" charset="-127"/>
              </a:rPr>
              <a:t>Deployment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bg-BG" sz="2000" dirty="0" smtClean="0">
                <a:latin typeface="Verdana" pitchFamily="34" charset="0"/>
                <a:ea typeface="굴림" charset="-127"/>
              </a:rPr>
              <a:t>Подобрение на сигурността</a:t>
            </a:r>
          </a:p>
          <a:p>
            <a:pPr>
              <a:lnSpc>
                <a:spcPct val="80000"/>
              </a:lnSpc>
            </a:pPr>
            <a:endParaRPr lang="bg-BG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bg-BG" sz="2000" dirty="0" smtClean="0">
                <a:latin typeface="Verdana" pitchFamily="34" charset="0"/>
                <a:ea typeface="굴림" charset="-127"/>
              </a:rPr>
              <a:t>Мащабизиране на системата</a:t>
            </a:r>
          </a:p>
          <a:p>
            <a:pPr>
              <a:lnSpc>
                <a:spcPct val="80000"/>
              </a:lnSpc>
            </a:pPr>
            <a:endParaRPr lang="bg-BG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bg-BG" sz="2000" dirty="0" smtClean="0">
                <a:latin typeface="Verdana" pitchFamily="34" charset="0"/>
                <a:ea typeface="굴림" charset="-127"/>
              </a:rPr>
              <a:t>Имплементиране на </a:t>
            </a:r>
            <a:r>
              <a:rPr lang="en-US" sz="2000" dirty="0" err="1" smtClean="0">
                <a:latin typeface="Verdana" pitchFamily="34" charset="0"/>
                <a:ea typeface="굴림" charset="-127"/>
              </a:rPr>
              <a:t>Github</a:t>
            </a:r>
            <a:r>
              <a:rPr lang="en-US" sz="2000" dirty="0" smtClean="0">
                <a:latin typeface="Verdana" pitchFamily="34" charset="0"/>
                <a:ea typeface="굴림" charset="-127"/>
              </a:rPr>
              <a:t> Actions</a:t>
            </a:r>
            <a:endParaRPr lang="bg-BG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bg-BG" sz="2000" dirty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5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6">
      <a:dk1>
        <a:srgbClr val="4D4D4D"/>
      </a:dk1>
      <a:lt1>
        <a:srgbClr val="FFFFFF"/>
      </a:lt1>
      <a:dk2>
        <a:srgbClr val="4D4D4D"/>
      </a:dk2>
      <a:lt2>
        <a:srgbClr val="1D47B2"/>
      </a:lt2>
      <a:accent1>
        <a:srgbClr val="4880D6"/>
      </a:accent1>
      <a:accent2>
        <a:srgbClr val="7FACE4"/>
      </a:accent2>
      <a:accent3>
        <a:srgbClr val="FFFFFF"/>
      </a:accent3>
      <a:accent4>
        <a:srgbClr val="404040"/>
      </a:accent4>
      <a:accent5>
        <a:srgbClr val="B1C0E8"/>
      </a:accent5>
      <a:accent6>
        <a:srgbClr val="729BCF"/>
      </a:accent6>
      <a:hlink>
        <a:srgbClr val="A3C4F1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FF66CC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FFB8E2"/>
        </a:accent5>
        <a:accent6>
          <a:srgbClr val="5C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33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057D6"/>
        </a:lt2>
        <a:accent1>
          <a:srgbClr val="3D99F0"/>
        </a:accent1>
        <a:accent2>
          <a:srgbClr val="1280E4"/>
        </a:accent2>
        <a:accent3>
          <a:srgbClr val="FFFFFF"/>
        </a:accent3>
        <a:accent4>
          <a:srgbClr val="404040"/>
        </a:accent4>
        <a:accent5>
          <a:srgbClr val="AFCAF6"/>
        </a:accent5>
        <a:accent6>
          <a:srgbClr val="0F73CF"/>
        </a:accent6>
        <a:hlink>
          <a:srgbClr val="58AEF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1D47B2"/>
        </a:lt2>
        <a:accent1>
          <a:srgbClr val="4880D6"/>
        </a:accent1>
        <a:accent2>
          <a:srgbClr val="7FACE4"/>
        </a:accent2>
        <a:accent3>
          <a:srgbClr val="FFFFFF"/>
        </a:accent3>
        <a:accent4>
          <a:srgbClr val="404040"/>
        </a:accent4>
        <a:accent5>
          <a:srgbClr val="B1C0E8"/>
        </a:accent5>
        <a:accent6>
          <a:srgbClr val="729BCF"/>
        </a:accent6>
        <a:hlink>
          <a:srgbClr val="A3C4F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91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굴림</vt:lpstr>
      <vt:lpstr>Tahoma</vt:lpstr>
      <vt:lpstr>Verdana</vt:lpstr>
      <vt:lpstr>template</vt:lpstr>
      <vt:lpstr>Radiation Monitoring System</vt:lpstr>
      <vt:lpstr>Въведение</vt:lpstr>
      <vt:lpstr>Технологии</vt:lpstr>
      <vt:lpstr>Бъдещи подобрения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ivail</cp:lastModifiedBy>
  <cp:revision>20</cp:revision>
  <dcterms:created xsi:type="dcterms:W3CDTF">2005-12-15T13:44:20Z</dcterms:created>
  <dcterms:modified xsi:type="dcterms:W3CDTF">2025-06-19T12:22:29Z</dcterms:modified>
</cp:coreProperties>
</file>