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FB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>
        <p:scale>
          <a:sx n="75" d="100"/>
          <a:sy n="75" d="100"/>
        </p:scale>
        <p:origin x="195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241B-CDB9-45E6-B171-53CA699E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662A6-5DAC-4878-AA0A-24871CD08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DDC97-BD17-4B54-82A9-F94833B8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8D99-6C6A-4D68-B8E4-805A1F8626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BED4-BA60-4800-A578-45DFD4B3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3050-5795-4BD1-8029-85A31EDE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EF95-4719-429E-8B99-F8E67261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561D-C50B-4FCE-9B95-56518768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674C-8990-4CEA-8743-708A39AB0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E04C-0C77-46B0-B32F-530091C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8D99-6C6A-4D68-B8E4-805A1F8626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051ED-09B1-4EFF-B5A1-A69F8AB5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ECF7-44AD-4A9E-8FB5-5AEDD77A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EF95-4719-429E-8B99-F8E67261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7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A9B50-617A-460A-B86B-229DFFE22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E70BB-A010-47DF-9EC8-3D432E39B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BCC8A-D5AB-48FC-A769-92DBD3B9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8D99-6C6A-4D68-B8E4-805A1F8626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8E4E-B1AB-4FAE-A62A-507DF47C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786F-8255-4655-B77E-CDFDC00F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EF95-4719-429E-8B99-F8E67261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8EB6-E1AE-48D6-9A45-8A68F035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CC00-E828-43F2-A706-8BBA9331D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7B2D-9664-41AA-9576-8C066463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8D99-6C6A-4D68-B8E4-805A1F8626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A7BE-B69C-46BC-8B0B-AD26837F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F392-02A8-4B51-9F1A-24AF3813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EF95-4719-429E-8B99-F8E67261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379F-4D13-4921-9124-F75B53EF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96F9-43E8-47BC-979C-20035F06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F991-C6AA-42A1-B24F-7ADB2AE4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8D99-6C6A-4D68-B8E4-805A1F8626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067A8-6AA0-4A8B-9E3F-56BDCD02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8233-691D-4E8B-8297-B412365B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EF95-4719-429E-8B99-F8E67261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025F-B826-4182-B336-84F75A3B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63DD-BEE7-4FB7-A40C-C77887739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946A9-8D8C-4758-967E-DABECEFE7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D77B-1BF7-4DCA-BA28-CFCFB697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8D99-6C6A-4D68-B8E4-805A1F8626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70616-52F1-4E09-9688-75786DD9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113FE-4854-4DB1-92D0-C7FE060D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EF95-4719-429E-8B99-F8E67261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3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7B19-C896-4855-9824-020728D9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A924D-ACB3-4D24-A278-10A368CBD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862BE-1200-4533-9BD5-2F7740020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331F0-DC15-44FA-AAB9-55200C369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6EAC2-86B0-462C-89AF-DF30B91C8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D4C5C-819F-4C9D-8D2A-84F9EBAF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8D99-6C6A-4D68-B8E4-805A1F8626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87436-F641-4165-9F81-A4B1BC81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7F04D-258D-453E-A0B6-E18DAB18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EF95-4719-429E-8B99-F8E67261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5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1868-ED89-47DD-8EF2-4D4B6D49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351E1-0AA4-493E-9817-0BA64A43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8D99-6C6A-4D68-B8E4-805A1F8626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D44C8-8A2B-4708-9748-E01885A2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7F7FA-98FF-42CD-838E-7A7B8AFC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EF95-4719-429E-8B99-F8E67261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7296D-FF46-4717-A0A5-1830B590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8D99-6C6A-4D68-B8E4-805A1F8626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28947-EFB3-4DFF-ACA5-8ECBB2B8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B9C1D-6AC1-4DE2-990F-AED8342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EF95-4719-429E-8B99-F8E67261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0E9E-360F-4B10-B610-A01A099A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9098-F473-41E0-8B16-12C0DEB41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8B6C9-9E33-465F-8ADC-CEEBF7BBB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BC56-CD23-4366-A893-EEA55BDD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8D99-6C6A-4D68-B8E4-805A1F8626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5EBCA-A11E-403D-A2AF-6B9E8FE1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3B9B3-5208-46EF-A189-E92471C7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EF95-4719-429E-8B99-F8E67261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363A-8896-46A5-AF10-18573CA9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5D415-C6CD-45AC-9211-F536E4AF4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0FBB0-7320-4F97-A902-72078FFC1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DA8A1-8C27-4F6E-88DF-1A055255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8D99-6C6A-4D68-B8E4-805A1F8626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6073-C357-48DF-A55F-923BFB64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A745-71B1-4152-90FD-368294C1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3EF95-4719-429E-8B99-F8E67261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DF86D-529D-4CF6-A8BC-44C23C79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1FF80-E768-43EE-8EB9-D2953199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BEB3C-CD62-4DC2-A6B5-D1DD1EDFA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8D99-6C6A-4D68-B8E4-805A1F8626F9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3AE9-7DE3-4DEE-AA27-A561F17FA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C126-8A80-41D3-BB33-1FC7491C5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3EF95-4719-429E-8B99-F8E672616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4539556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35795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FE41B-10BE-41A8-A38B-76F7B67C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Arduino memory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BA3A4-0C4E-4C3E-ACC1-40076672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r>
              <a:rPr lang="bg-BG" sz="2000" dirty="0">
                <a:solidFill>
                  <a:srgbClr val="6FB7EF"/>
                </a:solidFill>
              </a:rPr>
              <a:t>Изготвили: Ивайло Чавдаров и Димитър Радев</a:t>
            </a:r>
            <a:endParaRPr lang="en-US" sz="2000" dirty="0">
              <a:solidFill>
                <a:srgbClr val="6FB7EF"/>
              </a:solidFill>
            </a:endParaRPr>
          </a:p>
        </p:txBody>
      </p:sp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86442ACD-D543-4591-B42C-0E2660FF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711365"/>
            <a:ext cx="11496821" cy="319036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5746932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468601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1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E8B0-F251-4F90-A8DD-761C99D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6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endParaRPr lang="en-US" sz="6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6E2596E2-5076-412A-924C-40146CD77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608919" y="508701"/>
            <a:ext cx="4091781" cy="3074380"/>
          </a:xfrm>
          <a:prstGeom prst="rect">
            <a:avLst/>
          </a:prstGeom>
        </p:spPr>
      </p:pic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A734EC07-6ED4-4B55-8A88-E1CB7A4E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0" y="3783620"/>
            <a:ext cx="4091781" cy="30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8571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B9D04B-387D-4829-8989-CB3D8F12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78" y="767304"/>
            <a:ext cx="9250722" cy="5571992"/>
          </a:xfrm>
        </p:spPr>
        <p:txBody>
          <a:bodyPr anchor="t">
            <a:normAutofit/>
          </a:bodyPr>
          <a:lstStyle/>
          <a:p>
            <a:pPr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Именуване(дефиниране) на нота</a:t>
            </a:r>
          </a:p>
          <a:p>
            <a:pPr marL="0" indent="0">
              <a:buClr>
                <a:srgbClr val="6FB7EF"/>
              </a:buClr>
              <a:buNone/>
            </a:pPr>
            <a:r>
              <a:rPr lang="bg-BG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NOTE_E2 82</a:t>
            </a:r>
          </a:p>
          <a:p>
            <a:pPr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Задаване на роля на позиция</a:t>
            </a:r>
          </a:p>
          <a:p>
            <a:pPr marL="0" indent="0">
              <a:buClr>
                <a:srgbClr val="6FB7EF"/>
              </a:buClr>
              <a:buNone/>
            </a:pPr>
            <a:r>
              <a:rPr lang="bg-BG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(LED_YELLOW, OUTPUT);</a:t>
            </a:r>
            <a:endParaRPr lang="bg-BG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Спиране на действието за определено време</a:t>
            </a:r>
          </a:p>
          <a:p>
            <a:pPr marL="0" indent="0">
              <a:buClr>
                <a:srgbClr val="6FB7EF"/>
              </a:buClr>
              <a:buNone/>
            </a:pPr>
            <a:r>
              <a:rPr lang="bg-BG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delay(1000);</a:t>
            </a:r>
            <a:endParaRPr lang="bg-BG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Основен код:</a:t>
            </a: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6FB7EF"/>
              </a:buClr>
              <a:buNone/>
            </a:pP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30A24799-3E81-4458-BD52-F2A87E3B8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5"/>
          <a:stretch/>
        </p:blipFill>
        <p:spPr>
          <a:xfrm>
            <a:off x="10621819" y="1"/>
            <a:ext cx="1570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6330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4DC2-06EB-45EA-B870-313A3DA1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41684"/>
            <a:ext cx="10515600" cy="6574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// Show an "attract mode" display while waiting for user to press button.</a:t>
            </a:r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attractMode</a:t>
            </a:r>
            <a:r>
              <a:rPr lang="en-US" sz="1800" dirty="0"/>
              <a:t>(void)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while(1) </a:t>
            </a:r>
          </a:p>
          <a:p>
            <a:pPr marL="0" indent="0">
              <a:buNone/>
            </a:pPr>
            <a:r>
              <a:rPr lang="en-US" sz="1800" dirty="0"/>
              <a:t> 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setLEDs</a:t>
            </a:r>
            <a:r>
              <a:rPr lang="en-US" sz="1800" dirty="0"/>
              <a:t>(CHOICE_RED);</a:t>
            </a:r>
          </a:p>
          <a:p>
            <a:pPr marL="0" indent="0">
              <a:buNone/>
            </a:pPr>
            <a:r>
              <a:rPr lang="en-US" sz="1800" dirty="0"/>
              <a:t>    delay(100);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checkButton</a:t>
            </a:r>
            <a:r>
              <a:rPr lang="en-US" sz="1800" dirty="0"/>
              <a:t>() != CHOICE_NONE) return;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setLEDs</a:t>
            </a:r>
            <a:r>
              <a:rPr lang="en-US" sz="1800" dirty="0"/>
              <a:t>(CHOICE_BLUE);</a:t>
            </a:r>
          </a:p>
          <a:p>
            <a:pPr marL="0" indent="0">
              <a:buNone/>
            </a:pPr>
            <a:r>
              <a:rPr lang="en-US" sz="1800" dirty="0"/>
              <a:t>    delay(100);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checkButton</a:t>
            </a:r>
            <a:r>
              <a:rPr lang="en-US" sz="1800" dirty="0"/>
              <a:t>() != CHOICE_NONE) return;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setLEDs</a:t>
            </a:r>
            <a:r>
              <a:rPr lang="en-US" sz="1800" dirty="0"/>
              <a:t>(CHOICE_GREEN);</a:t>
            </a:r>
          </a:p>
          <a:p>
            <a:pPr marL="0" indent="0">
              <a:buNone/>
            </a:pPr>
            <a:r>
              <a:rPr lang="en-US" sz="1800" dirty="0"/>
              <a:t>    delay(100);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checkButton</a:t>
            </a:r>
            <a:r>
              <a:rPr lang="en-US" sz="1800" dirty="0"/>
              <a:t>() != CHOICE_NONE) return;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setLEDs</a:t>
            </a:r>
            <a:r>
              <a:rPr lang="en-US" sz="1800" dirty="0"/>
              <a:t>(CHOICE_YELLOW);</a:t>
            </a:r>
          </a:p>
          <a:p>
            <a:pPr marL="0" indent="0">
              <a:buNone/>
            </a:pPr>
            <a:r>
              <a:rPr lang="en-US" sz="1800" dirty="0"/>
              <a:t>    delay(100);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checkButton</a:t>
            </a:r>
            <a:r>
              <a:rPr lang="en-US" sz="1800" dirty="0"/>
              <a:t>() != CHOICE_NONE) return;</a:t>
            </a:r>
          </a:p>
          <a:p>
            <a:pPr marL="0" indent="0">
              <a:buNone/>
            </a:pPr>
            <a:r>
              <a:rPr lang="en-US" sz="1800" dirty="0"/>
              <a:t>  }}</a:t>
            </a:r>
          </a:p>
        </p:txBody>
      </p:sp>
      <p:pic>
        <p:nvPicPr>
          <p:cNvPr id="5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2E096D6-E151-4484-B829-553C786B5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5"/>
          <a:stretch/>
        </p:blipFill>
        <p:spPr>
          <a:xfrm>
            <a:off x="10621819" y="1"/>
            <a:ext cx="1570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2836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4DC2-06EB-45EA-B870-313A3DA1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69068"/>
            <a:ext cx="10515600" cy="6244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play_memory</a:t>
            </a:r>
            <a:r>
              <a:rPr lang="en-US" sz="1800" dirty="0"/>
              <a:t>(void){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randomSeed</a:t>
            </a:r>
            <a:r>
              <a:rPr lang="en-US" sz="1800" dirty="0"/>
              <a:t>(</a:t>
            </a:r>
            <a:r>
              <a:rPr lang="en-US" sz="1800" dirty="0" err="1"/>
              <a:t>millis</a:t>
            </a:r>
            <a:r>
              <a:rPr lang="en-US" sz="1800" dirty="0"/>
              <a:t>()); // Seed the random generator with random amount of </a:t>
            </a:r>
            <a:r>
              <a:rPr lang="en-US" sz="1800" dirty="0" err="1"/>
              <a:t>millis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gameRound</a:t>
            </a:r>
            <a:r>
              <a:rPr lang="en-US" sz="1800" dirty="0"/>
              <a:t> = 0; // Reset the game to the beginning</a:t>
            </a:r>
          </a:p>
          <a:p>
            <a:pPr marL="0" indent="0">
              <a:buNone/>
            </a:pPr>
            <a:r>
              <a:rPr lang="en-US" sz="1800" dirty="0"/>
              <a:t>  while (</a:t>
            </a:r>
            <a:r>
              <a:rPr lang="en-US" sz="1800" dirty="0" err="1"/>
              <a:t>gameRound</a:t>
            </a:r>
            <a:r>
              <a:rPr lang="en-US" sz="1800" dirty="0"/>
              <a:t> &lt; ROUNDS_TO_WIN) </a:t>
            </a:r>
          </a:p>
          <a:p>
            <a:pPr marL="0" indent="0">
              <a:buNone/>
            </a:pPr>
            <a:r>
              <a:rPr lang="en-US" sz="1800" dirty="0"/>
              <a:t> 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add_to_moves</a:t>
            </a:r>
            <a:r>
              <a:rPr lang="en-US" sz="1800" dirty="0"/>
              <a:t>(); // Add a button to the current moves, then play them back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playMoves</a:t>
            </a:r>
            <a:r>
              <a:rPr lang="en-US" sz="1800" dirty="0"/>
              <a:t>(); // Play back the current game board</a:t>
            </a:r>
          </a:p>
          <a:p>
            <a:pPr marL="0" indent="0">
              <a:buNone/>
            </a:pPr>
            <a:r>
              <a:rPr lang="en-US" sz="1800" dirty="0"/>
              <a:t>    // Then require the player to repeat the sequence.</a:t>
            </a:r>
          </a:p>
          <a:p>
            <a:pPr marL="0" indent="0">
              <a:buNone/>
            </a:pPr>
            <a:r>
              <a:rPr lang="en-US" sz="1800" dirty="0"/>
              <a:t>    for (byte </a:t>
            </a:r>
            <a:r>
              <a:rPr lang="en-US" sz="1800" dirty="0" err="1"/>
              <a:t>currentMove</a:t>
            </a:r>
            <a:r>
              <a:rPr lang="en-US" sz="1800" dirty="0"/>
              <a:t> = 0 ; </a:t>
            </a:r>
            <a:r>
              <a:rPr lang="en-US" sz="1800" dirty="0" err="1"/>
              <a:t>currentMove</a:t>
            </a:r>
            <a:r>
              <a:rPr lang="en-US" sz="1800" dirty="0"/>
              <a:t> &lt; </a:t>
            </a:r>
            <a:r>
              <a:rPr lang="en-US" sz="1800" dirty="0" err="1"/>
              <a:t>gameRound</a:t>
            </a:r>
            <a:r>
              <a:rPr lang="en-US" sz="1800" dirty="0"/>
              <a:t> ; </a:t>
            </a:r>
            <a:r>
              <a:rPr lang="en-US" sz="1800" dirty="0" err="1"/>
              <a:t>currentMove</a:t>
            </a:r>
            <a:r>
              <a:rPr lang="en-US" sz="1800" dirty="0"/>
              <a:t>++)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byte choice = </a:t>
            </a:r>
            <a:r>
              <a:rPr lang="en-US" sz="1800" dirty="0" err="1"/>
              <a:t>wait_for_button</a:t>
            </a:r>
            <a:r>
              <a:rPr lang="en-US" sz="1800" dirty="0"/>
              <a:t>(); // See what button the user presses</a:t>
            </a:r>
          </a:p>
          <a:p>
            <a:pPr marL="0" indent="0">
              <a:buNone/>
            </a:pPr>
            <a:r>
              <a:rPr lang="en-US" sz="1800" dirty="0"/>
              <a:t>      if (choice == 0) return false; // If wait timed out, player loses</a:t>
            </a:r>
          </a:p>
          <a:p>
            <a:pPr marL="0" indent="0">
              <a:buNone/>
            </a:pPr>
            <a:r>
              <a:rPr lang="en-US" sz="1800" dirty="0"/>
              <a:t>      if (choice != </a:t>
            </a:r>
            <a:r>
              <a:rPr lang="en-US" sz="1800" dirty="0" err="1"/>
              <a:t>gameBoard</a:t>
            </a:r>
            <a:r>
              <a:rPr lang="en-US" sz="1800" dirty="0"/>
              <a:t>[</a:t>
            </a:r>
            <a:r>
              <a:rPr lang="en-US" sz="1800" dirty="0" err="1"/>
              <a:t>currentMove</a:t>
            </a:r>
            <a:r>
              <a:rPr lang="en-US" sz="1800" dirty="0"/>
              <a:t>]) return false; // If the choice is </a:t>
            </a:r>
            <a:r>
              <a:rPr lang="en-US" sz="1800" dirty="0" err="1"/>
              <a:t>incorect</a:t>
            </a:r>
            <a:r>
              <a:rPr lang="en-US" sz="1800" dirty="0"/>
              <a:t>, player loses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delay(1000); // Player was correct, delay before playing moves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  return true; // Player made it through all the rounds to win!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pic>
        <p:nvPicPr>
          <p:cNvPr id="4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C8EBC5A-B20D-45F8-8E62-D243703E3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5"/>
          <a:stretch/>
        </p:blipFill>
        <p:spPr>
          <a:xfrm>
            <a:off x="10621819" y="1"/>
            <a:ext cx="1570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3562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AE0A-235F-4789-8562-71E1FF0F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5400" b="1" dirty="0">
                <a:solidFill>
                  <a:srgbClr val="6FB7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за вниманието!</a:t>
            </a:r>
            <a:endParaRPr lang="en-US" sz="5400" b="1" dirty="0">
              <a:solidFill>
                <a:srgbClr val="6FB7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D0202E73-E816-454E-9B2A-5BCF9522B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608919" y="508701"/>
            <a:ext cx="4091781" cy="3074380"/>
          </a:xfrm>
          <a:prstGeom prst="rect">
            <a:avLst/>
          </a:prstGeom>
        </p:spPr>
      </p:pic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AA3C48FB-7135-47EF-9657-3B91FB8D1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0" y="3783620"/>
            <a:ext cx="4091781" cy="307438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F006050-E240-46BF-AF91-FED62B1498DC}"/>
              </a:ext>
            </a:extLst>
          </p:cNvPr>
          <p:cNvGrpSpPr/>
          <p:nvPr/>
        </p:nvGrpSpPr>
        <p:grpSpPr>
          <a:xfrm flipV="1">
            <a:off x="0" y="0"/>
            <a:ext cx="12192000" cy="6858000"/>
            <a:chOff x="152400" y="152400"/>
            <a:chExt cx="12192000" cy="6858000"/>
          </a:xfrm>
        </p:grpSpPr>
        <p:pic>
          <p:nvPicPr>
            <p:cNvPr id="7" name="Picture 6" descr="Shape, arrow&#10;&#10;Description automatically generated">
              <a:extLst>
                <a:ext uri="{FF2B5EF4-FFF2-40B4-BE49-F238E27FC236}">
                  <a16:creationId xmlns:a16="http://schemas.microsoft.com/office/drawing/2014/main" id="{1F3A31B9-F905-47C5-BA2B-94AD70A49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8761319" y="661101"/>
              <a:ext cx="4091781" cy="3074380"/>
            </a:xfrm>
            <a:prstGeom prst="rect">
              <a:avLst/>
            </a:prstGeom>
          </p:spPr>
        </p:pic>
        <p:pic>
          <p:nvPicPr>
            <p:cNvPr id="8" name="Picture 7" descr="Shape, arrow&#10;&#10;Description automatically generated">
              <a:extLst>
                <a:ext uri="{FF2B5EF4-FFF2-40B4-BE49-F238E27FC236}">
                  <a16:creationId xmlns:a16="http://schemas.microsoft.com/office/drawing/2014/main" id="{32BAFDAC-FF9B-4738-8E23-65086B74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152400" y="3936020"/>
              <a:ext cx="4091781" cy="3074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14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5A64-939F-41A5-B485-78B38CC8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8055" cy="1325563"/>
          </a:xfrm>
        </p:spPr>
        <p:txBody>
          <a:bodyPr>
            <a:normAutofit/>
          </a:bodyPr>
          <a:lstStyle/>
          <a:p>
            <a:r>
              <a:rPr lang="bg-BG" sz="4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  <a:r>
              <a:rPr lang="bg-BG" sz="4800" dirty="0">
                <a:solidFill>
                  <a:srgbClr val="404040"/>
                </a:solidFill>
              </a:rPr>
              <a:t>:</a:t>
            </a:r>
            <a:endParaRPr lang="en-US" sz="4800" dirty="0">
              <a:solidFill>
                <a:srgbClr val="40404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B9D04B-387D-4829-8989-CB3D8F12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354"/>
            <a:ext cx="9488055" cy="4351338"/>
          </a:xfrm>
        </p:spPr>
        <p:txBody>
          <a:bodyPr>
            <a:normAutofit/>
          </a:bodyPr>
          <a:lstStyle/>
          <a:p>
            <a:pPr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проекта</a:t>
            </a:r>
          </a:p>
          <a:p>
            <a:pPr lvl="1"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Технологии</a:t>
            </a:r>
          </a:p>
          <a:p>
            <a:pPr lvl="1"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Материали</a:t>
            </a:r>
          </a:p>
          <a:p>
            <a:pPr lvl="1"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Идея</a:t>
            </a:r>
          </a:p>
          <a:p>
            <a:pPr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Блокова и електрическа схема</a:t>
            </a:r>
          </a:p>
          <a:p>
            <a:pPr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Код</a:t>
            </a:r>
          </a:p>
        </p:txBody>
      </p:sp>
      <p:pic>
        <p:nvPicPr>
          <p:cNvPr id="10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30A24799-3E81-4458-BD52-F2A87E3B8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5"/>
          <a:stretch/>
        </p:blipFill>
        <p:spPr>
          <a:xfrm>
            <a:off x="10621819" y="1"/>
            <a:ext cx="1570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728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E8B0-F251-4F90-A8DD-761C99D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6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проекта</a:t>
            </a:r>
            <a:endParaRPr lang="en-US" sz="6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6E2596E2-5076-412A-924C-40146CD77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608919" y="508701"/>
            <a:ext cx="4091781" cy="3074380"/>
          </a:xfrm>
          <a:prstGeom prst="rect">
            <a:avLst/>
          </a:prstGeom>
        </p:spPr>
      </p:pic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A734EC07-6ED4-4B55-8A88-E1CB7A4E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0" y="3783620"/>
            <a:ext cx="4091781" cy="30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071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B9D04B-387D-4829-8989-CB3D8F12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78" y="767304"/>
            <a:ext cx="6883400" cy="5571992"/>
          </a:xfrm>
        </p:spPr>
        <p:txBody>
          <a:bodyPr anchor="ctr">
            <a:normAutofit/>
          </a:bodyPr>
          <a:lstStyle/>
          <a:p>
            <a:pPr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Технологии</a:t>
            </a:r>
            <a:r>
              <a:rPr lang="en-US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bg-BG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</a:t>
            </a:r>
          </a:p>
          <a:p>
            <a:pPr lvl="1"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endParaRPr lang="bg-BG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6FB7EF"/>
              </a:buClr>
              <a:buNone/>
            </a:pP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6FB7EF"/>
              </a:buClr>
              <a:buNone/>
            </a:pP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Материали:</a:t>
            </a:r>
          </a:p>
          <a:p>
            <a:pPr lvl="1"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Проводници</a:t>
            </a:r>
          </a:p>
          <a:p>
            <a:pPr lvl="1"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светлини</a:t>
            </a:r>
          </a:p>
          <a:p>
            <a:pPr lvl="1"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Breadboard</a:t>
            </a:r>
          </a:p>
          <a:p>
            <a:pPr lvl="1"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Бутони</a:t>
            </a:r>
          </a:p>
          <a:p>
            <a:pPr lvl="1"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Звънец</a:t>
            </a: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30A24799-3E81-4458-BD52-F2A87E3B8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5"/>
          <a:stretch/>
        </p:blipFill>
        <p:spPr>
          <a:xfrm>
            <a:off x="10621819" y="1"/>
            <a:ext cx="1570182" cy="685800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ADCF132-F8FE-4486-9467-6EEC39896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09" y="1104829"/>
            <a:ext cx="1946973" cy="1325563"/>
          </a:xfrm>
          <a:prstGeom prst="rect">
            <a:avLst/>
          </a:prstGeom>
        </p:spPr>
      </p:pic>
      <p:pic>
        <p:nvPicPr>
          <p:cNvPr id="8" name="Picture 7" descr="A picture containing text, scoreboard, first-aid kit, clipart&#10;&#10;Description automatically generated">
            <a:extLst>
              <a:ext uri="{FF2B5EF4-FFF2-40B4-BE49-F238E27FC236}">
                <a16:creationId xmlns:a16="http://schemas.microsoft.com/office/drawing/2014/main" id="{23AB0B5D-BAFA-4CD2-8706-8D4B0D528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787" y="977233"/>
            <a:ext cx="1580756" cy="1580756"/>
          </a:xfrm>
          <a:prstGeom prst="rect">
            <a:avLst/>
          </a:prstGeom>
        </p:spPr>
      </p:pic>
      <p:pic>
        <p:nvPicPr>
          <p:cNvPr id="24" name="Picture 2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7E21D802-7AC6-4422-B9E5-5EB4481FA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17" y="3433905"/>
            <a:ext cx="1414760" cy="1195944"/>
          </a:xfrm>
          <a:prstGeom prst="rect">
            <a:avLst/>
          </a:prstGeom>
        </p:spPr>
      </p:pic>
      <p:pic>
        <p:nvPicPr>
          <p:cNvPr id="26" name="Picture 25" descr="A close-up of a pen&#10;&#10;Description automatically generated with low confidence">
            <a:extLst>
              <a:ext uri="{FF2B5EF4-FFF2-40B4-BE49-F238E27FC236}">
                <a16:creationId xmlns:a16="http://schemas.microsoft.com/office/drawing/2014/main" id="{6F5C5BFE-4E0F-462C-9D17-995BDF063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82" y="3444396"/>
            <a:ext cx="1399434" cy="13994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02C0A3E-80FD-4C31-AAB9-70AE49186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073" y="3563354"/>
            <a:ext cx="1048592" cy="1253580"/>
          </a:xfrm>
          <a:prstGeom prst="rect">
            <a:avLst/>
          </a:prstGeom>
        </p:spPr>
      </p:pic>
      <p:pic>
        <p:nvPicPr>
          <p:cNvPr id="30" name="Picture 29" descr="A picture containing indoor, red&#10;&#10;Description automatically generated">
            <a:extLst>
              <a:ext uri="{FF2B5EF4-FFF2-40B4-BE49-F238E27FC236}">
                <a16:creationId xmlns:a16="http://schemas.microsoft.com/office/drawing/2014/main" id="{F59A5504-2807-45C1-B179-94096EDB3A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55" y="5031038"/>
            <a:ext cx="1315356" cy="1308258"/>
          </a:xfrm>
          <a:prstGeom prst="rect">
            <a:avLst/>
          </a:prstGeom>
        </p:spPr>
      </p:pic>
      <p:pic>
        <p:nvPicPr>
          <p:cNvPr id="32" name="Picture 31" descr="A white object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0A8FFE7-0915-4585-A757-43A5E9143F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657" y="5192228"/>
            <a:ext cx="1151084" cy="103282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12B873-9E13-4967-8307-414D73D53F6A}"/>
              </a:ext>
            </a:extLst>
          </p:cNvPr>
          <p:cNvCxnSpPr>
            <a:cxnSpLocks/>
          </p:cNvCxnSpPr>
          <p:nvPr/>
        </p:nvCxnSpPr>
        <p:spPr>
          <a:xfrm>
            <a:off x="4226877" y="2961796"/>
            <a:ext cx="5994400" cy="0"/>
          </a:xfrm>
          <a:prstGeom prst="line">
            <a:avLst/>
          </a:prstGeom>
          <a:ln w="3175">
            <a:solidFill>
              <a:srgbClr val="40404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2412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B9D04B-387D-4829-8989-CB3D8F12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694469"/>
            <a:ext cx="9766300" cy="2023552"/>
          </a:xfrm>
        </p:spPr>
        <p:txBody>
          <a:bodyPr anchor="t">
            <a:normAutofit/>
          </a:bodyPr>
          <a:lstStyle/>
          <a:p>
            <a:pPr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Идея:</a:t>
            </a:r>
            <a:endParaRPr lang="en-US" sz="3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Игра за запомняне на цветове и звуци в определен ред</a:t>
            </a: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6FB7EF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Подобни примери:</a:t>
            </a: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6FB7EF"/>
              </a:buClr>
              <a:buNone/>
            </a:pPr>
            <a:endParaRPr lang="bg-BG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30A24799-3E81-4458-BD52-F2A87E3B8F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5"/>
          <a:stretch/>
        </p:blipFill>
        <p:spPr>
          <a:xfrm>
            <a:off x="10621818" y="1"/>
            <a:ext cx="1570182" cy="6858000"/>
          </a:xfrm>
          <a:prstGeom prst="rect">
            <a:avLst/>
          </a:prstGeom>
        </p:spPr>
      </p:pic>
      <p:pic>
        <p:nvPicPr>
          <p:cNvPr id="1028" name="Picture 4" descr="Sehao Creativity Educational Memory Game With Lights and Sounds Toy Quiz  Game - Walmart.com">
            <a:extLst>
              <a:ext uri="{FF2B5EF4-FFF2-40B4-BE49-F238E27FC236}">
                <a16:creationId xmlns:a16="http://schemas.microsoft.com/office/drawing/2014/main" id="{0F6539C2-C6E7-4DAB-81E3-44107D9F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057509"/>
            <a:ext cx="4394200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6CE17D2-E7C2-4C78-8FD1-66CCE33E8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86" y="2718021"/>
            <a:ext cx="3009447" cy="307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2454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E8B0-F251-4F90-A8DD-761C99D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bg-BG" sz="6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Блокова и електрическа схема</a:t>
            </a: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6E2596E2-5076-412A-924C-40146CD77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608919" y="508701"/>
            <a:ext cx="4091781" cy="3074380"/>
          </a:xfrm>
          <a:prstGeom prst="rect">
            <a:avLst/>
          </a:prstGeom>
        </p:spPr>
      </p:pic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A734EC07-6ED4-4B55-8A88-E1CB7A4E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0" y="3783620"/>
            <a:ext cx="4091781" cy="30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788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EFFE475-B0C8-4F6C-BC3F-4FF3C3DE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834656"/>
            <a:ext cx="5422900" cy="51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02420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85CCC4-8382-43A3-B9D1-262A82325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22520"/>
            <a:ext cx="11798300" cy="68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5157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D75463D-D35A-4358-AA7C-308F1E255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0"/>
            <a:ext cx="10189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1220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452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 Extra Light</vt:lpstr>
      <vt:lpstr>Arial</vt:lpstr>
      <vt:lpstr>Calibri</vt:lpstr>
      <vt:lpstr>Calibri Light</vt:lpstr>
      <vt:lpstr>Times New Roman</vt:lpstr>
      <vt:lpstr>Wingdings</vt:lpstr>
      <vt:lpstr>Office Theme</vt:lpstr>
      <vt:lpstr>Arduino memory game</vt:lpstr>
      <vt:lpstr>Съдържание:</vt:lpstr>
      <vt:lpstr>Описание на проекта</vt:lpstr>
      <vt:lpstr>PowerPoint Presentation</vt:lpstr>
      <vt:lpstr>PowerPoint Presentation</vt:lpstr>
      <vt:lpstr> Блокова и електрическа схема</vt:lpstr>
      <vt:lpstr>PowerPoint Presentation</vt:lpstr>
      <vt:lpstr>PowerPoint Presentation</vt:lpstr>
      <vt:lpstr>PowerPoint Presentation</vt:lpstr>
      <vt:lpstr>Код</vt:lpstr>
      <vt:lpstr>PowerPoint Presentation</vt:lpstr>
      <vt:lpstr>PowerPoint Presentation</vt:lpstr>
      <vt:lpstr>PowerPoint Presentation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memory game</dc:title>
  <dc:creator>Ivailo Chavdarov</dc:creator>
  <cp:lastModifiedBy>Ivailo Chavdarov</cp:lastModifiedBy>
  <cp:revision>1</cp:revision>
  <dcterms:created xsi:type="dcterms:W3CDTF">2022-04-15T12:10:52Z</dcterms:created>
  <dcterms:modified xsi:type="dcterms:W3CDTF">2022-04-15T15:47:23Z</dcterms:modified>
</cp:coreProperties>
</file>