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Ubuntu" charset="1" panose="020B050403060203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19017" y="4612301"/>
            <a:ext cx="6668983" cy="5674699"/>
          </a:xfrm>
          <a:custGeom>
            <a:avLst/>
            <a:gdLst/>
            <a:ahLst/>
            <a:cxnLst/>
            <a:rect r="r" b="b" t="t" l="l"/>
            <a:pathLst>
              <a:path h="5674699" w="6668983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51448" y="4756398"/>
            <a:ext cx="11785105" cy="201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32"/>
              </a:lnSpc>
            </a:pPr>
            <a:r>
              <a:rPr lang="en-US" sz="16173" spc="-85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ЕлектроЛаб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4612301"/>
            <a:ext cx="6668983" cy="5674699"/>
          </a:xfrm>
          <a:custGeom>
            <a:avLst/>
            <a:gdLst/>
            <a:ahLst/>
            <a:cxnLst/>
            <a:rect r="r" b="b" t="t" l="l"/>
            <a:pathLst>
              <a:path h="5674699" w="6668983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2700000">
            <a:off x="1159751" y="1159751"/>
            <a:ext cx="632770" cy="632770"/>
            <a:chOff x="0" y="0"/>
            <a:chExt cx="166656" cy="166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656" cy="166656"/>
            </a:xfrm>
            <a:custGeom>
              <a:avLst/>
              <a:gdLst/>
              <a:ahLst/>
              <a:cxnLst/>
              <a:rect r="r" b="b" t="t" l="l"/>
              <a:pathLst>
                <a:path h="166656" w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66656" cy="157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6495478" y="1159751"/>
            <a:ext cx="632770" cy="632770"/>
            <a:chOff x="0" y="0"/>
            <a:chExt cx="166656" cy="1666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656" cy="166656"/>
            </a:xfrm>
            <a:custGeom>
              <a:avLst/>
              <a:gdLst/>
              <a:ahLst/>
              <a:cxnLst/>
              <a:rect r="r" b="b" t="t" l="l"/>
              <a:pathLst>
                <a:path h="166656" w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66656" cy="157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11569" y="4130732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47296" y="4036974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246450" y="538167"/>
            <a:ext cx="3881253" cy="3498807"/>
          </a:xfrm>
          <a:custGeom>
            <a:avLst/>
            <a:gdLst/>
            <a:ahLst/>
            <a:cxnLst/>
            <a:rect r="r" b="b" t="t" l="l"/>
            <a:pathLst>
              <a:path h="3498807" w="3881253">
                <a:moveTo>
                  <a:pt x="0" y="0"/>
                </a:moveTo>
                <a:lnTo>
                  <a:pt x="3881253" y="0"/>
                </a:lnTo>
                <a:lnTo>
                  <a:pt x="3881253" y="3498807"/>
                </a:lnTo>
                <a:lnTo>
                  <a:pt x="0" y="34988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714" t="-26165" r="-17229" b="-2491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160297" y="7755121"/>
            <a:ext cx="3967406" cy="70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6"/>
              </a:lnSpc>
            </a:pPr>
            <a:r>
              <a:rPr lang="en-US" sz="2621" spc="-138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От Георги Георгиев и Ивайло Кирилов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07293" y="8774468"/>
            <a:ext cx="6159566" cy="76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8"/>
              </a:lnSpc>
            </a:pPr>
            <a:r>
              <a:rPr lang="en-US" sz="2882" spc="-1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Номер на проект - 732</a:t>
            </a:r>
          </a:p>
          <a:p>
            <a:pPr algn="ctr">
              <a:lnSpc>
                <a:spcPts val="2998"/>
              </a:lnSpc>
              <a:spcBef>
                <a:spcPct val="0"/>
              </a:spcBef>
            </a:pPr>
            <a:r>
              <a:rPr lang="en-US" sz="2882" spc="-1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Направление - Софтуерни приложения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705755"/>
            <a:ext cx="5581245" cy="5581245"/>
          </a:xfrm>
          <a:custGeom>
            <a:avLst/>
            <a:gdLst/>
            <a:ahLst/>
            <a:cxnLst/>
            <a:rect r="r" b="b" t="t" l="l"/>
            <a:pathLst>
              <a:path h="5581245" w="5581245">
                <a:moveTo>
                  <a:pt x="0" y="0"/>
                </a:moveTo>
                <a:lnTo>
                  <a:pt x="5581245" y="0"/>
                </a:lnTo>
                <a:lnTo>
                  <a:pt x="5581245" y="5581245"/>
                </a:lnTo>
                <a:lnTo>
                  <a:pt x="0" y="5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3886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87288" y="8593631"/>
            <a:ext cx="1513424" cy="305437"/>
          </a:xfrm>
          <a:custGeom>
            <a:avLst/>
            <a:gdLst/>
            <a:ahLst/>
            <a:cxnLst/>
            <a:rect r="r" b="b" t="t" l="l"/>
            <a:pathLst>
              <a:path h="305437" w="1513424">
                <a:moveTo>
                  <a:pt x="0" y="0"/>
                </a:moveTo>
                <a:lnTo>
                  <a:pt x="1513424" y="0"/>
                </a:lnTo>
                <a:lnTo>
                  <a:pt x="1513424" y="305436"/>
                </a:lnTo>
                <a:lnTo>
                  <a:pt x="0" y="305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14658" y="6679994"/>
            <a:ext cx="3231884" cy="3261534"/>
          </a:xfrm>
          <a:custGeom>
            <a:avLst/>
            <a:gdLst/>
            <a:ahLst/>
            <a:cxnLst/>
            <a:rect r="r" b="b" t="t" l="l"/>
            <a:pathLst>
              <a:path h="3261534" w="3231884">
                <a:moveTo>
                  <a:pt x="0" y="0"/>
                </a:moveTo>
                <a:lnTo>
                  <a:pt x="3231884" y="0"/>
                </a:lnTo>
                <a:lnTo>
                  <a:pt x="3231884" y="3261534"/>
                </a:lnTo>
                <a:lnTo>
                  <a:pt x="0" y="3261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0728" y="949127"/>
            <a:ext cx="15820626" cy="138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2195" spc="-646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Описание на проекта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3809" y="3726132"/>
            <a:ext cx="15360383" cy="279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9"/>
              </a:lnSpc>
            </a:pPr>
            <a:r>
              <a:rPr lang="en-US" sz="3572" spc="-189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„ЕлектроЛаб“ е иновативно уеб приложение, създадено с цел осигуряване на достъп до висококачествени учебни материали и ресурси свързани с Arduino, IoT технологии и електроника, които могат да бъдат използвани както от начинаещи, така и от напреднали в тези области.</a:t>
            </a:r>
          </a:p>
          <a:p>
            <a:pPr algn="l">
              <a:lnSpc>
                <a:spcPts val="442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623692" y="0"/>
            <a:ext cx="3664308" cy="4665207"/>
          </a:xfrm>
          <a:custGeom>
            <a:avLst/>
            <a:gdLst/>
            <a:ahLst/>
            <a:cxnLst/>
            <a:rect r="r" b="b" t="t" l="l"/>
            <a:pathLst>
              <a:path h="4665207" w="3664308">
                <a:moveTo>
                  <a:pt x="0" y="0"/>
                </a:moveTo>
                <a:lnTo>
                  <a:pt x="3664308" y="0"/>
                </a:lnTo>
                <a:lnTo>
                  <a:pt x="3664308" y="4665207"/>
                </a:lnTo>
                <a:lnTo>
                  <a:pt x="0" y="4665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989" y="8405778"/>
            <a:ext cx="1957966" cy="1957966"/>
          </a:xfrm>
          <a:custGeom>
            <a:avLst/>
            <a:gdLst/>
            <a:ahLst/>
            <a:cxnLst/>
            <a:rect r="r" b="b" t="t" l="l"/>
            <a:pathLst>
              <a:path h="1957966" w="1957966">
                <a:moveTo>
                  <a:pt x="0" y="0"/>
                </a:moveTo>
                <a:lnTo>
                  <a:pt x="1957966" y="0"/>
                </a:lnTo>
                <a:lnTo>
                  <a:pt x="1957966" y="1957966"/>
                </a:lnTo>
                <a:lnTo>
                  <a:pt x="0" y="1957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9021" y="575515"/>
            <a:ext cx="10238727" cy="25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2195" spc="-646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Използвани технологии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73599" y="3108401"/>
            <a:ext cx="11656423" cy="775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ASP.NET (C# основа)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MVC Модел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Entity Framework (ORM)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Microsoft SQL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Identity Framework (Accounts)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Razor</a:t>
            </a:r>
          </a:p>
          <a:p>
            <a:pPr algn="l" marL="1333616" indent="-666808" lvl="1">
              <a:lnSpc>
                <a:spcPts val="7659"/>
              </a:lnSpc>
              <a:buFont typeface="Arial"/>
              <a:buChar char="•"/>
            </a:pPr>
            <a:r>
              <a:rPr lang="en-US" sz="6177" spc="-327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Bootstrap</a:t>
            </a:r>
          </a:p>
          <a:p>
            <a:pPr algn="l">
              <a:lnSpc>
                <a:spcPts val="76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623692" y="6775011"/>
            <a:ext cx="3231884" cy="3261534"/>
          </a:xfrm>
          <a:custGeom>
            <a:avLst/>
            <a:gdLst/>
            <a:ahLst/>
            <a:cxnLst/>
            <a:rect r="r" b="b" t="t" l="l"/>
            <a:pathLst>
              <a:path h="3261534" w="3231884">
                <a:moveTo>
                  <a:pt x="0" y="0"/>
                </a:moveTo>
                <a:lnTo>
                  <a:pt x="3231884" y="0"/>
                </a:lnTo>
                <a:lnTo>
                  <a:pt x="3231884" y="3261534"/>
                </a:lnTo>
                <a:lnTo>
                  <a:pt x="0" y="3261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498" y="9070784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446540" y="0"/>
            <a:ext cx="5841460" cy="5841460"/>
          </a:xfrm>
          <a:custGeom>
            <a:avLst/>
            <a:gdLst/>
            <a:ahLst/>
            <a:cxnLst/>
            <a:rect r="r" b="b" t="t" l="l"/>
            <a:pathLst>
              <a:path h="5841460" w="5841460">
                <a:moveTo>
                  <a:pt x="0" y="0"/>
                </a:moveTo>
                <a:lnTo>
                  <a:pt x="5841460" y="0"/>
                </a:lnTo>
                <a:lnTo>
                  <a:pt x="5841460" y="5841460"/>
                </a:lnTo>
                <a:lnTo>
                  <a:pt x="0" y="5841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700000">
            <a:off x="7697099" y="8950305"/>
            <a:ext cx="2673390" cy="2673390"/>
            <a:chOff x="0" y="0"/>
            <a:chExt cx="704103" cy="7041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4103" cy="704103"/>
            </a:xfrm>
            <a:custGeom>
              <a:avLst/>
              <a:gdLst/>
              <a:ahLst/>
              <a:cxnLst/>
              <a:rect r="r" b="b" t="t" l="l"/>
              <a:pathLst>
                <a:path h="704103" w="704103">
                  <a:moveTo>
                    <a:pt x="0" y="0"/>
                  </a:moveTo>
                  <a:lnTo>
                    <a:pt x="704103" y="0"/>
                  </a:lnTo>
                  <a:lnTo>
                    <a:pt x="704103" y="704103"/>
                  </a:lnTo>
                  <a:lnTo>
                    <a:pt x="0" y="704103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704103" cy="694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30165" y="9070784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4581" y="738699"/>
            <a:ext cx="11452608" cy="25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2195" spc="-646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Основни етапи в реализацията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4091" y="3613731"/>
            <a:ext cx="12166349" cy="445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Анализ на подобни сайтове </a:t>
            </a:r>
          </a:p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Изберане на технологии за разработка</a:t>
            </a:r>
          </a:p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Планиране на структурата на проекта</a:t>
            </a:r>
          </a:p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Оптимизиране на кода </a:t>
            </a:r>
          </a:p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Публикуване на проекта</a:t>
            </a:r>
          </a:p>
          <a:p>
            <a:pPr algn="l" marL="1029625" indent="-514812" lvl="1">
              <a:lnSpc>
                <a:spcPts val="5913"/>
              </a:lnSpc>
              <a:buFont typeface="Arial"/>
              <a:buChar char="•"/>
            </a:pPr>
            <a:r>
              <a:rPr lang="en-US" sz="4768" spc="-252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Поддръжка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27416" y="6522768"/>
            <a:ext cx="3231884" cy="3261534"/>
          </a:xfrm>
          <a:custGeom>
            <a:avLst/>
            <a:gdLst/>
            <a:ahLst/>
            <a:cxnLst/>
            <a:rect r="r" b="b" t="t" l="l"/>
            <a:pathLst>
              <a:path h="3261534" w="3231884">
                <a:moveTo>
                  <a:pt x="0" y="0"/>
                </a:moveTo>
                <a:lnTo>
                  <a:pt x="3231884" y="0"/>
                </a:lnTo>
                <a:lnTo>
                  <a:pt x="3231884" y="3261534"/>
                </a:lnTo>
                <a:lnTo>
                  <a:pt x="0" y="3261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59751" y="5807313"/>
            <a:ext cx="632770" cy="632770"/>
            <a:chOff x="0" y="0"/>
            <a:chExt cx="166656" cy="1666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656" cy="166656"/>
            </a:xfrm>
            <a:custGeom>
              <a:avLst/>
              <a:gdLst/>
              <a:ahLst/>
              <a:cxnLst/>
              <a:rect r="r" b="b" t="t" l="l"/>
              <a:pathLst>
                <a:path h="166656" w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66656" cy="157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495478" y="5807313"/>
            <a:ext cx="632770" cy="632770"/>
            <a:chOff x="0" y="0"/>
            <a:chExt cx="166656" cy="166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656" cy="166656"/>
            </a:xfrm>
            <a:custGeom>
              <a:avLst/>
              <a:gdLst/>
              <a:ahLst/>
              <a:cxnLst/>
              <a:rect r="r" b="b" t="t" l="l"/>
              <a:pathLst>
                <a:path h="166656" w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66656" cy="157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0" y="0"/>
            <a:ext cx="3423050" cy="3423050"/>
          </a:xfrm>
          <a:custGeom>
            <a:avLst/>
            <a:gdLst/>
            <a:ahLst/>
            <a:cxnLst/>
            <a:rect r="r" b="b" t="t" l="l"/>
            <a:pathLst>
              <a:path h="3423050" w="3423050">
                <a:moveTo>
                  <a:pt x="0" y="0"/>
                </a:moveTo>
                <a:lnTo>
                  <a:pt x="3423050" y="0"/>
                </a:lnTo>
                <a:lnTo>
                  <a:pt x="3423050" y="3423050"/>
                </a:lnTo>
                <a:lnTo>
                  <a:pt x="0" y="3423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3328" y="1249945"/>
            <a:ext cx="12041343" cy="138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0"/>
              </a:lnSpc>
            </a:pPr>
            <a:r>
              <a:rPr lang="en-US" sz="12195" spc="-646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Демо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5400000">
            <a:off x="14863958" y="0"/>
            <a:ext cx="3423050" cy="3423050"/>
          </a:xfrm>
          <a:custGeom>
            <a:avLst/>
            <a:gdLst/>
            <a:ahLst/>
            <a:cxnLst/>
            <a:rect r="r" b="b" t="t" l="l"/>
            <a:pathLst>
              <a:path h="3423050" w="3423050">
                <a:moveTo>
                  <a:pt x="0" y="3423050"/>
                </a:moveTo>
                <a:lnTo>
                  <a:pt x="3423051" y="3423050"/>
                </a:lnTo>
                <a:lnTo>
                  <a:pt x="3423051" y="0"/>
                </a:lnTo>
                <a:lnTo>
                  <a:pt x="0" y="0"/>
                </a:lnTo>
                <a:lnTo>
                  <a:pt x="0" y="34230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5916072" y="0"/>
            <a:ext cx="2371928" cy="2371928"/>
          </a:xfrm>
          <a:custGeom>
            <a:avLst/>
            <a:gdLst/>
            <a:ahLst/>
            <a:cxnLst/>
            <a:rect r="r" b="b" t="t" l="l"/>
            <a:pathLst>
              <a:path h="2371928" w="2371928">
                <a:moveTo>
                  <a:pt x="0" y="0"/>
                </a:moveTo>
                <a:lnTo>
                  <a:pt x="2371928" y="0"/>
                </a:lnTo>
                <a:lnTo>
                  <a:pt x="2371928" y="2371928"/>
                </a:lnTo>
                <a:lnTo>
                  <a:pt x="0" y="2371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7" y="514350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2656" y="754781"/>
            <a:ext cx="15390798" cy="141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39"/>
              </a:lnSpc>
            </a:pPr>
            <a:r>
              <a:rPr lang="en-US" sz="12388" spc="-656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Бъдещо развитие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6292" y="3804834"/>
            <a:ext cx="11055416" cy="275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49832" indent="-724916" lvl="1">
              <a:lnSpc>
                <a:spcPts val="6983"/>
              </a:lnSpc>
              <a:buFont typeface="Arial"/>
              <a:buChar char="•"/>
            </a:pPr>
            <a:r>
              <a:rPr lang="en-US" sz="6715" spc="-355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Подобрение на дизайна</a:t>
            </a:r>
          </a:p>
          <a:p>
            <a:pPr algn="l" marL="1449832" indent="-724916" lvl="1">
              <a:lnSpc>
                <a:spcPts val="6983"/>
              </a:lnSpc>
              <a:buFont typeface="Arial"/>
              <a:buChar char="•"/>
            </a:pPr>
            <a:r>
              <a:rPr lang="en-US" sz="6715" spc="-355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Повече функционалност</a:t>
            </a:r>
          </a:p>
          <a:p>
            <a:pPr algn="l" marL="1449832" indent="-724916" lvl="1">
              <a:lnSpc>
                <a:spcPts val="6983"/>
              </a:lnSpc>
              <a:buFont typeface="Arial"/>
              <a:buChar char="•"/>
            </a:pPr>
            <a:r>
              <a:rPr lang="en-US" sz="6715" spc="-355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По-добра администрация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671708" y="6724915"/>
            <a:ext cx="3231884" cy="3261534"/>
          </a:xfrm>
          <a:custGeom>
            <a:avLst/>
            <a:gdLst/>
            <a:ahLst/>
            <a:cxnLst/>
            <a:rect r="r" b="b" t="t" l="l"/>
            <a:pathLst>
              <a:path h="3261534" w="3231884">
                <a:moveTo>
                  <a:pt x="0" y="0"/>
                </a:moveTo>
                <a:lnTo>
                  <a:pt x="3231884" y="0"/>
                </a:lnTo>
                <a:lnTo>
                  <a:pt x="3231884" y="3261534"/>
                </a:lnTo>
                <a:lnTo>
                  <a:pt x="0" y="32615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3120887" cy="4114800"/>
          </a:xfrm>
          <a:custGeom>
            <a:avLst/>
            <a:gdLst/>
            <a:ahLst/>
            <a:cxnLst/>
            <a:rect r="r" b="b" t="t" l="l"/>
            <a:pathLst>
              <a:path h="4114800" w="3120887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0482" y="3144626"/>
            <a:ext cx="14100386" cy="412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51"/>
              </a:lnSpc>
            </a:pPr>
            <a:r>
              <a:rPr lang="en-US" sz="16200" spc="-858">
                <a:solidFill>
                  <a:srgbClr val="262262"/>
                </a:solidFill>
                <a:latin typeface="Ubuntu"/>
                <a:ea typeface="Ubuntu"/>
                <a:cs typeface="Ubuntu"/>
                <a:sym typeface="Ubuntu"/>
              </a:rPr>
              <a:t>Благодарим за вниманието!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496957" y="-496957"/>
            <a:ext cx="3120887" cy="4114800"/>
          </a:xfrm>
          <a:custGeom>
            <a:avLst/>
            <a:gdLst/>
            <a:ahLst/>
            <a:cxnLst/>
            <a:rect r="r" b="b" t="t" l="l"/>
            <a:pathLst>
              <a:path h="4114800" w="3120887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5167113" y="0"/>
            <a:ext cx="3120887" cy="4114800"/>
          </a:xfrm>
          <a:custGeom>
            <a:avLst/>
            <a:gdLst/>
            <a:ahLst/>
            <a:cxnLst/>
            <a:rect r="r" b="b" t="t" l="l"/>
            <a:pathLst>
              <a:path h="4114800" w="3120887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670157" y="6669157"/>
            <a:ext cx="3120887" cy="4114800"/>
          </a:xfrm>
          <a:custGeom>
            <a:avLst/>
            <a:gdLst/>
            <a:ahLst/>
            <a:cxnLst/>
            <a:rect r="r" b="b" t="t" l="l"/>
            <a:pathLst>
              <a:path h="4114800" w="3120887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96339" y="5048864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2700000">
            <a:off x="8827615" y="8494478"/>
            <a:ext cx="632770" cy="632770"/>
            <a:chOff x="0" y="0"/>
            <a:chExt cx="166656" cy="1666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656" cy="166656"/>
            </a:xfrm>
            <a:custGeom>
              <a:avLst/>
              <a:gdLst/>
              <a:ahLst/>
              <a:cxnLst/>
              <a:rect r="r" b="b" t="t" l="l"/>
              <a:pathLst>
                <a:path h="166656" w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3EB7B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66656" cy="157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3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95876" y="5049742"/>
            <a:ext cx="929135" cy="187516"/>
          </a:xfrm>
          <a:custGeom>
            <a:avLst/>
            <a:gdLst/>
            <a:ahLst/>
            <a:cxnLst/>
            <a:rect r="r" b="b" t="t" l="l"/>
            <a:pathLst>
              <a:path h="187516" w="929135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DAGgI4P9muA</dc:identifier>
  <dcterms:modified xsi:type="dcterms:W3CDTF">2011-08-01T06:04:30Z</dcterms:modified>
  <cp:revision>1</cp:revision>
  <dc:title>ЕлектроЛаб Презентация Защита</dc:title>
</cp:coreProperties>
</file>