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527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61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4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7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9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0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6B16-D9E5-418C-BC40-8EB403D0C43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418" y="365759"/>
            <a:ext cx="8791575" cy="2011680"/>
          </a:xfrm>
        </p:spPr>
        <p:txBody>
          <a:bodyPr>
            <a:normAutofit fontScale="90000"/>
          </a:bodyPr>
          <a:lstStyle/>
          <a:p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дипломен проект на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“Разработка на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на фирмата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bULBroker</a:t>
            </a:r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7418" y="3605348"/>
            <a:ext cx="769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На Ивайло Ивайлов Тончев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78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46" y="261258"/>
            <a:ext cx="6552611" cy="967468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В папка </a:t>
            </a:r>
            <a:r>
              <a:rPr lang="en-US" dirty="0" smtClean="0"/>
              <a:t>Views </a:t>
            </a:r>
            <a:r>
              <a:rPr lang="bg-BG" dirty="0" smtClean="0"/>
              <a:t>са всички вюта ,в </a:t>
            </a:r>
            <a:r>
              <a:rPr lang="en-US" dirty="0" smtClean="0"/>
              <a:t>layout </a:t>
            </a:r>
          </a:p>
          <a:p>
            <a:r>
              <a:rPr lang="bg-BG" dirty="0"/>
              <a:t>с</a:t>
            </a:r>
            <a:r>
              <a:rPr lang="bg-BG" dirty="0" smtClean="0"/>
              <a:t>а </a:t>
            </a:r>
            <a:r>
              <a:rPr lang="en-US" dirty="0" smtClean="0"/>
              <a:t>header </a:t>
            </a:r>
            <a:r>
              <a:rPr lang="bg-BG" dirty="0" smtClean="0"/>
              <a:t>и </a:t>
            </a:r>
            <a:r>
              <a:rPr lang="en-US" dirty="0" smtClean="0"/>
              <a:t>footer </a:t>
            </a:r>
            <a:r>
              <a:rPr lang="bg-BG" dirty="0" smtClean="0"/>
              <a:t>за всяка страница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28" y="1763486"/>
            <a:ext cx="2781300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640" y="39456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В приложението има 3 роли </a:t>
            </a:r>
            <a:r>
              <a:rPr lang="en-US" dirty="0" err="1" smtClean="0"/>
              <a:t>guest,user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admin,</a:t>
            </a:r>
            <a:r>
              <a:rPr lang="bg-BG" dirty="0" smtClean="0"/>
              <a:t>като админ притежава</a:t>
            </a:r>
          </a:p>
          <a:p>
            <a:pPr marL="0" indent="0">
              <a:buNone/>
            </a:pPr>
            <a:r>
              <a:rPr lang="bg-BG" dirty="0"/>
              <a:t>о</a:t>
            </a:r>
            <a:r>
              <a:rPr lang="bg-BG" dirty="0" smtClean="0"/>
              <a:t>пциите да добавя,редактира и трие имотите и тяхната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5" y="2441531"/>
            <a:ext cx="5747656" cy="4298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96" y="2441531"/>
            <a:ext cx="5964784" cy="42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274320"/>
            <a:ext cx="10433457" cy="1201783"/>
          </a:xfrm>
        </p:spPr>
        <p:txBody>
          <a:bodyPr/>
          <a:lstStyle/>
          <a:p>
            <a:r>
              <a:rPr lang="bg-BG" dirty="0" smtClean="0"/>
              <a:t>Проектът е разработен на </a:t>
            </a:r>
            <a:r>
              <a:rPr lang="en-US" dirty="0" smtClean="0"/>
              <a:t>MVC </a:t>
            </a:r>
            <a:r>
              <a:rPr lang="en-US" dirty="0" err="1" smtClean="0"/>
              <a:t>dotnet</a:t>
            </a:r>
            <a:r>
              <a:rPr lang="en-US" dirty="0" smtClean="0"/>
              <a:t> core 6 </a:t>
            </a:r>
            <a:r>
              <a:rPr lang="bg-BG" dirty="0" smtClean="0"/>
              <a:t>с помощта на библиотеката</a:t>
            </a:r>
          </a:p>
          <a:p>
            <a:r>
              <a:rPr lang="en-US" dirty="0" smtClean="0"/>
              <a:t>Entity Framework 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3700"/>
            <a:ext cx="6036050" cy="3924299"/>
          </a:xfrm>
          <a:prstGeom prst="rect">
            <a:avLst/>
          </a:prstGeom>
        </p:spPr>
      </p:pic>
      <p:pic>
        <p:nvPicPr>
          <p:cNvPr id="1026" name="Picture 2" descr="MVC Design Pattern in ASP.NET Core - TekTutorials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050" y="2933700"/>
            <a:ext cx="61559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91887"/>
            <a:ext cx="9905999" cy="3918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sz="4000" dirty="0" smtClean="0"/>
              <a:t>Приложенията използвани основно за създаването на платформата са:</a:t>
            </a:r>
          </a:p>
          <a:p>
            <a:pPr marL="0" indent="0">
              <a:buNone/>
            </a:pPr>
            <a:r>
              <a:rPr lang="bg-BG" sz="4000" dirty="0" smtClean="0"/>
              <a:t>Visual </a:t>
            </a:r>
            <a:r>
              <a:rPr lang="bg-BG" sz="4000" dirty="0"/>
              <a:t>Studio </a:t>
            </a:r>
            <a:r>
              <a:rPr lang="bg-BG" sz="4000" dirty="0" smtClean="0"/>
              <a:t>2022-за писане на код</a:t>
            </a:r>
            <a:r>
              <a:rPr lang="en-US" sz="4000" dirty="0" smtClean="0"/>
              <a:t> </a:t>
            </a:r>
            <a:r>
              <a:rPr lang="bg-BG" sz="4000" dirty="0" smtClean="0"/>
              <a:t>и логика,</a:t>
            </a:r>
            <a:r>
              <a:rPr lang="bg-BG" sz="4000" b="1" dirty="0" smtClean="0"/>
              <a:t> </a:t>
            </a:r>
          </a:p>
          <a:p>
            <a:pPr marL="0" indent="0">
              <a:buNone/>
            </a:pPr>
            <a:r>
              <a:rPr lang="bg-BG" sz="4000" dirty="0" smtClean="0"/>
              <a:t>Microsoft </a:t>
            </a:r>
            <a:r>
              <a:rPr lang="bg-BG" sz="4000" dirty="0"/>
              <a:t>SQL Management </a:t>
            </a:r>
            <a:r>
              <a:rPr lang="bg-BG" sz="4000" dirty="0" smtClean="0"/>
              <a:t>Studio-за проверка и работа с база данни</a:t>
            </a:r>
            <a:r>
              <a:rPr lang="en-US" sz="4000" dirty="0" smtClean="0"/>
              <a:t>,</a:t>
            </a:r>
            <a:endParaRPr lang="bg-BG" sz="4000" dirty="0" smtClean="0"/>
          </a:p>
          <a:p>
            <a:pPr marL="0" indent="0">
              <a:buNone/>
            </a:pPr>
            <a:r>
              <a:rPr lang="en-US" sz="4000" dirty="0" err="1" smtClean="0"/>
              <a:t>Git,TurtoiseGit</a:t>
            </a:r>
            <a:r>
              <a:rPr lang="en-US" sz="4000" dirty="0" smtClean="0"/>
              <a:t>-</a:t>
            </a:r>
            <a:r>
              <a:rPr lang="bg-BG" sz="4000" dirty="0" smtClean="0"/>
              <a:t>управление и съхранение на кода </a:t>
            </a:r>
            <a:endParaRPr lang="en-US" sz="4000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695825"/>
            <a:ext cx="2608217" cy="2162175"/>
          </a:xfrm>
          <a:prstGeom prst="rect">
            <a:avLst/>
          </a:prstGeom>
        </p:spPr>
      </p:pic>
      <p:pic>
        <p:nvPicPr>
          <p:cNvPr id="2052" name="Picture 4" descr="Visual Studio logo and symbol, meaning, history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6" y="4695824"/>
            <a:ext cx="304364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png images | PNG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11" y="4695824"/>
            <a:ext cx="299139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ortoiseGit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806" y="4695824"/>
            <a:ext cx="3296194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378823"/>
            <a:ext cx="10420395" cy="1293223"/>
          </a:xfrm>
        </p:spPr>
        <p:txBody>
          <a:bodyPr/>
          <a:lstStyle/>
          <a:p>
            <a:r>
              <a:rPr lang="bg-BG" dirty="0" smtClean="0"/>
              <a:t>Диаграма на Базата данни,в която има връзки от типа много:едно,</a:t>
            </a:r>
          </a:p>
          <a:p>
            <a:r>
              <a:rPr lang="bg-BG" dirty="0" smtClean="0"/>
              <a:t>Едно:едно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97" y="2166664"/>
            <a:ext cx="634174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287384"/>
            <a:ext cx="10224451" cy="3148148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 smtClean="0"/>
              <a:t>В </a:t>
            </a:r>
            <a:r>
              <a:rPr lang="en-US" dirty="0" smtClean="0"/>
              <a:t>Dependencies </a:t>
            </a:r>
            <a:r>
              <a:rPr lang="bg-BG" dirty="0" smtClean="0"/>
              <a:t>се съдържат всички </a:t>
            </a:r>
            <a:r>
              <a:rPr lang="en-US" dirty="0" smtClean="0"/>
              <a:t>frameworks </a:t>
            </a:r>
            <a:r>
              <a:rPr lang="bg-BG" dirty="0" smtClean="0"/>
              <a:t>и </a:t>
            </a:r>
            <a:r>
              <a:rPr lang="en-US" dirty="0" smtClean="0"/>
              <a:t>packages </a:t>
            </a:r>
            <a:r>
              <a:rPr lang="bg-BG" dirty="0" smtClean="0"/>
              <a:t>библиотеки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6" y="2039439"/>
            <a:ext cx="6505303" cy="30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95" y="381498"/>
            <a:ext cx="9905999" cy="3541714"/>
          </a:xfrm>
        </p:spPr>
        <p:txBody>
          <a:bodyPr/>
          <a:lstStyle/>
          <a:p>
            <a:r>
              <a:rPr lang="bg-BG" dirty="0" smtClean="0"/>
              <a:t>В папката </a:t>
            </a:r>
            <a:r>
              <a:rPr lang="en-US" dirty="0" err="1" smtClean="0"/>
              <a:t>wwwroot</a:t>
            </a:r>
            <a:r>
              <a:rPr lang="en-US" dirty="0" smtClean="0"/>
              <a:t> </a:t>
            </a:r>
            <a:r>
              <a:rPr lang="bg-BG" dirty="0" smtClean="0"/>
              <a:t>се съдъражат всички снимки,но и малко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err="1" smtClean="0"/>
              <a:t>javascript</a:t>
            </a: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54" y="2259874"/>
            <a:ext cx="5669280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458" y="47293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В папка </a:t>
            </a:r>
            <a:r>
              <a:rPr lang="en-US" dirty="0" smtClean="0"/>
              <a:t>controllers</a:t>
            </a:r>
            <a:r>
              <a:rPr lang="bg-BG" dirty="0" smtClean="0"/>
              <a:t> са всички контролери,които са свързани с моделите</a:t>
            </a:r>
          </a:p>
          <a:p>
            <a:pPr marL="0" indent="0">
              <a:buNone/>
            </a:pPr>
            <a:r>
              <a:rPr lang="bg-BG" dirty="0" smtClean="0"/>
              <a:t>и вютата,всеки контролер трябва да отговаря на името на папката за</a:t>
            </a:r>
          </a:p>
          <a:p>
            <a:pPr marL="0" indent="0">
              <a:buNone/>
            </a:pPr>
            <a:r>
              <a:rPr lang="bg-BG" dirty="0"/>
              <a:t>в</a:t>
            </a:r>
            <a:r>
              <a:rPr lang="bg-BG" dirty="0" smtClean="0"/>
              <a:t>сички негови екшъни(вюта)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29" y="2754900"/>
            <a:ext cx="4833256" cy="41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78" y="381499"/>
            <a:ext cx="4972005" cy="3541714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В папка </a:t>
            </a:r>
            <a:r>
              <a:rPr lang="en-US" dirty="0" smtClean="0"/>
              <a:t>Data/Models </a:t>
            </a:r>
            <a:r>
              <a:rPr lang="bg-BG" dirty="0" smtClean="0"/>
              <a:t>са всички модели съдържащи параметрите</a:t>
            </a:r>
          </a:p>
          <a:p>
            <a:pPr marL="0" indent="0">
              <a:buNone/>
            </a:pPr>
            <a:r>
              <a:rPr lang="bg-BG" dirty="0"/>
              <a:t>с</a:t>
            </a:r>
            <a:r>
              <a:rPr lang="bg-BG" dirty="0" smtClean="0"/>
              <a:t>поред тяхната функционалност,в тях са също и връзките между</a:t>
            </a:r>
          </a:p>
          <a:p>
            <a:pPr marL="0" indent="0">
              <a:buNone/>
            </a:pPr>
            <a:r>
              <a:rPr lang="bg-BG" dirty="0"/>
              <a:t>т</a:t>
            </a:r>
            <a:r>
              <a:rPr lang="bg-BG" dirty="0" smtClean="0"/>
              <a:t>аблиците в базата.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78" y="3923213"/>
            <a:ext cx="3573507" cy="2516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603" y="3923213"/>
            <a:ext cx="2491740" cy="1706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5383" y="1071154"/>
            <a:ext cx="280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Енумерациите са дадено число отговарящо на </a:t>
            </a:r>
          </a:p>
          <a:p>
            <a:r>
              <a:rPr lang="bg-BG" dirty="0"/>
              <a:t>стринг.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33" y="446813"/>
            <a:ext cx="2841534" cy="22963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/>
              <a:t>В папките </a:t>
            </a:r>
            <a:r>
              <a:rPr lang="en-US" dirty="0" smtClean="0"/>
              <a:t>DTO </a:t>
            </a:r>
            <a:r>
              <a:rPr lang="bg-BG" dirty="0" smtClean="0"/>
              <a:t>и </a:t>
            </a:r>
            <a:r>
              <a:rPr lang="en-US" dirty="0" smtClean="0"/>
              <a:t>Models </a:t>
            </a:r>
            <a:r>
              <a:rPr lang="bg-BG" dirty="0" smtClean="0"/>
              <a:t>се съдържат всички </a:t>
            </a:r>
            <a:r>
              <a:rPr lang="en-US" dirty="0" smtClean="0"/>
              <a:t>input </a:t>
            </a:r>
            <a:r>
              <a:rPr lang="bg-BG" dirty="0" smtClean="0"/>
              <a:t>модели,които </a:t>
            </a:r>
          </a:p>
          <a:p>
            <a:pPr marL="0" indent="0">
              <a:buNone/>
            </a:pPr>
            <a:r>
              <a:rPr lang="bg-BG" dirty="0"/>
              <a:t>с</a:t>
            </a:r>
            <a:r>
              <a:rPr lang="bg-BG" dirty="0" smtClean="0"/>
              <a:t>лужат за попълване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6" y="3435532"/>
            <a:ext cx="4253401" cy="292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3314" y="705394"/>
            <a:ext cx="45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 папка</a:t>
            </a:r>
            <a:r>
              <a:rPr lang="en-US" dirty="0" smtClean="0"/>
              <a:t> Helpers </a:t>
            </a:r>
            <a:r>
              <a:rPr lang="bg-BG" dirty="0" smtClean="0"/>
              <a:t>се съдържат помщните</a:t>
            </a:r>
          </a:p>
          <a:p>
            <a:r>
              <a:rPr lang="bg-BG" dirty="0" smtClean="0"/>
              <a:t>променливи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96" y="2330223"/>
            <a:ext cx="2527799" cy="11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</TotalTime>
  <Words>214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Circuit</vt:lpstr>
      <vt:lpstr>Презентация по дипломен проект на Tema:“Разработка на wEB сайт на фирмата bULBroker“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Tema:Разработка на wEB сайт на фирмата bULBroker</dc:title>
  <dc:creator>ivcho</dc:creator>
  <cp:lastModifiedBy>ivcho</cp:lastModifiedBy>
  <cp:revision>16</cp:revision>
  <dcterms:created xsi:type="dcterms:W3CDTF">2023-05-20T06:18:21Z</dcterms:created>
  <dcterms:modified xsi:type="dcterms:W3CDTF">2023-05-20T09:52:40Z</dcterms:modified>
</cp:coreProperties>
</file>