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shot of a representation of networks with stick figures.">
            <a:extLst>
              <a:ext uri="{FF2B5EF4-FFF2-40B4-BE49-F238E27FC236}">
                <a16:creationId xmlns:a16="http://schemas.microsoft.com/office/drawing/2014/main" id="{F32D620B-A42E-4493-8A60-0510F56BF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775" r="-1" b="66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BA4D3-B1D5-4447-8EFD-86820658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rgbClr val="FFFFFF"/>
                </a:solidFill>
              </a:rPr>
              <a:t>Introdução a base de dados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0178D-A5D6-4E66-ACB5-9CB86F898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pt-BR" sz="2200" dirty="0">
                <a:solidFill>
                  <a:srgbClr val="FFFFFF"/>
                </a:solidFill>
              </a:rPr>
              <a:t>Sistema de localização de produtos no município de Eusébio 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4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D25F-098F-4590-9640-4D7066B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23DD9-7D53-416A-9517-02E961AAA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02" y="1592263"/>
            <a:ext cx="10297998" cy="4900612"/>
          </a:xfrm>
        </p:spPr>
      </p:pic>
    </p:spTree>
    <p:extLst>
      <p:ext uri="{BB962C8B-B14F-4D97-AF65-F5344CB8AC3E}">
        <p14:creationId xmlns:p14="http://schemas.microsoft.com/office/powerpoint/2010/main" val="18252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857F-BE76-4857-B9F1-A1862AE3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906E7-33A4-4A23-9B83-7077872C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55" y="2641600"/>
            <a:ext cx="9992054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0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2192-A370-4E10-AE6A-AA9DF60A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B61E-A920-45F0-8010-EC1AAD56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ArcGIS</a:t>
            </a:r>
            <a:endParaRPr lang="pt-BR" dirty="0"/>
          </a:p>
          <a:p>
            <a:r>
              <a:rPr lang="pt-BR" dirty="0"/>
              <a:t>PostgreSQL</a:t>
            </a:r>
          </a:p>
          <a:p>
            <a:r>
              <a:rPr lang="pt-BR" dirty="0" err="1"/>
              <a:t>Radzen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0615-FED9-4FA5-9914-654B1572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ER</a:t>
            </a:r>
            <a:endParaRPr lang="en-US" dirty="0"/>
          </a:p>
        </p:txBody>
      </p:sp>
      <p:pic>
        <p:nvPicPr>
          <p:cNvPr id="9" name="Content Placeholder 8" descr="A close up of a calculator&#10;&#10;Description automatically generated with low confidence">
            <a:extLst>
              <a:ext uri="{FF2B5EF4-FFF2-40B4-BE49-F238E27FC236}">
                <a16:creationId xmlns:a16="http://schemas.microsoft.com/office/drawing/2014/main" id="{B24F7350-EF46-4B23-94DB-50B4DFF5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308100"/>
            <a:ext cx="8826500" cy="5184775"/>
          </a:xfrm>
        </p:spPr>
      </p:pic>
    </p:spTree>
    <p:extLst>
      <p:ext uri="{BB962C8B-B14F-4D97-AF65-F5344CB8AC3E}">
        <p14:creationId xmlns:p14="http://schemas.microsoft.com/office/powerpoint/2010/main" val="10089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2191-A293-47C5-943B-D195BA30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r>
              <a:rPr lang="pt-BR" dirty="0"/>
              <a:t> Relacional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DF6D21-25CD-49F2-862D-0D96C18A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1" y="1168401"/>
            <a:ext cx="9558774" cy="5324474"/>
          </a:xfrm>
        </p:spPr>
      </p:pic>
    </p:spTree>
    <p:extLst>
      <p:ext uri="{BB962C8B-B14F-4D97-AF65-F5344CB8AC3E}">
        <p14:creationId xmlns:p14="http://schemas.microsoft.com/office/powerpoint/2010/main" val="29786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FA3E4-387A-426B-87F7-0971808C1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</a:blip>
          <a:srcRect l="9664" r="4117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953CC-2D88-416D-8F40-CDDAA177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Áreas Geográficas</a:t>
            </a: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39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D2AA9-2951-431D-8E65-6381432B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78540"/>
            <a:ext cx="4795282" cy="2040973"/>
          </a:xfrm>
        </p:spPr>
        <p:txBody>
          <a:bodyPr anchor="ctr">
            <a:normAutofit/>
          </a:bodyPr>
          <a:lstStyle/>
          <a:p>
            <a:r>
              <a:rPr lang="pt-BR" dirty="0"/>
              <a:t>Vias</a:t>
            </a:r>
            <a:endParaRPr lang="en-US" dirty="0"/>
          </a:p>
        </p:txBody>
      </p:sp>
      <p:grpSp>
        <p:nvGrpSpPr>
          <p:cNvPr id="16" name="Bottom Right">
            <a:extLst>
              <a:ext uri="{FF2B5EF4-FFF2-40B4-BE49-F238E27FC236}">
                <a16:creationId xmlns:a16="http://schemas.microsoft.com/office/drawing/2014/main" id="{D817ADB7-00E6-482F-BD8B-681326826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71969E-EB0C-4011-A721-C4685792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C06B9B3-A426-4BDD-BA45-9C5F6A44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8BAA882-64C3-4E36-828C-E2034D9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AC94D91-AECE-473B-B00B-F2AAE0EA4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ABFBC77-5178-4DAA-93E6-A494D49148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7E709EC-272C-4F97-BDC8-4B872DEDC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C992B3-ABB9-443C-8748-551626188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10CC2EE-90B9-45E3-B7E6-C856A199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8272C51-7AB7-4369-A6E9-17958FD3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1F31DD-C31E-4C9E-A920-AD354B5C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67D7A-99B4-4FF0-A7C7-166BA061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65" y="544096"/>
            <a:ext cx="5862270" cy="3356149"/>
          </a:xfrm>
          <a:prstGeom prst="rect">
            <a:avLst/>
          </a:prstGeom>
        </p:spPr>
      </p:pic>
      <p:grpSp>
        <p:nvGrpSpPr>
          <p:cNvPr id="28" name="Top left">
            <a:extLst>
              <a:ext uri="{FF2B5EF4-FFF2-40B4-BE49-F238E27FC236}">
                <a16:creationId xmlns:a16="http://schemas.microsoft.com/office/drawing/2014/main" id="{96BED12B-FE5D-4876-810D-5579D6E8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EB1789-3A9D-45E9-8CDD-C8063C5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CA9CCF-CD57-438A-9A90-777CB891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0CE73CE-4EED-4313-8396-3E701096D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0AC3D6-983B-4840-BB53-F3C27CBC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5DFDBC-0EF7-4972-A2FD-5589DCF4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5F3B204-B3FF-4D3D-A08D-2848E22B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F2879E-E3AA-4758-A22D-0DD2AF7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10AA5C-CE6D-4F70-9F34-C4E0875F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2EB695-15EC-40B2-BC7F-1C127FCF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4395"/>
            <a:ext cx="4977905" cy="203513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5357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0D808-19A4-4CA5-A04C-E4DE4175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78540"/>
            <a:ext cx="4795282" cy="2040973"/>
          </a:xfrm>
        </p:spPr>
        <p:txBody>
          <a:bodyPr anchor="ctr">
            <a:normAutofit/>
          </a:bodyPr>
          <a:lstStyle/>
          <a:p>
            <a:r>
              <a:rPr lang="pt-BR" dirty="0"/>
              <a:t>Zones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D817ADB7-00E6-482F-BD8B-681326826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71969E-EB0C-4011-A721-C4685792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0C06B9B3-A426-4BDD-BA45-9C5F6A44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8BAA882-64C3-4E36-828C-E2034D9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AC94D91-AECE-473B-B00B-F2AAE0EA4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BFBC77-5178-4DAA-93E6-A494D49148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7E709EC-272C-4F97-BDC8-4B872DEDC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C992B3-ABB9-443C-8748-551626188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10CC2EE-90B9-45E3-B7E6-C856A199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8272C51-7AB7-4369-A6E9-17958FD3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1F31DD-C31E-4C9E-A920-AD354B5C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2D483F-7A60-4B2D-979E-7441627F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19" y="544096"/>
            <a:ext cx="7102962" cy="3356149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96BED12B-FE5D-4876-810D-5579D6E8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2EB1789-3A9D-45E9-8CDD-C8063C5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CA9CCF-CD57-438A-9A90-777CB891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0CE73CE-4EED-4313-8396-3E701096D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0AC3D6-983B-4840-BB53-F3C27CBC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5DFDBC-0EF7-4972-A2FD-5589DCF4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5F3B204-B3FF-4D3D-A08D-2848E22B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F2879E-E3AA-4758-A22D-0DD2AF7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10AA5C-CE6D-4F70-9F34-C4E0875F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9899C-616B-4942-8105-C54A5490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4395"/>
            <a:ext cx="4977905" cy="203513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106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4957E-55DA-4A84-A35B-B76CE32C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78540"/>
            <a:ext cx="4795282" cy="2040973"/>
          </a:xfrm>
        </p:spPr>
        <p:txBody>
          <a:bodyPr anchor="ctr">
            <a:normAutofit/>
          </a:bodyPr>
          <a:lstStyle/>
          <a:p>
            <a:r>
              <a:rPr lang="pt-BR" dirty="0"/>
              <a:t>Supermercados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D817ADB7-00E6-482F-BD8B-681326826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71969E-EB0C-4011-A721-C4685792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0C06B9B3-A426-4BDD-BA45-9C5F6A44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8BAA882-64C3-4E36-828C-E2034D9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AC94D91-AECE-473B-B00B-F2AAE0EA4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BFBC77-5178-4DAA-93E6-A494D49148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7E709EC-272C-4F97-BDC8-4B872DEDC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C992B3-ABB9-443C-8748-551626188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10CC2EE-90B9-45E3-B7E6-C856A199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8272C51-7AB7-4369-A6E9-17958FD3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1F31DD-C31E-4C9E-A920-AD354B5C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4BA40EA-6448-4D37-AA49-24BFD63D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36" y="544096"/>
            <a:ext cx="7178927" cy="3356149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96BED12B-FE5D-4876-810D-5579D6E8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2EB1789-3A9D-45E9-8CDD-C8063C5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CA9CCF-CD57-438A-9A90-777CB891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0CE73CE-4EED-4313-8396-3E701096D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0AC3D6-983B-4840-BB53-F3C27CBC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5DFDBC-0EF7-4972-A2FD-5589DCF4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5F3B204-B3FF-4D3D-A08D-2848E22B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F2879E-E3AA-4758-A22D-0DD2AF7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10AA5C-CE6D-4F70-9F34-C4E0875F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CB77-96BB-4610-B4B3-388CE833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4395"/>
            <a:ext cx="4977905" cy="203513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223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911CC-5191-40C2-B2FD-1067C64B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78540"/>
            <a:ext cx="4795282" cy="2040973"/>
          </a:xfrm>
        </p:spPr>
        <p:txBody>
          <a:bodyPr anchor="ctr">
            <a:normAutofit/>
          </a:bodyPr>
          <a:lstStyle/>
          <a:p>
            <a:r>
              <a:rPr lang="pt-BR" dirty="0"/>
              <a:t>Mapa completo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D817ADB7-00E6-482F-BD8B-681326826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71969E-EB0C-4011-A721-C4685792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0C06B9B3-A426-4BDD-BA45-9C5F6A44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8BAA882-64C3-4E36-828C-E2034D9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AC94D91-AECE-473B-B00B-F2AAE0EA4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BFBC77-5178-4DAA-93E6-A494D49148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7E709EC-272C-4F97-BDC8-4B872DEDC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C992B3-ABB9-443C-8748-551626188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10CC2EE-90B9-45E3-B7E6-C856A199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8272C51-7AB7-4369-A6E9-17958FD3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1F31DD-C31E-4C9E-A920-AD354B5C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1C9D86-43BB-49EF-A26C-440D108D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50" y="544096"/>
            <a:ext cx="6780100" cy="3356149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96BED12B-FE5D-4876-810D-5579D6E8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2EB1789-3A9D-45E9-8CDD-C8063C5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CA9CCF-CD57-438A-9A90-777CB891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0CE73CE-4EED-4313-8396-3E701096D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0AC3D6-983B-4840-BB53-F3C27CBC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5DFDBC-0EF7-4972-A2FD-5589DCF4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5F3B204-B3FF-4D3D-A08D-2848E22B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F2879E-E3AA-4758-A22D-0DD2AF7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10AA5C-CE6D-4F70-9F34-C4E0875F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4408-7399-42F1-ADFF-02838BB4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4395"/>
            <a:ext cx="4977905" cy="203513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743743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Posterama</vt:lpstr>
      <vt:lpstr>ExploreVTI</vt:lpstr>
      <vt:lpstr>Introdução a base de dados</vt:lpstr>
      <vt:lpstr>Tecnologias Utilizadas</vt:lpstr>
      <vt:lpstr>Diagrama ER</vt:lpstr>
      <vt:lpstr>Schema Relacional</vt:lpstr>
      <vt:lpstr>Áreas Geográficas</vt:lpstr>
      <vt:lpstr>Vias</vt:lpstr>
      <vt:lpstr>Zones</vt:lpstr>
      <vt:lpstr>Supermercados</vt:lpstr>
      <vt:lpstr>Mapa completo</vt:lpstr>
      <vt:lpstr>Aplicação </vt:lpstr>
      <vt:lpstr>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base de dados</dc:title>
  <dc:creator>Ivaldo Almada</dc:creator>
  <cp:lastModifiedBy>Ivaldo Almada</cp:lastModifiedBy>
  <cp:revision>1</cp:revision>
  <dcterms:created xsi:type="dcterms:W3CDTF">2021-12-09T23:01:02Z</dcterms:created>
  <dcterms:modified xsi:type="dcterms:W3CDTF">2021-12-09T23:26:42Z</dcterms:modified>
</cp:coreProperties>
</file>