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4660"/>
  </p:normalViewPr>
  <p:slideViewPr>
    <p:cSldViewPr snapToGrid="0">
      <p:cViewPr>
        <p:scale>
          <a:sx n="90" d="100"/>
          <a:sy n="90" d="100"/>
        </p:scale>
        <p:origin x="512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D4336-2D5E-D043-7A78-29D5AD0EF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409B80-0F9C-07EA-6F1E-DC363F67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D826E9-6257-B173-FF5D-50B6625B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04463-3F69-C8AF-616B-DB58B42C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228844-CA28-72FB-5730-66E44C20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05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BC8D5-A276-B806-9451-1ECC2B42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DE7A1B-B287-19F6-1112-E4FA194D4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EAC9C-433F-BC26-6428-FFAC3570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4BF39-ACD6-6F13-0CFD-1F3B0A22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2CDBD-D210-F445-9394-0DCDE256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8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ABAAC2-2878-D6E2-09B3-BC9032E62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3F2D3A-506E-F8D0-686C-F5257D00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42718-737E-731A-168B-ABF58B81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8D8B01-12F4-1521-2F98-61546FB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C0717-1AA4-1821-9EB4-1726C92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29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24C57-9BD1-F537-7EE1-B24A9BFA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0AD6E-E254-6A98-31E1-156B3118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76382E-7B23-E2C9-7043-7E6D9909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8E786-8B16-CBA3-E032-A1C7C1C3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BD629-2817-BF25-59B0-55819A0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A8580-744B-A207-CF6A-F119F6D4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ED99AC-C4A8-4CCC-9F66-0B6DC13C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D9872C-E4F4-720C-92C5-A6FD8C28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C4F3F-DCE2-A557-BF2A-F32C207B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52F270-1855-6FC5-5491-773C203D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55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C0E5B-A846-E8DA-A5A0-B8676056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4A7381-8944-2E57-1AE1-ED518462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ECBB3-97D6-82BE-2DE5-AA7906D1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7A54DF-46E7-6CA2-9C88-CFEDB1CE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10EEE5-6F88-8E91-F70E-27434687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22155-2674-F62A-2F09-6D7D2210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5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C6D19-FEA0-7224-7EBE-3390AA5A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208325-5C08-0072-9322-FF88B80A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BB1E28-3B55-96E8-AD7C-01D554A7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F76F72-4B64-8119-5BC1-15006C33E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306298-786F-D0FC-4104-30987E278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6ACE77-6D36-C7C4-F796-1A0A30BC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645DE3-72FB-FEA6-034D-4D8079A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CE0315-843B-6843-F808-DCD609F0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30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3ECC6-2004-6805-D8F4-90CAD942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91FAE2-2301-030B-D373-706518A9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A19E7A-A88B-7F43-367B-82B6A1CE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E6A213-5DC7-ABA5-A691-879CA6BC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09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B0D0BD-F9C6-1593-F74B-D4B2694D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D8AE79-E5E6-955F-852D-00765E0C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8E47A1-D926-928D-96CF-7B112F57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95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2F55-7F3B-0176-1B82-A900FA01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FB217-BC5A-3FD8-346F-2026BADE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90C51E-9CC9-B1FB-20CD-5C0E9FEFC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8B75B-50A2-329C-0BA6-8226CAD4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1F1BE-E994-33CD-0652-EDBFD20E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6DD5B-C96C-CB4A-7FA3-BDBFED19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88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901FF-BCAB-A3B1-9B40-B4C5A46D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ABCAB1-4D1C-59BE-87EF-D858234D1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B9115-57B9-6515-ABC6-8A10AE03F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FFF0CF-8C7E-BBEB-34BC-A3D0F167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F6BDBD-0C3D-ED86-CB07-96327772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B71C83-C9FE-EBDE-EF77-53B21CB9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88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A1C58-0FAD-634F-33B0-673D31E4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9B8D66-3827-1806-8827-B9AEEBD5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C571F0-3F8C-ECAE-EF17-E18E21B59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6431-69B6-4C6D-A0CB-39A2045A41A2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63022-5103-79FA-2701-433FBA87D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6AA85B-F203-C676-A76C-D46C464F8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BFB3-186E-455A-8DD5-E3A37A49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84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32996BC-5773-4550-A540-5B17A68C2934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Задача 10: Напишите программу, которая принимает на вход трёхзначное число и на выходе показывает вторую цифру этого числа.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456 -&gt; 5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782 -&gt; 8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918 -&gt; 1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Программа для реализации задачи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Вывод сообщения для пользователя и ввод числа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трехзначное число: 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Функция проверки на соответствие условия 3-х цифр в числе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Вы ввели не трехзначное число"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Второе число из трехзначного будет: 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InCenter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Функция принимает сообщение для отображения в консоли, и выводит результат введенных данных пользователем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ToInt32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Функция вывода цифры стоящей в середине 3-х </a:t>
            </a:r>
            <a:r>
              <a:rPr lang="ru-RU" sz="9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значного</a:t>
            </a:r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числа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InCenter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((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6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32996BC-5773-4550-A540-5B17A68C2934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Задача 13: Напишите программу, которая выводит третью цифру заданного числа или сообщает, что третьей цифры нет.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645 -&gt; 5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78 -&gt; третьей цифры нет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32679 -&gt; 6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Программа для реализации задачи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Вывод сообщения для пользователя и ввод числа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u-RU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"Введите число, чтобы найти третью цифру в нем:  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ru-RU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digit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u-RU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ru-RU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ToCharArray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9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digit</a:t>
            </a:r>
            <a:r>
              <a:rPr lang="ru-RU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ru-RU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u-RU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"Третья цифра в числе будет: 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u-RU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digit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Выводит </a:t>
            </a:r>
            <a:r>
              <a:rPr lang="ru-RU" sz="900" b="1" dirty="0">
                <a:solidFill>
                  <a:srgbClr val="6A9955"/>
                </a:solidFill>
                <a:latin typeface="Consolas" panose="020B0609020204030204" pitchFamily="49" charset="0"/>
              </a:rPr>
              <a:t>с</a:t>
            </a:r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ообщение об отсутствии третьей цифры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u-RU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"Третьей цифры нет"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5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32996BC-5773-4550-A540-5B17A68C2934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Задача 15: Напишите программу, которая принимает на вход цифру, обозначающую день недели, и проверяет, является ли этот день выходным.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6 -&gt; да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7 -&gt; да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1 -&gt; нет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Программа для реализации задачи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Вывод сообщения для пользователя и ввод числа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dayNumber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число от 1 до 7: 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WorkHoliday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dayNumber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Функция принимает сообщение для отображения в консоли, и выводит результат введенных данных пользователем.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ToInt32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Функция принимает число от 1 до 7 и выводит сообщение - выходной день или нет.</a:t>
            </a:r>
            <a:endParaRPr lang="ru-RU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WorkHoliday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  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- 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 будет ВЫХОДНОЙ день недели"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- 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 будет РАБОЧИЙ день недели"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  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Что ж такое то ..."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Вы ввели число не в пределах от 1 до 7 !!!"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 Вы точно с планеты Земля?"</a:t>
            </a:r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991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616</Words>
  <Application>Microsoft Office PowerPoint</Application>
  <PresentationFormat>Широкоэкранный</PresentationFormat>
  <Paragraphs>93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Babkin</dc:creator>
  <cp:lastModifiedBy>Ivan Babkin</cp:lastModifiedBy>
  <cp:revision>1</cp:revision>
  <dcterms:created xsi:type="dcterms:W3CDTF">2023-01-22T17:05:03Z</dcterms:created>
  <dcterms:modified xsi:type="dcterms:W3CDTF">2023-01-22T17:16:34Z</dcterms:modified>
</cp:coreProperties>
</file>