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AE2E5-7B2E-D9FE-F637-8F01718E6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700883-9EA9-3F69-994C-AE1583B5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24445-FE9C-DD7A-C80E-C7AF53A6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0E5545-A770-23A5-BDE3-49A922A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E36F2-5F72-4D99-604F-D8EFCBE1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3FC0B-2C2D-2386-382C-ACF89162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3F2642-4DAA-2AB1-2ACB-E5D6C073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6452D1-712C-CF0C-E2AB-24ADBA88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93557-752B-8FD6-657B-193D5815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12528-2300-A50B-9E7F-86355A66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DD3184-9455-51A2-510F-4ABA0FF28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C7BD1A-4225-A5B5-89AE-B1DEDE18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07E94-7A63-2637-12CB-35C08511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BDC55-2C43-5DDC-FB9F-A05A636F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7D8E1-115F-50B7-7E9F-7E9FDFBF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1804F-EE97-7AA2-7784-C7AD1F2A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9D44A-1856-CE1F-D57C-B75AEF7C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C55B1B-619C-C088-A0AE-CC69E458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5B986-B314-D1C2-EBAF-75881CC9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2ADECF-D3E3-2295-0201-17670689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1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77C46-C050-DA21-7F41-E4144373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21940F-8DEF-8626-3595-7AB1398A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17C44-6230-0FA6-514A-7AAD5FD4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8897F-F2CA-F5F0-6E6D-0DB3431D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C7BA52-2122-E846-9AB1-C2488B4C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8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BC127-06AA-F318-4EDE-D7287E6D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28537-CA3D-7DB2-1847-CDCBC27AC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8D5BB2-4BA3-54F9-992A-1C8BD255C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FCF3DF-85EC-00BA-EF81-54FCC54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40E5FC-4C41-9087-7107-B5BE1B5C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59FAE3-A472-F869-54C8-65CCF2E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CF8BD-4D4F-023F-0ACA-9001FD49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3878AE-6282-FD37-633B-30969ADB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06E55C-092F-7753-A017-50CC83B9F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B923AE-EBFC-A2DF-042C-6E2981C47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E3D434-0C16-E123-8B25-26A0DC939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935367-C6B9-3A76-8CF6-7DEBCF9A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553EA8-C11A-F2A7-ADFC-304CD9BC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BAC22C-84AD-BFF5-DFC1-DCBA9C8F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DC7CF-02E8-DF32-22DA-79CC6D5D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85BD4F-BB19-624B-E73B-5EDEA902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AB833C-FB49-071D-C5C5-6235448B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62D7DA-2DD1-4A36-DF10-56FE03C2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67DB1C-6D96-AC74-289D-8E063FAE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E47309-B890-624C-372D-9F06BDF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35A4D0-0FF9-7607-9EB4-08C02564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9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073C9-1C90-6C71-5EC1-D4107B63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ABDFE-334D-2E3C-5FC9-4D00BB83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D65D4A-7375-F1F2-6707-FA64B185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F5B0E-AD4B-B144-4A35-11552EEA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570DB1-009E-2DF0-18FA-89F90C73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8E9971-6398-1016-C4D3-A65BF881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2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5B458-7DE1-01B9-15D4-F5A2CEEB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7B4B9A-60C1-F5F3-334F-F122C6657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1EDFE6-AFAB-7A1E-45A8-A4CEDA35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C08D50-8B64-B655-0A0A-4711F9F2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9C2A64-D2ED-FA6F-B55D-B707431F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5A5FD-1330-F535-986D-A07EFE3B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ADF43-E15F-B4F4-744C-B73E03D1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204469-F8C7-6811-08EE-0B23F3E5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04320-BD17-3FF9-BEC5-BE90C052E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FF59-EEA9-4749-8973-1C0BA212524D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2B052-9921-E1FA-BCAA-CEB2DA877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8F537C-DAE0-7F94-9C71-2A8C6C42D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69B1-7C60-4E81-81BC-C3AFF97F1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2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05307-718A-6962-506C-DA97DB64F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79147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Приложение «Конструктор бланков (церковных записок)»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EAF8E5-6BA2-FACE-44C7-8CB580AF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94" y="4777272"/>
            <a:ext cx="3446106" cy="480527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Болотов Иван</a:t>
            </a:r>
          </a:p>
        </p:txBody>
      </p:sp>
    </p:spTree>
    <p:extLst>
      <p:ext uri="{BB962C8B-B14F-4D97-AF65-F5344CB8AC3E}">
        <p14:creationId xmlns:p14="http://schemas.microsoft.com/office/powerpoint/2010/main" val="161080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3171-D6D7-247B-3D32-B5C58B62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Рождение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054C4-3994-2DCE-E97C-0CA0D1D6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Одной из самых сложных задач проекта для меня был выбор того</a:t>
            </a:r>
            <a:r>
              <a:rPr lang="en-US" dirty="0"/>
              <a:t>, </a:t>
            </a:r>
            <a:r>
              <a:rPr lang="ru-RU" dirty="0"/>
              <a:t>что конкретно делать) Я долго думал насчёт той задачи</a:t>
            </a:r>
            <a:r>
              <a:rPr lang="en-US" dirty="0"/>
              <a:t>, </a:t>
            </a:r>
            <a:r>
              <a:rPr lang="ru-RU" dirty="0"/>
              <a:t>которую будет выполнять моё приложение. Для этого я посмотрел несколько видео защит проектов прошлых лет</a:t>
            </a:r>
            <a:r>
              <a:rPr lang="en-US" dirty="0"/>
              <a:t>, </a:t>
            </a:r>
            <a:r>
              <a:rPr lang="ru-RU" dirty="0"/>
              <a:t>выполненных ребятами из Яндекс лицея. Было много однотипных проектов</a:t>
            </a:r>
            <a:r>
              <a:rPr lang="en-US" dirty="0"/>
              <a:t>, </a:t>
            </a:r>
            <a:r>
              <a:rPr lang="ru-RU" dirty="0"/>
              <a:t>а мне хотелось сделать что-то новое</a:t>
            </a:r>
            <a:r>
              <a:rPr lang="en-US" dirty="0"/>
              <a:t>, </a:t>
            </a:r>
            <a:r>
              <a:rPr lang="ru-RU" dirty="0"/>
              <a:t>необычное и полезное.</a:t>
            </a:r>
          </a:p>
          <a:p>
            <a:r>
              <a:rPr lang="ru-RU" dirty="0"/>
              <a:t>Мои родные часто ходят в церковь</a:t>
            </a:r>
            <a:r>
              <a:rPr lang="en-US" dirty="0"/>
              <a:t>,</a:t>
            </a:r>
            <a:r>
              <a:rPr lang="ru-RU" dirty="0"/>
              <a:t> и у кого-то из возникло ко мне предложение сделать приложение для автоматизации процесса написания церковных записок</a:t>
            </a:r>
            <a:r>
              <a:rPr lang="en-US" dirty="0"/>
              <a:t>, </a:t>
            </a:r>
            <a:r>
              <a:rPr lang="ru-RU" dirty="0"/>
              <a:t>т.к. зачастую на это тратится много  времени.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78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4C29F-6538-5F48-5A7E-9061053A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Начало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8596-4853-F274-0929-54C71CFF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я начал работу</a:t>
            </a:r>
            <a:r>
              <a:rPr lang="en-US" dirty="0"/>
              <a:t>, </a:t>
            </a:r>
            <a:r>
              <a:rPr lang="ru-RU" dirty="0"/>
              <a:t>решил подумать заранее о том</a:t>
            </a:r>
            <a:r>
              <a:rPr lang="en-US" dirty="0"/>
              <a:t>, </a:t>
            </a:r>
            <a:r>
              <a:rPr lang="ru-RU" dirty="0"/>
              <a:t>как будет выглядеть моё приложение. (Картинку я вставил в описании проекта.)</a:t>
            </a:r>
          </a:p>
          <a:p>
            <a:r>
              <a:rPr lang="ru-RU" dirty="0"/>
              <a:t>Реализация </a:t>
            </a:r>
            <a:r>
              <a:rPr lang="en-US" dirty="0"/>
              <a:t>UI </a:t>
            </a:r>
            <a:r>
              <a:rPr lang="ru-RU" dirty="0"/>
              <a:t>была выполнена в </a:t>
            </a:r>
            <a:r>
              <a:rPr lang="en-US" dirty="0"/>
              <a:t>QT Designer.</a:t>
            </a:r>
          </a:p>
        </p:txBody>
      </p:sp>
    </p:spTree>
    <p:extLst>
      <p:ext uri="{BB962C8B-B14F-4D97-AF65-F5344CB8AC3E}">
        <p14:creationId xmlns:p14="http://schemas.microsoft.com/office/powerpoint/2010/main" val="64809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54E42-7100-A8FE-13F0-654EFC54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готово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0159CA-9A1E-F41E-4BF4-6363F806DF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F0A244-1771-855C-76FE-B4DF6ECFD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данный момент приложение уже умеет генерировать записки</a:t>
            </a:r>
            <a:r>
              <a:rPr lang="en-US" dirty="0"/>
              <a:t>, </a:t>
            </a:r>
            <a:r>
              <a:rPr lang="ru-RU" dirty="0"/>
              <a:t>исходя из некоторых данных</a:t>
            </a:r>
            <a:r>
              <a:rPr lang="en-US" dirty="0"/>
              <a:t>, </a:t>
            </a:r>
            <a:r>
              <a:rPr lang="ru-RU" dirty="0"/>
              <a:t>введённых пользователем</a:t>
            </a:r>
            <a:r>
              <a:rPr lang="en-US" dirty="0"/>
              <a:t>, </a:t>
            </a:r>
            <a:r>
              <a:rPr lang="ru-RU" dirty="0"/>
              <a:t>но пока не всё работает</a:t>
            </a:r>
            <a:r>
              <a:rPr lang="en-US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2178B8-093A-0AF5-07A0-27DC98CB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629" y="820996"/>
            <a:ext cx="6612034" cy="52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613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171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Приложение «Конструктор бланков (церковных записок)»</vt:lpstr>
      <vt:lpstr>Рождение идеи</vt:lpstr>
      <vt:lpstr>Начало работ</vt:lpstr>
      <vt:lpstr>Что готово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«Конструктор бланков (церковных записок)»</dc:title>
  <dc:creator>Ольга Б.</dc:creator>
  <cp:lastModifiedBy>Ольга Б.</cp:lastModifiedBy>
  <cp:revision>1</cp:revision>
  <dcterms:created xsi:type="dcterms:W3CDTF">2023-11-04T12:21:48Z</dcterms:created>
  <dcterms:modified xsi:type="dcterms:W3CDTF">2023-11-04T12:43:57Z</dcterms:modified>
</cp:coreProperties>
</file>