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1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7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9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2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3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DB04-51E4-417B-9A30-D2FA4F8D5CA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FD1A-4CD4-4C52-9E4F-ABCF93224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Приложение «Конструктор бланков (церковных записок)»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59579" y="5067701"/>
            <a:ext cx="3583806" cy="916806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Иван </a:t>
            </a:r>
            <a:r>
              <a:rPr lang="ru-RU" dirty="0" err="1" smtClean="0"/>
              <a:t>Болотов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0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1506"/>
          </a:xfrm>
        </p:spPr>
        <p:txBody>
          <a:bodyPr/>
          <a:lstStyle/>
          <a:p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271562"/>
            <a:ext cx="9144000" cy="36383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Поначалу мне было трудно определиться с проектом</a:t>
            </a:r>
            <a:r>
              <a:rPr lang="en-US" dirty="0" smtClean="0"/>
              <a:t>, </a:t>
            </a:r>
            <a:r>
              <a:rPr lang="ru-RU" dirty="0" smtClean="0"/>
              <a:t>ведь много чего уже сделано</a:t>
            </a:r>
            <a:r>
              <a:rPr lang="en-US" dirty="0" smtClean="0"/>
              <a:t>, </a:t>
            </a:r>
            <a:r>
              <a:rPr lang="ru-RU" dirty="0" smtClean="0"/>
              <a:t>и не хотелось «придумывать велосипед». Я решил сделать что-то новое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оригинальное.</a:t>
            </a:r>
          </a:p>
          <a:p>
            <a:pPr algn="l"/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Мои родные и я часто ходим в церковь</a:t>
            </a:r>
            <a:r>
              <a:rPr lang="en-US" dirty="0" smtClean="0"/>
              <a:t>, </a:t>
            </a:r>
            <a:r>
              <a:rPr lang="ru-RU" dirty="0" smtClean="0"/>
              <a:t>и у кого-то из возникло ко мне предложение сделать приложение для автоматизации процесса написания церковных записок</a:t>
            </a:r>
            <a:r>
              <a:rPr lang="en-US" dirty="0" smtClean="0"/>
              <a:t>, </a:t>
            </a:r>
            <a:r>
              <a:rPr lang="ru-RU" dirty="0" smtClean="0"/>
              <a:t>т.к. зачастую на это тратится много  времени. Я с радостью согласился с идеей.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317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надо было определиться</a:t>
            </a:r>
            <a:r>
              <a:rPr lang="en-US" dirty="0" smtClean="0"/>
              <a:t>, </a:t>
            </a:r>
            <a:r>
              <a:rPr lang="ru-RU" dirty="0" smtClean="0"/>
              <a:t>на основе чего создавать этот проект. Недолго думая</a:t>
            </a:r>
            <a:r>
              <a:rPr lang="en-US" dirty="0" smtClean="0"/>
              <a:t>, </a:t>
            </a:r>
            <a:r>
              <a:rPr lang="ru-RU" dirty="0" smtClean="0"/>
              <a:t>я решил использовать </a:t>
            </a:r>
            <a:r>
              <a:rPr lang="ru-RU" dirty="0" err="1" smtClean="0"/>
              <a:t>я.п</a:t>
            </a:r>
            <a:r>
              <a:rPr lang="ru-RU" dirty="0" smtClean="0"/>
              <a:t>. </a:t>
            </a:r>
            <a:r>
              <a:rPr lang="en-US" dirty="0" smtClean="0"/>
              <a:t>Python </a:t>
            </a:r>
            <a:r>
              <a:rPr lang="ru-RU" dirty="0" smtClean="0"/>
              <a:t>в связке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QT (PyQt6)</a:t>
            </a:r>
            <a:r>
              <a:rPr lang="ru-RU" dirty="0" smtClean="0"/>
              <a:t> т.к. я хорошо знал эти технологии и понимал</a:t>
            </a:r>
            <a:r>
              <a:rPr lang="en-US" dirty="0" smtClean="0"/>
              <a:t>, </a:t>
            </a:r>
            <a:r>
              <a:rPr lang="ru-RU" dirty="0" smtClean="0"/>
              <a:t>что они наилучшим образом подойдут для реализации моего проекта.</a:t>
            </a:r>
          </a:p>
          <a:p>
            <a:r>
              <a:rPr lang="ru-RU" dirty="0" smtClean="0"/>
              <a:t>Также я решил использовать библиотеку </a:t>
            </a:r>
            <a:r>
              <a:rPr lang="en-US" dirty="0" smtClean="0"/>
              <a:t>Pillow (PIL) </a:t>
            </a:r>
            <a:r>
              <a:rPr lang="ru-RU" dirty="0" smtClean="0"/>
              <a:t>для взаимодействия с изображениями.</a:t>
            </a:r>
          </a:p>
          <a:p>
            <a:r>
              <a:rPr lang="ru-RU" dirty="0" smtClean="0"/>
              <a:t>Для написания интерфейса приложения использовалась программа </a:t>
            </a:r>
            <a:r>
              <a:rPr lang="en-US" dirty="0" smtClean="0"/>
              <a:t>QT Designer.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45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40081"/>
            <a:ext cx="9144000" cy="1217596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80083"/>
            <a:ext cx="9144000" cy="306564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Весь проект я решил создать в ООП подходе и разделил весь используемый код на отдельные файлы и папки. Также в отдельную папку </a:t>
            </a:r>
            <a:r>
              <a:rPr lang="en-US" dirty="0" smtClean="0"/>
              <a:t>resources </a:t>
            </a:r>
            <a:r>
              <a:rPr lang="ru-RU" dirty="0" smtClean="0"/>
              <a:t>я поместил используемые картинки и шрифты.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8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получилось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8281"/>
            <a:ext cx="5181600" cy="4066026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68281"/>
            <a:ext cx="5181600" cy="40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62700"/>
            <a:ext cx="5181600" cy="4066026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73233"/>
            <a:ext cx="5181600" cy="42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187" y="481107"/>
            <a:ext cx="7387390" cy="57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6" y="847023"/>
            <a:ext cx="8705428" cy="48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5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198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Приложение «Конструктор бланков (церковных записок)»</vt:lpstr>
      <vt:lpstr>Рождение идеи</vt:lpstr>
      <vt:lpstr>Используемые технологии</vt:lpstr>
      <vt:lpstr>Структура проекта</vt:lpstr>
      <vt:lpstr>Что получилось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«Конструктор бланков (церковных записок)»</dc:title>
  <dc:creator>БолотовАА</dc:creator>
  <cp:lastModifiedBy>БолотовАА</cp:lastModifiedBy>
  <cp:revision>4</cp:revision>
  <dcterms:created xsi:type="dcterms:W3CDTF">2024-01-18T23:02:10Z</dcterms:created>
  <dcterms:modified xsi:type="dcterms:W3CDTF">2024-01-18T23:25:26Z</dcterms:modified>
</cp:coreProperties>
</file>