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0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8D78E9-EBE5-45B6-8862-3426C2DF9A4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C743D2-B033-4129-A16D-A5DE8D592BB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180F4D-287F-4C67-879E-839A3040F03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8C65ED-4CBB-4024-B6ED-6AC4CC7FEC4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28ED67-F340-4185-B6D5-300CCE90906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F5E5B1-B808-47D3-B9F0-92D35709137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CE6E50B-7E6F-48F6-9694-EA70D2E919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74DBC4-91B3-43A4-8553-7FD0743EEEB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C3E349-F309-4D8B-955A-E872CEF6F40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65994C-AC75-405C-8749-58A91C1547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454731-F6A6-4752-9862-B296634992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045AA3-644B-4DEF-AD5B-3F1354AB62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9BCB737B-4471-4B8E-9BED-40A68167B3F2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 dirty="0">
                <a:latin typeface="Arial"/>
              </a:rPr>
              <a:t>Игра «</a:t>
            </a:r>
            <a:r>
              <a:rPr lang="ru-RU" sz="4400" b="0" strike="noStrike" spc="-1" dirty="0" smtClean="0">
                <a:latin typeface="Arial"/>
              </a:rPr>
              <a:t>Морской </a:t>
            </a:r>
            <a:r>
              <a:rPr lang="ru-RU" sz="4400" b="0" strike="noStrike" spc="-1" dirty="0">
                <a:latin typeface="Arial"/>
              </a:rPr>
              <a:t>бой онлайн»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120000" y="2856600"/>
            <a:ext cx="3600000" cy="182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3200" b="0" strike="noStrike" spc="-1">
                <a:latin typeface="Arial"/>
              </a:rPr>
              <a:t>Выполнили:</a:t>
            </a:r>
          </a:p>
          <a:p>
            <a:pPr algn="ctr">
              <a:buNone/>
            </a:pPr>
            <a:r>
              <a:rPr lang="ru-RU" sz="3200" b="0" strike="noStrike" spc="-1">
                <a:latin typeface="Arial"/>
              </a:rPr>
              <a:t>Иван Болотов</a:t>
            </a:r>
          </a:p>
          <a:p>
            <a:pPr algn="ctr">
              <a:buNone/>
            </a:pPr>
            <a:r>
              <a:rPr lang="ru-RU" sz="3200" b="0" strike="noStrike" spc="-1">
                <a:latin typeface="Arial"/>
              </a:rPr>
              <a:t>Шитов Роман</a:t>
            </a:r>
          </a:p>
          <a:p>
            <a:pPr algn="ctr">
              <a:buNone/>
            </a:pPr>
            <a:r>
              <a:rPr lang="ru-RU" sz="3200" b="0" strike="noStrike" spc="-1">
                <a:latin typeface="Arial"/>
              </a:rPr>
              <a:t>Дмитриев Даниил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Рождение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Мы долго думали</a:t>
            </a:r>
            <a:r>
              <a:rPr lang="en-US" dirty="0" smtClean="0"/>
              <a:t>, </a:t>
            </a:r>
            <a:r>
              <a:rPr lang="ru-RU" dirty="0" smtClean="0"/>
              <a:t>какой именно проект нам сделать. Рассматривались варианты сделать </a:t>
            </a:r>
            <a:r>
              <a:rPr lang="en-US" dirty="0" smtClean="0"/>
              <a:t>“</a:t>
            </a:r>
            <a:r>
              <a:rPr lang="ru-RU" dirty="0" smtClean="0"/>
              <a:t>тетрис</a:t>
            </a:r>
            <a:r>
              <a:rPr lang="en-US" dirty="0" smtClean="0"/>
              <a:t>”, </a:t>
            </a:r>
            <a:r>
              <a:rPr lang="ru-RU" dirty="0" smtClean="0"/>
              <a:t>игру по типу </a:t>
            </a:r>
            <a:r>
              <a:rPr lang="en-US" dirty="0" smtClean="0"/>
              <a:t>“</a:t>
            </a:r>
            <a:r>
              <a:rPr lang="en-US" dirty="0" err="1" smtClean="0"/>
              <a:t>Undertale</a:t>
            </a:r>
            <a:r>
              <a:rPr lang="en-US" dirty="0" smtClean="0"/>
              <a:t>” </a:t>
            </a:r>
            <a:r>
              <a:rPr lang="ru-RU" dirty="0" smtClean="0"/>
              <a:t>или </a:t>
            </a:r>
            <a:r>
              <a:rPr lang="ru-RU" dirty="0" err="1" smtClean="0"/>
              <a:t>стелялку</a:t>
            </a:r>
            <a:r>
              <a:rPr lang="ru-RU" dirty="0" smtClean="0"/>
              <a:t> наподобие </a:t>
            </a:r>
            <a:r>
              <a:rPr lang="en-US" dirty="0" smtClean="0"/>
              <a:t>“20 Minutes Till Dawn”.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Но мы понимали</a:t>
            </a:r>
            <a:r>
              <a:rPr lang="en-US" dirty="0" smtClean="0"/>
              <a:t>, </a:t>
            </a:r>
            <a:r>
              <a:rPr lang="ru-RU" dirty="0" smtClean="0"/>
              <a:t>что все эти игры уже были  сделаны кем-то до нас</a:t>
            </a:r>
            <a:r>
              <a:rPr lang="en-US" dirty="0" smtClean="0"/>
              <a:t>, </a:t>
            </a:r>
            <a:r>
              <a:rPr lang="ru-RU" dirty="0" smtClean="0"/>
              <a:t>а нам хотелось сделать что-то новое</a:t>
            </a:r>
            <a:r>
              <a:rPr lang="ru-RU" dirty="0"/>
              <a:t> </a:t>
            </a:r>
            <a:r>
              <a:rPr lang="ru-RU" dirty="0" smtClean="0"/>
              <a:t>и необычное.</a:t>
            </a:r>
          </a:p>
        </p:txBody>
      </p:sp>
    </p:spTree>
    <p:extLst>
      <p:ext uri="{BB962C8B-B14F-4D97-AF65-F5344CB8AC3E}">
        <p14:creationId xmlns:p14="http://schemas.microsoft.com/office/powerpoint/2010/main" val="162255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Рождение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Внезапно кому-то из нас пришла идея сделать онлайн-игру с сетевым взаимодействием. Недолго думая</a:t>
            </a:r>
            <a:r>
              <a:rPr lang="en-US" dirty="0" smtClean="0"/>
              <a:t>, </a:t>
            </a:r>
            <a:r>
              <a:rPr lang="ru-RU" dirty="0" smtClean="0"/>
              <a:t>мы все согласились на такую задумку</a:t>
            </a:r>
            <a:r>
              <a:rPr lang="en-US" dirty="0" smtClean="0"/>
              <a:t>, </a:t>
            </a:r>
            <a:r>
              <a:rPr lang="ru-RU" dirty="0" smtClean="0"/>
              <a:t>хотя</a:t>
            </a:r>
            <a:r>
              <a:rPr lang="en-US" dirty="0" smtClean="0"/>
              <a:t> </a:t>
            </a:r>
            <a:r>
              <a:rPr lang="ru-RU" dirty="0" smtClean="0"/>
              <a:t>она была не из простых</a:t>
            </a:r>
            <a:r>
              <a:rPr lang="en-US" dirty="0" smtClean="0"/>
              <a:t>, </a:t>
            </a:r>
            <a:r>
              <a:rPr lang="ru-RU" dirty="0" smtClean="0"/>
              <a:t>ведь подразумевала изучение нового материала по работе с сетью.</a:t>
            </a:r>
          </a:p>
          <a:p>
            <a:endParaRPr lang="ru-RU" dirty="0"/>
          </a:p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Морской бой</a:t>
            </a:r>
            <a:r>
              <a:rPr lang="en-US" dirty="0" smtClean="0"/>
              <a:t>”</a:t>
            </a:r>
            <a:r>
              <a:rPr lang="ru-RU" dirty="0" smtClean="0"/>
              <a:t> идеально подходила под поставленные задачи</a:t>
            </a:r>
            <a:r>
              <a:rPr lang="en-US" dirty="0" smtClean="0"/>
              <a:t>, </a:t>
            </a:r>
            <a:r>
              <a:rPr lang="ru-RU" dirty="0" smtClean="0"/>
              <a:t>поэтому мы все хором согласились делать именно этот проект.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01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33" y="74160"/>
            <a:ext cx="9897534" cy="1250280"/>
          </a:xfrm>
        </p:spPr>
        <p:txBody>
          <a:bodyPr/>
          <a:lstStyle/>
          <a:p>
            <a:pPr algn="ctr"/>
            <a:r>
              <a:rPr lang="ru-RU" dirty="0" smtClean="0"/>
              <a:t>Первый этап</a:t>
            </a:r>
            <a:r>
              <a:rPr lang="en-US" dirty="0" smtClean="0"/>
              <a:t>: </a:t>
            </a:r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Иван </a:t>
            </a:r>
            <a:r>
              <a:rPr lang="ru-RU" dirty="0" err="1" smtClean="0"/>
              <a:t>Болотов</a:t>
            </a:r>
            <a:r>
              <a:rPr lang="en-US" dirty="0" smtClean="0"/>
              <a:t>: </a:t>
            </a:r>
            <a:r>
              <a:rPr lang="ru-RU" dirty="0" smtClean="0"/>
              <a:t>Написание логики создания игровых комнат на сервере и сетевого </a:t>
            </a:r>
            <a:r>
              <a:rPr lang="ru-RU" dirty="0" err="1" smtClean="0"/>
              <a:t>взаимодейсвия</a:t>
            </a:r>
            <a:r>
              <a:rPr lang="ru-RU" dirty="0" smtClean="0"/>
              <a:t> между игроками в течение игры.</a:t>
            </a:r>
          </a:p>
          <a:p>
            <a:r>
              <a:rPr lang="ru-RU" dirty="0" smtClean="0"/>
              <a:t>Роман Шитов</a:t>
            </a:r>
            <a:r>
              <a:rPr lang="en-US" dirty="0" smtClean="0"/>
              <a:t>: </a:t>
            </a:r>
            <a:r>
              <a:rPr lang="ru-RU" dirty="0" smtClean="0"/>
              <a:t>Написание логики обработки различных пользовательских событий</a:t>
            </a:r>
            <a:r>
              <a:rPr lang="en-US" dirty="0" smtClean="0"/>
              <a:t>, </a:t>
            </a:r>
            <a:r>
              <a:rPr lang="ru-RU" dirty="0" smtClean="0"/>
              <a:t>произошедших в процессе игры.</a:t>
            </a:r>
          </a:p>
          <a:p>
            <a:r>
              <a:rPr lang="ru-RU" dirty="0" smtClean="0"/>
              <a:t>Дмитриев Даниил</a:t>
            </a:r>
            <a:r>
              <a:rPr lang="en-US" dirty="0" smtClean="0"/>
              <a:t>: </a:t>
            </a:r>
            <a:r>
              <a:rPr lang="ru-RU" dirty="0" smtClean="0"/>
              <a:t>Создание классов</a:t>
            </a:r>
            <a:r>
              <a:rPr lang="en-US" dirty="0" smtClean="0"/>
              <a:t>, </a:t>
            </a:r>
            <a:r>
              <a:rPr lang="ru-RU" dirty="0" smtClean="0"/>
              <a:t>реализующих все графические объектов игры с функциями для их </a:t>
            </a:r>
            <a:r>
              <a:rPr lang="ru-RU" dirty="0" err="1" smtClean="0"/>
              <a:t>отрисовки</a:t>
            </a:r>
            <a:r>
              <a:rPr lang="ru-RU" dirty="0" smtClean="0"/>
              <a:t> на основном экране.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5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реализующая весь графический интерфейс игры и её звуковые эффекты.</a:t>
            </a:r>
          </a:p>
          <a:p>
            <a:r>
              <a:rPr lang="ru-RU" dirty="0" smtClean="0"/>
              <a:t>Библиотеки </a:t>
            </a:r>
            <a:r>
              <a:rPr lang="en-US" dirty="0" err="1" smtClean="0"/>
              <a:t>Asyncio</a:t>
            </a:r>
            <a:r>
              <a:rPr lang="en-US" dirty="0" smtClean="0"/>
              <a:t>, Multiprocessing </a:t>
            </a:r>
            <a:r>
              <a:rPr lang="ru-RU" dirty="0" smtClean="0"/>
              <a:t>и </a:t>
            </a:r>
            <a:r>
              <a:rPr lang="en-US" dirty="0" smtClean="0"/>
              <a:t>Threading</a:t>
            </a:r>
            <a:r>
              <a:rPr lang="ru-RU" dirty="0" smtClean="0"/>
              <a:t> для распараллеливания выполнения блокирующих задач и для грамотного использования ресурсов компьютера (в том числе на сервере).</a:t>
            </a:r>
          </a:p>
          <a:p>
            <a:r>
              <a:rPr lang="ru-RU" dirty="0" smtClean="0"/>
              <a:t>Асинхронная библиотека </a:t>
            </a:r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ru-RU" dirty="0" smtClean="0"/>
              <a:t>для реализации клиент-серверного взаимодействия по одноимённому сетевому протоколу «</a:t>
            </a:r>
            <a:r>
              <a:rPr lang="en-US" dirty="0" err="1" smtClean="0"/>
              <a:t>Websocket</a:t>
            </a:r>
            <a:r>
              <a:rPr lang="ru-RU" dirty="0" smtClean="0"/>
              <a:t>»</a:t>
            </a:r>
            <a:r>
              <a:rPr lang="en-US" dirty="0" smtClean="0"/>
              <a:t> (</a:t>
            </a:r>
            <a:r>
              <a:rPr lang="ru-RU" dirty="0" smtClean="0"/>
              <a:t>«</a:t>
            </a:r>
            <a:r>
              <a:rPr lang="en-US" dirty="0" err="1" smtClean="0"/>
              <a:t>ws</a:t>
            </a:r>
            <a:r>
              <a:rPr lang="ru-RU" dirty="0" smtClean="0"/>
              <a:t>»</a:t>
            </a:r>
            <a:r>
              <a:rPr lang="en-US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63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ru-RU" dirty="0" smtClean="0"/>
              <a:t>Также использовалась встроенная библиотека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для удобства передачи и приёма информации.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Весь код был написан в ООП стиле с древовидной структурой папок и файлов.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0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ru-RU" dirty="0" smtClean="0"/>
              <a:t>В папке «</a:t>
            </a:r>
            <a:r>
              <a:rPr lang="en-US" dirty="0" smtClean="0"/>
              <a:t>Audio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хранятся все звуковые файлы.</a:t>
            </a:r>
          </a:p>
          <a:p>
            <a:r>
              <a:rPr lang="ru-RU" dirty="0" smtClean="0"/>
              <a:t>В папке «</a:t>
            </a:r>
            <a:r>
              <a:rPr lang="en-US" dirty="0" smtClean="0"/>
              <a:t>Images</a:t>
            </a:r>
            <a:r>
              <a:rPr lang="ru-RU" dirty="0" smtClean="0"/>
              <a:t>»</a:t>
            </a:r>
            <a:r>
              <a:rPr lang="ru-RU" dirty="0"/>
              <a:t> </a:t>
            </a:r>
            <a:r>
              <a:rPr lang="ru-RU" dirty="0" smtClean="0"/>
              <a:t>лежат картинки</a:t>
            </a:r>
          </a:p>
          <a:p>
            <a:r>
              <a:rPr lang="ru-RU" dirty="0" smtClean="0"/>
              <a:t>В папке «</a:t>
            </a:r>
            <a:r>
              <a:rPr lang="en-US" dirty="0" smtClean="0"/>
              <a:t>Server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находится вся сетевая логика</a:t>
            </a:r>
          </a:p>
          <a:p>
            <a:r>
              <a:rPr lang="ru-RU" dirty="0" smtClean="0"/>
              <a:t>Папка «</a:t>
            </a:r>
            <a:r>
              <a:rPr lang="en-US" dirty="0" smtClean="0"/>
              <a:t>Classes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служит для хранения классов всех графических объектов игры.</a:t>
            </a:r>
          </a:p>
          <a:p>
            <a:r>
              <a:rPr lang="ru-RU" dirty="0" smtClean="0"/>
              <a:t>В корневом каталоге проекта находится основной запускаемый файл </a:t>
            </a:r>
            <a:r>
              <a:rPr lang="en-US" dirty="0" smtClean="0"/>
              <a:t>“main.py”.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7264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 smtClean="0"/>
              <a:t>Спасибо за внимание!!!</a:t>
            </a:r>
            <a:endParaRPr lang="ru-RU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630450" y="1327150"/>
            <a:ext cx="4818138" cy="32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336</Words>
  <Application>Microsoft Office PowerPoint</Application>
  <PresentationFormat>Произвольный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DejaVu Sans</vt:lpstr>
      <vt:lpstr>Symbol</vt:lpstr>
      <vt:lpstr>Times New Roman</vt:lpstr>
      <vt:lpstr>Wingdings</vt:lpstr>
      <vt:lpstr>Office Theme</vt:lpstr>
      <vt:lpstr>Игра «Морской бой онлайн»</vt:lpstr>
      <vt:lpstr>Рождение идеи</vt:lpstr>
      <vt:lpstr>Рождение идеи</vt:lpstr>
      <vt:lpstr>Первый этап: распределение задач</vt:lpstr>
      <vt:lpstr>Используемые технологии:</vt:lpstr>
      <vt:lpstr>Используемые технологии:</vt:lpstr>
      <vt:lpstr>Структура проекта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«Морской бой онлайн»</dc:title>
  <dc:subject/>
  <dc:creator/>
  <dc:description/>
  <cp:lastModifiedBy>БолотовАА</cp:lastModifiedBy>
  <cp:revision>10</cp:revision>
  <dcterms:modified xsi:type="dcterms:W3CDTF">2024-01-17T13:43:57Z</dcterms:modified>
  <dc:language>ru-RU</dc:language>
</cp:coreProperties>
</file>