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8D78E9-EBE5-45B6-8862-3426C2DF9A4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C743D2-B033-4129-A16D-A5DE8D592B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180F4D-287F-4C67-879E-839A3040F03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8C65ED-4CBB-4024-B6ED-6AC4CC7FEC4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28ED67-F340-4185-B6D5-300CCE9090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F5E5B1-B808-47D3-B9F0-92D3570913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E6E50B-7E6F-48F6-9694-EA70D2E919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74DBC4-91B3-43A4-8553-7FD0743EEEB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C3E349-F309-4D8B-955A-E872CEF6F4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65994C-AC75-405C-8749-58A91C1547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454731-F6A6-4752-9862-B296634992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045AA3-644B-4DEF-AD5B-3F1354AB62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BCB737B-4471-4B8E-9BED-40A68167B3F2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Игра «Морской бой онлайн»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120000" y="2856600"/>
            <a:ext cx="3600000" cy="182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3200" spc="-1" strike="noStrike">
                <a:latin typeface="Arial"/>
              </a:rPr>
              <a:t>Выполнили:</a:t>
            </a:r>
            <a:endParaRPr b="0" lang="ru-RU" sz="3200" spc="-1" strike="noStrike">
              <a:latin typeface="Arial"/>
            </a:endParaRPr>
          </a:p>
          <a:p>
            <a:pPr algn="ctr">
              <a:buNone/>
            </a:pPr>
            <a:r>
              <a:rPr b="0" lang="ru-RU" sz="3200" spc="-1" strike="noStrike">
                <a:latin typeface="Arial"/>
              </a:rPr>
              <a:t>Иван Болотов</a:t>
            </a:r>
            <a:endParaRPr b="0" lang="ru-RU" sz="3200" spc="-1" strike="noStrike">
              <a:latin typeface="Arial"/>
            </a:endParaRPr>
          </a:p>
          <a:p>
            <a:pPr algn="ctr">
              <a:buNone/>
            </a:pPr>
            <a:r>
              <a:rPr b="0" lang="ru-RU" sz="3200" spc="-1" strike="noStrike">
                <a:latin typeface="Arial"/>
              </a:rPr>
              <a:t>Шитов Роман</a:t>
            </a:r>
            <a:endParaRPr b="0" lang="ru-RU" sz="3200" spc="-1" strike="noStrike">
              <a:latin typeface="Arial"/>
            </a:endParaRPr>
          </a:p>
          <a:p>
            <a:pPr algn="ctr">
              <a:buNone/>
            </a:pPr>
            <a:r>
              <a:rPr b="0" lang="ru-RU" sz="3200" spc="-1" strike="noStrike">
                <a:latin typeface="Arial"/>
              </a:rPr>
              <a:t>Дмитриев Даниил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2023-12-30T19:18:34Z</dcterms:modified>
  <cp:revision>1</cp:revision>
  <dc:subject/>
  <dc:title/>
</cp:coreProperties>
</file>