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7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8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4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3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8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3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84BE-9543-45A8-92AB-0040B18691F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C634-8C58-4085-959D-3EA617DC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8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06521"/>
            <a:ext cx="9144000" cy="1715786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Интернет-магазин теннисного оборудования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2746" y="5563456"/>
            <a:ext cx="3452116" cy="708916"/>
          </a:xfrm>
        </p:spPr>
        <p:txBody>
          <a:bodyPr/>
          <a:lstStyle/>
          <a:p>
            <a:r>
              <a:rPr lang="ru-RU" dirty="0" smtClean="0"/>
              <a:t>Выполнил Иван </a:t>
            </a:r>
            <a:r>
              <a:rPr lang="ru-RU" dirty="0" err="1" smtClean="0"/>
              <a:t>Болотов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3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Рождение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Я давно увлекаюсь большим теннисом. Т.к. я часто в него играю</a:t>
            </a:r>
            <a:r>
              <a:rPr lang="en-US" dirty="0" smtClean="0"/>
              <a:t>, </a:t>
            </a:r>
            <a:r>
              <a:rPr lang="ru-RU" dirty="0" smtClean="0"/>
              <a:t>приходится довольно часто покупать новые кроссовки</a:t>
            </a:r>
            <a:r>
              <a:rPr lang="en-US" dirty="0" smtClean="0"/>
              <a:t>, </a:t>
            </a:r>
            <a:r>
              <a:rPr lang="ru-RU" dirty="0" smtClean="0"/>
              <a:t>спортивную одежду</a:t>
            </a:r>
            <a:r>
              <a:rPr lang="en-US" dirty="0" smtClean="0"/>
              <a:t>, </a:t>
            </a:r>
            <a:r>
              <a:rPr lang="ru-RU" dirty="0" smtClean="0"/>
              <a:t>теннисные мячи</a:t>
            </a:r>
            <a:r>
              <a:rPr lang="en-US" dirty="0" smtClean="0"/>
              <a:t> </a:t>
            </a:r>
            <a:r>
              <a:rPr lang="ru-RU" dirty="0" smtClean="0"/>
              <a:t>и другие товары для тенниса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мпортных товаров сейчас мало</a:t>
            </a:r>
            <a:r>
              <a:rPr lang="en-US" dirty="0" smtClean="0"/>
              <a:t>, </a:t>
            </a:r>
            <a:r>
              <a:rPr lang="ru-RU" dirty="0" smtClean="0"/>
              <a:t>поэтому нередко приходится покупать всё это за границей. В такие моменты зачастую в голове возникала идея самому организовывать закупку этого оборудования и перепродавать знакомым и друзьям по более низким ценам.</a:t>
            </a:r>
          </a:p>
          <a:p>
            <a:r>
              <a:rPr lang="ru-RU" dirty="0" smtClean="0"/>
              <a:t>Когда при</a:t>
            </a:r>
            <a:r>
              <a:rPr lang="ru-RU" dirty="0"/>
              <a:t>ш</a:t>
            </a:r>
            <a:r>
              <a:rPr lang="ru-RU" dirty="0" smtClean="0"/>
              <a:t>ла пора делать проект в Яндекс-лицее</a:t>
            </a:r>
            <a:r>
              <a:rPr lang="en-US" dirty="0" smtClean="0"/>
              <a:t>, </a:t>
            </a:r>
            <a:r>
              <a:rPr lang="ru-RU" dirty="0" smtClean="0"/>
              <a:t>я сразу вспомнил про эту идею и решил попробовать сделать свой вебсайт для продажи теннисных аксессуаров.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53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Python, flask</a:t>
            </a:r>
          </a:p>
          <a:p>
            <a:r>
              <a:rPr lang="en-US" dirty="0" smtClean="0"/>
              <a:t>JWT (flask-</a:t>
            </a:r>
            <a:r>
              <a:rPr lang="en-US" dirty="0" err="1" smtClean="0"/>
              <a:t>jwt</a:t>
            </a:r>
            <a:r>
              <a:rPr lang="en-US" dirty="0" smtClean="0"/>
              <a:t>-simple)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Jinja2</a:t>
            </a:r>
          </a:p>
          <a:p>
            <a:r>
              <a:rPr lang="en-US" dirty="0" err="1" smtClean="0"/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376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114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Интернет-магазин теннисного оборудования</vt:lpstr>
      <vt:lpstr>Рождение идеи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теннисного оборудования</dc:title>
  <dc:creator>БолотовАА</dc:creator>
  <cp:lastModifiedBy>БолотовАА</cp:lastModifiedBy>
  <cp:revision>3</cp:revision>
  <dcterms:created xsi:type="dcterms:W3CDTF">2024-04-07T17:30:03Z</dcterms:created>
  <dcterms:modified xsi:type="dcterms:W3CDTF">2024-04-25T14:12:10Z</dcterms:modified>
</cp:coreProperties>
</file>