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0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8D78E9-EBE5-45B6-8862-3426C2DF9A4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C743D2-B033-4129-A16D-A5DE8D592B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80F4D-287F-4C67-879E-839A3040F03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8C65ED-4CBB-4024-B6ED-6AC4CC7FEC4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28ED67-F340-4185-B6D5-300CCE90906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F5E5B1-B808-47D3-B9F0-92D35709137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E6E50B-7E6F-48F6-9694-EA70D2E919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74DBC4-91B3-43A4-8553-7FD0743EEE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C3E349-F309-4D8B-955A-E872CEF6F4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65994C-AC75-405C-8749-58A91C1547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454731-F6A6-4752-9862-B296634992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045AA3-644B-4DEF-AD5B-3F1354AB62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BCB737B-4471-4B8E-9BED-40A68167B3F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213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3600" spc="-1" dirty="0" smtClean="0">
                <a:latin typeface="Arial"/>
              </a:rPr>
              <a:t>Создание многопользовательской компьютерной игры «Морской бой онлайн» с возможностью обучения в разных сферах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31820" y="3026834"/>
            <a:ext cx="9216000" cy="3725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1600" b="1" strike="noStrike" spc="-1" dirty="0" smtClean="0">
                <a:latin typeface="Arial"/>
              </a:rPr>
              <a:t>Автор проекта</a:t>
            </a:r>
            <a:r>
              <a:rPr lang="en-US" sz="1600" b="0" strike="noStrike" spc="-1" dirty="0" smtClean="0">
                <a:latin typeface="Arial"/>
              </a:rPr>
              <a:t>: </a:t>
            </a:r>
            <a:r>
              <a:rPr lang="ru-RU" sz="1600" b="0" strike="noStrike" spc="-1" dirty="0" smtClean="0">
                <a:latin typeface="Arial"/>
              </a:rPr>
              <a:t>Болотов Иван Андреевич</a:t>
            </a:r>
            <a:r>
              <a:rPr lang="en-US" sz="1600" b="0" strike="noStrike" spc="-1" dirty="0" smtClean="0">
                <a:latin typeface="Arial"/>
              </a:rPr>
              <a:t>, </a:t>
            </a:r>
            <a:r>
              <a:rPr lang="ru-RU" sz="1600" b="0" strike="noStrike" spc="-1" dirty="0" smtClean="0">
                <a:latin typeface="Arial"/>
              </a:rPr>
              <a:t>ученик 10-го класса Инженерной школы </a:t>
            </a:r>
            <a:r>
              <a:rPr lang="ru-RU" sz="1600" spc="-1" dirty="0" smtClean="0">
                <a:latin typeface="Arial"/>
              </a:rPr>
              <a:t>№ 1581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833" y="3369735"/>
            <a:ext cx="85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+mj-lt"/>
              </a:rPr>
              <a:t>Руководитель проекта</a:t>
            </a:r>
            <a:r>
              <a:rPr lang="en-US" sz="1600" dirty="0" smtClean="0">
                <a:latin typeface="+mj-lt"/>
              </a:rPr>
              <a:t>: </a:t>
            </a:r>
            <a:r>
              <a:rPr lang="ru-RU" sz="1600" dirty="0" smtClean="0">
                <a:latin typeface="+mj-lt"/>
              </a:rPr>
              <a:t>Смирнова Светлана Юрьевна</a:t>
            </a:r>
            <a:r>
              <a:rPr lang="en-US" sz="1600" dirty="0" smtClean="0">
                <a:latin typeface="+mj-lt"/>
              </a:rPr>
              <a:t>, </a:t>
            </a:r>
            <a:r>
              <a:rPr lang="ru-RU" sz="1600" dirty="0" smtClean="0">
                <a:latin typeface="+mj-lt"/>
              </a:rPr>
              <a:t>мой школьный преподаватель  по информатике и программированию</a:t>
            </a:r>
            <a:endParaRPr lang="ru-RU" sz="1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</a:t>
            </a:r>
            <a:r>
              <a:rPr lang="en-US" dirty="0" smtClean="0"/>
              <a:t>, </a:t>
            </a:r>
            <a:r>
              <a:rPr lang="ru-RU" dirty="0" smtClean="0"/>
              <a:t>требующая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>
          <a:xfrm>
            <a:off x="504000" y="1058333"/>
            <a:ext cx="9071640" cy="1664031"/>
          </a:xfrm>
        </p:spPr>
        <p:txBody>
          <a:bodyPr>
            <a:noAutofit/>
          </a:bodyPr>
          <a:lstStyle/>
          <a:p>
            <a:r>
              <a:rPr lang="ru-RU" sz="1200" dirty="0"/>
              <a:t>В последнее время всё большие и большие обороты набирает популярность </a:t>
            </a:r>
            <a:r>
              <a:rPr lang="ru-RU" sz="1200" dirty="0" smtClean="0"/>
              <a:t>видеоигр. Почти </a:t>
            </a:r>
            <a:r>
              <a:rPr lang="ru-RU" sz="1200" dirty="0"/>
              <a:t>каждый современный человек имеет возможность использовать современные гаджеты с </a:t>
            </a:r>
            <a:r>
              <a:rPr lang="ru-RU" sz="1200" dirty="0" smtClean="0"/>
              <a:t>доступом </a:t>
            </a:r>
            <a:r>
              <a:rPr lang="ru-RU" sz="1200" dirty="0"/>
              <a:t>в </a:t>
            </a:r>
            <a:r>
              <a:rPr lang="ru-RU" sz="1200" dirty="0" smtClean="0"/>
              <a:t>интернет. С одной стороны это хорошо</a:t>
            </a:r>
            <a:r>
              <a:rPr lang="en-US" sz="1200" dirty="0" smtClean="0"/>
              <a:t>, </a:t>
            </a:r>
            <a:r>
              <a:rPr lang="ru-RU" sz="1200" dirty="0" smtClean="0"/>
              <a:t>но с другой - в связи с этим возникают новые глобальные проблемы. Одна из самых значимых - проблема зависимости от </a:t>
            </a:r>
            <a:r>
              <a:rPr lang="ru-RU" sz="1200" dirty="0" err="1" smtClean="0"/>
              <a:t>игромании</a:t>
            </a:r>
            <a:r>
              <a:rPr lang="ru-RU" sz="1200" dirty="0" smtClean="0"/>
              <a:t>. Так</a:t>
            </a:r>
            <a:r>
              <a:rPr lang="en-US" sz="1200" dirty="0" smtClean="0"/>
              <a:t>, </a:t>
            </a:r>
            <a:r>
              <a:rPr lang="ru-RU" sz="1200" dirty="0" smtClean="0"/>
              <a:t>например</a:t>
            </a:r>
            <a:r>
              <a:rPr lang="en-US" sz="1200" dirty="0" smtClean="0"/>
              <a:t>,</a:t>
            </a:r>
            <a:r>
              <a:rPr lang="ru-RU" sz="1200" dirty="0" smtClean="0"/>
              <a:t> </a:t>
            </a:r>
            <a:r>
              <a:rPr lang="ru-RU" sz="1200" dirty="0"/>
              <a:t>исследование, проведенное экспертами Российской академии наук, показало, что в России около 3 миллионов человек страдают от зависимости от компьютерных игр, а еще около 6 миллионов человек находятся в группе риска и могут стать зависимыми игроками в будущем</a:t>
            </a:r>
            <a:r>
              <a:rPr lang="ru-RU" sz="1200" dirty="0" smtClean="0"/>
              <a:t>.</a:t>
            </a:r>
            <a:r>
              <a:rPr lang="en-US" sz="1200" dirty="0" smtClean="0"/>
              <a:t> </a:t>
            </a:r>
            <a:r>
              <a:rPr lang="ru-RU" sz="1200" dirty="0" smtClean="0"/>
              <a:t>Согласно статистике</a:t>
            </a:r>
            <a:r>
              <a:rPr lang="en-US" sz="1200" dirty="0" smtClean="0"/>
              <a:t>, </a:t>
            </a:r>
            <a:r>
              <a:rPr lang="ru-RU" sz="1200" dirty="0" smtClean="0"/>
              <a:t>огромное влияние данная проблема оказывает на детей и подростков. Как следствие – можно заметить ухудшение успеваемости ребёнка в школе</a:t>
            </a:r>
            <a:r>
              <a:rPr lang="ru-RU" sz="1200" dirty="0"/>
              <a:t> </a:t>
            </a:r>
            <a:r>
              <a:rPr lang="ru-RU" sz="1200" dirty="0" smtClean="0"/>
              <a:t>и его физического состояния</a:t>
            </a:r>
            <a:r>
              <a:rPr lang="en-US" sz="1200" dirty="0" smtClean="0"/>
              <a:t>, </a:t>
            </a:r>
            <a:r>
              <a:rPr lang="ru-RU" sz="1200" dirty="0" smtClean="0"/>
              <a:t>да и в целом отставание в развитии.</a:t>
            </a:r>
          </a:p>
          <a:p>
            <a:endParaRPr lang="ru-RU" sz="1200" dirty="0"/>
          </a:p>
          <a:p>
            <a:endParaRPr lang="ru-RU" sz="1200" dirty="0" smtClean="0"/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78" y="2722364"/>
            <a:ext cx="4000684" cy="26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Формулировка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>
          <a:xfrm>
            <a:off x="504000" y="1119939"/>
            <a:ext cx="9071640" cy="1250280"/>
          </a:xfrm>
        </p:spPr>
        <p:txBody>
          <a:bodyPr>
            <a:normAutofit/>
          </a:bodyPr>
          <a:lstStyle/>
          <a:p>
            <a:r>
              <a:rPr lang="ru-RU" sz="1200" dirty="0" smtClean="0"/>
              <a:t>Чтобы противодействовать распространению </a:t>
            </a:r>
            <a:r>
              <a:rPr lang="ru-RU" sz="1200" dirty="0" err="1" smtClean="0"/>
              <a:t>игромании</a:t>
            </a:r>
            <a:r>
              <a:rPr lang="en-US" sz="1200" dirty="0" smtClean="0"/>
              <a:t>, </a:t>
            </a:r>
            <a:r>
              <a:rPr lang="ru-RU" sz="1200" dirty="0" smtClean="0"/>
              <a:t>я поставил перед собой цель создать такую онлайн-игру</a:t>
            </a:r>
            <a:r>
              <a:rPr lang="en-US" sz="1200" dirty="0" smtClean="0"/>
              <a:t>, </a:t>
            </a:r>
            <a:r>
              <a:rPr lang="ru-RU" sz="1200" dirty="0" smtClean="0"/>
              <a:t>которая имела бы в себе акцент на изучение какого-то материала в разных областях в игровой форме. За прототип было решено взять всем известную игру </a:t>
            </a:r>
            <a:r>
              <a:rPr lang="en-US" sz="1200" dirty="0" smtClean="0"/>
              <a:t>“</a:t>
            </a:r>
            <a:r>
              <a:rPr lang="ru-RU" sz="1200" dirty="0" smtClean="0"/>
              <a:t>Морской бой</a:t>
            </a:r>
            <a:r>
              <a:rPr lang="en-US" sz="1200" dirty="0" smtClean="0"/>
              <a:t>”</a:t>
            </a:r>
            <a:r>
              <a:rPr lang="ru-RU" sz="1200" dirty="0" smtClean="0"/>
              <a:t>. Моя реализация должна предусматривать не только все функции стандартной игры</a:t>
            </a:r>
            <a:r>
              <a:rPr lang="en-US" sz="1200" dirty="0" smtClean="0"/>
              <a:t>, </a:t>
            </a:r>
            <a:r>
              <a:rPr lang="ru-RU" sz="1200" dirty="0" smtClean="0"/>
              <a:t>но и возможность проводить тематические турниры</a:t>
            </a:r>
            <a:r>
              <a:rPr lang="en-US" sz="1200" dirty="0" smtClean="0"/>
              <a:t>, </a:t>
            </a:r>
            <a:r>
              <a:rPr lang="ru-RU" sz="1200" dirty="0" smtClean="0"/>
              <a:t>на которых между ходами у игроков будут появляться вопросы по теме турнира</a:t>
            </a:r>
            <a:r>
              <a:rPr lang="en-US" sz="1200" dirty="0" smtClean="0"/>
              <a:t>, </a:t>
            </a:r>
            <a:r>
              <a:rPr lang="ru-RU" sz="1200" dirty="0" smtClean="0"/>
              <a:t>корректность ответов на которые будет учитываться в рейтинге участников соревнования. Также должна быть реализована возможность общения в игре между игроками.</a:t>
            </a:r>
            <a:endParaRPr lang="ru-RU" sz="1200" dirty="0"/>
          </a:p>
        </p:txBody>
      </p:sp>
      <p:pic>
        <p:nvPicPr>
          <p:cNvPr id="2050" name="Picture 2" descr="https://img.razrisyika.ru/kart/102/404711-morskoy-boy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8" y="2616625"/>
            <a:ext cx="4553728" cy="25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" y="74160"/>
            <a:ext cx="9897534" cy="1250280"/>
          </a:xfrm>
        </p:spPr>
        <p:txBody>
          <a:bodyPr/>
          <a:lstStyle/>
          <a:p>
            <a:pPr algn="ctr"/>
            <a:r>
              <a:rPr lang="ru-RU" dirty="0" smtClean="0"/>
              <a:t>Этапы реализации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>
          <a:xfrm>
            <a:off x="163181" y="1123296"/>
            <a:ext cx="2097420" cy="642003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Уже выполнено</a:t>
            </a:r>
            <a:r>
              <a:rPr lang="en-US" sz="2000" b="1" dirty="0" smtClean="0"/>
              <a:t>: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49033" y="1259632"/>
            <a:ext cx="706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1). </a:t>
            </a:r>
            <a:r>
              <a:rPr lang="ru-RU" dirty="0" smtClean="0"/>
              <a:t>Изучение технической информации для реализации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49033" y="1628964"/>
            <a:ext cx="692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2). Создание каркаса приложения (</a:t>
            </a:r>
            <a:r>
              <a:rPr lang="ru-RU" dirty="0"/>
              <a:t>написание </a:t>
            </a:r>
            <a:r>
              <a:rPr lang="ru-RU" dirty="0" smtClean="0"/>
              <a:t>сервера</a:t>
            </a:r>
            <a:r>
              <a:rPr lang="en-US" dirty="0" smtClean="0"/>
              <a:t>, </a:t>
            </a:r>
            <a:r>
              <a:rPr lang="ru-RU" dirty="0" smtClean="0"/>
              <a:t>реализация всех графических объектов</a:t>
            </a:r>
            <a:r>
              <a:rPr lang="ru-RU" dirty="0"/>
              <a:t> </a:t>
            </a:r>
            <a:r>
              <a:rPr lang="ru-RU" dirty="0" smtClean="0"/>
              <a:t>и игровой логики</a:t>
            </a:r>
            <a:r>
              <a:rPr lang="en-US" dirty="0" smtClean="0"/>
              <a:t>, </a:t>
            </a:r>
            <a:r>
              <a:rPr lang="ru-RU" dirty="0" smtClean="0"/>
              <a:t>а также</a:t>
            </a:r>
            <a:r>
              <a:rPr lang="en-US" dirty="0" smtClean="0"/>
              <a:t> </a:t>
            </a:r>
            <a:r>
              <a:rPr lang="ru-RU" dirty="0" smtClean="0"/>
              <a:t>клиент-серверного взаимодействия).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433" y="2552294"/>
            <a:ext cx="56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Предстоит сделать</a:t>
            </a:r>
            <a:r>
              <a:rPr lang="en-US" sz="2000" b="1" dirty="0" smtClean="0"/>
              <a:t>: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49034" y="2583072"/>
            <a:ext cx="7006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3). </a:t>
            </a:r>
            <a:r>
              <a:rPr lang="ru-RU" dirty="0" smtClean="0"/>
              <a:t>Реализация возможности добавления</a:t>
            </a:r>
            <a:r>
              <a:rPr lang="en-US" dirty="0" smtClean="0"/>
              <a:t> </a:t>
            </a:r>
            <a:r>
              <a:rPr lang="ru-RU" dirty="0" smtClean="0"/>
              <a:t>друзей</a:t>
            </a:r>
            <a:r>
              <a:rPr lang="en-US" dirty="0" smtClean="0"/>
              <a:t>, </a:t>
            </a:r>
            <a:r>
              <a:rPr lang="ru-RU" dirty="0" smtClean="0"/>
              <a:t>общения внутри игры.</a:t>
            </a:r>
            <a:r>
              <a:rPr lang="en-US" dirty="0" smtClean="0"/>
              <a:t> </a:t>
            </a:r>
            <a:r>
              <a:rPr lang="ru-RU" dirty="0" smtClean="0"/>
              <a:t>Помимо этого планируется реализовать возможность устраивать тематические турниры и начисление игровой валюты.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49033" y="3780148"/>
            <a:ext cx="799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4). Тестирование и популяризация приложения на аудитории</a:t>
            </a:r>
          </a:p>
          <a:p>
            <a:r>
              <a:rPr lang="ru-RU" dirty="0" smtClean="0"/>
              <a:t>(например</a:t>
            </a:r>
            <a:r>
              <a:rPr lang="en-US" dirty="0" smtClean="0"/>
              <a:t>, </a:t>
            </a:r>
            <a:r>
              <a:rPr lang="ru-RU" dirty="0" smtClean="0"/>
              <a:t>в</a:t>
            </a:r>
            <a:r>
              <a:rPr lang="ru-RU" dirty="0"/>
              <a:t> </a:t>
            </a:r>
            <a:r>
              <a:rPr lang="ru-RU" dirty="0" smtClean="0"/>
              <a:t>своей школе)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849032" y="4426479"/>
            <a:ext cx="683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5). Сбор и анализ статистики</a:t>
            </a:r>
            <a:r>
              <a:rPr lang="en-US" dirty="0" smtClean="0"/>
              <a:t>, </a:t>
            </a:r>
            <a:r>
              <a:rPr lang="ru-RU" dirty="0" smtClean="0"/>
              <a:t>подведение итогов.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Возможные проблемы и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/>
          </p:nvPr>
        </p:nvSpPr>
        <p:spPr>
          <a:xfrm>
            <a:off x="504000" y="1577139"/>
            <a:ext cx="9071640" cy="17079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Одной из проблемой может стать трудоёмкость выполнения всех поставленных технических задач. Но основная проблема связана с популяризацией продукта. Сама по себе игра</a:t>
            </a:r>
            <a:r>
              <a:rPr lang="en-US" sz="2000" dirty="0"/>
              <a:t> </a:t>
            </a:r>
            <a:r>
              <a:rPr lang="ru-RU" sz="2000" dirty="0" smtClean="0"/>
              <a:t>скорее всего никакого интереса молодёжи не привлечёт. Поэтому в дальнейшем планируется создание членских денежных взносов на турниры</a:t>
            </a:r>
            <a:r>
              <a:rPr lang="en-US" sz="2000" dirty="0" smtClean="0"/>
              <a:t>, </a:t>
            </a:r>
            <a:r>
              <a:rPr lang="ru-RU" sz="2000" dirty="0" smtClean="0"/>
              <a:t>проводимые в моей игре. За победу игрок будет получать специальную игровую валюту</a:t>
            </a:r>
            <a:r>
              <a:rPr lang="en-US" sz="2000" dirty="0" smtClean="0"/>
              <a:t>, </a:t>
            </a:r>
            <a:r>
              <a:rPr lang="ru-RU" sz="2000" dirty="0" smtClean="0"/>
              <a:t>(о которой было упомянуто ранее) которую игрок сможет материализовать непосредственно через игру</a:t>
            </a:r>
            <a:r>
              <a:rPr lang="en-US" sz="2000" dirty="0" smtClean="0"/>
              <a:t>, </a:t>
            </a:r>
            <a:r>
              <a:rPr lang="ru-RU" sz="2000" dirty="0" smtClean="0"/>
              <a:t>купив какой-нибудь из предложенных в игре обучающих курсов (с Яндекс Практикума или </a:t>
            </a:r>
            <a:r>
              <a:rPr lang="en-US" sz="2000" dirty="0" err="1" smtClean="0"/>
              <a:t>Skillbox</a:t>
            </a:r>
            <a:r>
              <a:rPr lang="en-US" sz="2000" dirty="0" smtClean="0"/>
              <a:t>, </a:t>
            </a:r>
            <a:r>
              <a:rPr lang="ru-RU" sz="2000" dirty="0" smtClean="0"/>
              <a:t>и др.). Тогда у большой части аудитории появится интерес. Также существует определённая аудитория (старшие школьники)</a:t>
            </a:r>
            <a:r>
              <a:rPr lang="en-US" sz="2000" dirty="0" smtClean="0"/>
              <a:t>, </a:t>
            </a:r>
            <a:r>
              <a:rPr lang="ru-RU" sz="2000" dirty="0" smtClean="0"/>
              <a:t>цель которой – подготовиться к экзаменам в ВУЗы. Я планирую возможность интеграции</a:t>
            </a:r>
            <a:r>
              <a:rPr lang="en-US" sz="2000" dirty="0" smtClean="0"/>
              <a:t> </a:t>
            </a:r>
            <a:r>
              <a:rPr lang="ru-RU" sz="2000" dirty="0" smtClean="0"/>
              <a:t>своей игры </a:t>
            </a:r>
            <a:r>
              <a:rPr lang="en-US" sz="2000" dirty="0" smtClean="0"/>
              <a:t>c</a:t>
            </a:r>
            <a:r>
              <a:rPr lang="ru-RU" sz="2000" dirty="0" smtClean="0"/>
              <a:t> ФИПИ</a:t>
            </a:r>
            <a:r>
              <a:rPr lang="en-US" sz="2000" dirty="0"/>
              <a:t> </a:t>
            </a:r>
            <a:r>
              <a:rPr lang="ru-RU" sz="2000" dirty="0" smtClean="0"/>
              <a:t>или </a:t>
            </a:r>
            <a:r>
              <a:rPr lang="ru-RU" sz="2000" dirty="0" err="1" smtClean="0"/>
              <a:t>РешуОГЭ</a:t>
            </a:r>
            <a:r>
              <a:rPr lang="en-US" sz="2000" dirty="0" smtClean="0"/>
              <a:t>/</a:t>
            </a:r>
            <a:r>
              <a:rPr lang="ru-RU" sz="2000" dirty="0" smtClean="0"/>
              <a:t>ЕГЭ</a:t>
            </a:r>
            <a:r>
              <a:rPr lang="ru-RU" sz="2000" dirty="0"/>
              <a:t> </a:t>
            </a:r>
            <a:r>
              <a:rPr lang="ru-RU" sz="2000" dirty="0" smtClean="0"/>
              <a:t>(вопросы в процессе игры будут браться оттуда)</a:t>
            </a:r>
            <a:r>
              <a:rPr lang="en-US" sz="2000" dirty="0" smtClean="0"/>
              <a:t>, </a:t>
            </a:r>
            <a:r>
              <a:rPr lang="ru-RU" sz="2000" dirty="0" smtClean="0"/>
              <a:t>что поможет ученикам готовиться к экзаменам с меньшим напряжением.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28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smtClean="0"/>
              <a:t>Спасибо за внимание!!!</a:t>
            </a:r>
            <a:endParaRPr lang="ru-RU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630450" y="1327150"/>
            <a:ext cx="4818138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527</Words>
  <Application>Microsoft Office PowerPoint</Application>
  <PresentationFormat>Произвольный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DejaVu Sans</vt:lpstr>
      <vt:lpstr>Symbol</vt:lpstr>
      <vt:lpstr>Times New Roman</vt:lpstr>
      <vt:lpstr>Wingdings</vt:lpstr>
      <vt:lpstr>Office Theme</vt:lpstr>
      <vt:lpstr>Создание многопользовательской компьютерной игры «Морской бой онлайн» с возможностью обучения в разных сферах</vt:lpstr>
      <vt:lpstr>Проблема, требующая решения</vt:lpstr>
      <vt:lpstr>Формулировка цели</vt:lpstr>
      <vt:lpstr>Этапы реализации проекта</vt:lpstr>
      <vt:lpstr>Возможные проблемы и перспективы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«Морской бой онлайн»</dc:title>
  <dc:subject/>
  <dc:creator/>
  <dc:description/>
  <cp:lastModifiedBy>БолотовАА</cp:lastModifiedBy>
  <cp:revision>37</cp:revision>
  <dcterms:modified xsi:type="dcterms:W3CDTF">2025-01-12T14:55:36Z</dcterms:modified>
  <dc:language>ru-RU</dc:language>
</cp:coreProperties>
</file>