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1" r:id="rId4"/>
    <p:sldId id="280" r:id="rId5"/>
    <p:sldId id="266" r:id="rId6"/>
    <p:sldId id="284" r:id="rId7"/>
    <p:sldId id="262" r:id="rId8"/>
    <p:sldId id="282" r:id="rId9"/>
    <p:sldId id="283" r:id="rId10"/>
    <p:sldId id="28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D9F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2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55" y="331839"/>
            <a:ext cx="7860890" cy="8775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6" y="1205685"/>
            <a:ext cx="7853515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9125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747684"/>
            <a:ext cx="8244349" cy="300129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63" y="399163"/>
            <a:ext cx="64981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17249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053307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24.05.2020.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511711"/>
          </a:xfrm>
        </p:spPr>
        <p:txBody>
          <a:bodyPr anchor="t">
            <a:normAutofit/>
          </a:bodyPr>
          <a:lstStyle/>
          <a:p>
            <a:r>
              <a:rPr lang="sr-Latn-RS" sz="3000" dirty="0" smtClean="0"/>
              <a:t>Sistemi za obradu i analizu</a:t>
            </a:r>
            <a:br>
              <a:rPr lang="sr-Latn-RS" sz="3000" dirty="0" smtClean="0"/>
            </a:br>
            <a:r>
              <a:rPr lang="sr-Latn-RS" sz="3000" dirty="0" smtClean="0"/>
              <a:t>velike količine podataka</a:t>
            </a:r>
            <a:br>
              <a:rPr lang="sr-Latn-RS" sz="3000" dirty="0" smtClean="0"/>
            </a:br>
            <a:r>
              <a:rPr lang="sr-Latn-RS" sz="3000" dirty="0" smtClean="0"/>
              <a:t>(Projekat 1)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18587" y="1466298"/>
            <a:ext cx="4218036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Student:</a:t>
            </a:r>
            <a:r>
              <a:rPr kumimoji="0" lang="sr-Latn-RS" sz="2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Ivan Damnjanovi</a:t>
            </a: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ć, 948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64999"/>
            <a:ext cx="5302045" cy="582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Mentor: dr Dragan Stojanović, red. </a:t>
            </a:r>
            <a:r>
              <a:rPr lang="sr-Latn-RS" sz="2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Izvršenje aplikacije</a:t>
            </a:r>
            <a:endParaRPr lang="en-US" dirty="0"/>
          </a:p>
        </p:txBody>
      </p:sp>
      <p:pic>
        <p:nvPicPr>
          <p:cNvPr id="10" name="Picture 9" descr="Screenshot_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" y="1883718"/>
            <a:ext cx="7127079" cy="3167591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-1" y="766917"/>
            <a:ext cx="7293077" cy="1076631"/>
          </a:xfrm>
        </p:spPr>
        <p:txBody>
          <a:bodyPr anchor="t">
            <a:normAutofit/>
          </a:bodyPr>
          <a:lstStyle/>
          <a:p>
            <a:pPr algn="just"/>
            <a:r>
              <a:rPr lang="en-US" dirty="0" smtClean="0"/>
              <a:t>Na slede</a:t>
            </a:r>
            <a:r>
              <a:rPr lang="sr-Latn-RS" dirty="0" smtClean="0"/>
              <a:t>ćoj slici je prikazan izgled izvršenja aplikacije za neke odabrane ulazne argumente.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6677"/>
            <a:ext cx="9018639" cy="3141407"/>
          </a:xfrm>
        </p:spPr>
        <p:txBody>
          <a:bodyPr anchor="ctr"/>
          <a:lstStyle/>
          <a:p>
            <a:pPr algn="just"/>
            <a:r>
              <a:rPr lang="en-US" smtClean="0"/>
              <a:t>Zad</a:t>
            </a:r>
            <a:r>
              <a:rPr lang="sr-Latn-RS" smtClean="0"/>
              <a:t>ati </a:t>
            </a:r>
            <a:r>
              <a:rPr lang="sr-Latn-RS" dirty="0" smtClean="0"/>
              <a:t>su podaci koji se tiču parametara zagađenja u danskom gradu Aarhus-u za vremenski period od 1. avgusta do 1. oktobra 2014. godine</a:t>
            </a:r>
            <a:r>
              <a:rPr lang="en-US" dirty="0" smtClean="0"/>
              <a:t>.</a:t>
            </a:r>
            <a:endParaRPr lang="sr-Latn-RS" dirty="0" smtClean="0"/>
          </a:p>
          <a:p>
            <a:pPr algn="l"/>
            <a:r>
              <a:rPr lang="sr-Latn-RS" dirty="0" smtClean="0"/>
              <a:t>Dataset je preuzet sa naredne adrese: </a:t>
            </a:r>
            <a:r>
              <a:rPr lang="en-US" dirty="0" smtClean="0"/>
              <a:t>http://iot.ee.surrey.ac.uk:8080/datasets.html</a:t>
            </a:r>
            <a:endParaRPr lang="sr-Latn-RS" dirty="0" smtClean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6917"/>
            <a:ext cx="7248832" cy="4376584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sr-Latn-RS" dirty="0" smtClean="0"/>
              <a:t>Dataset je podeljen na nekoliko fajlova, pri čemu svaki fajl odgovara merenju parametara izvršenom na određenoj geografskoj lokaciji.</a:t>
            </a:r>
          </a:p>
          <a:p>
            <a:pPr algn="just"/>
            <a:r>
              <a:rPr lang="sr-Latn-RS" dirty="0" smtClean="0"/>
              <a:t>Svaki fajl je u CSV formatu i svaki njegov red se odnosi na konkretnu instancu izvršenog merenja.</a:t>
            </a:r>
          </a:p>
          <a:p>
            <a:pPr algn="just"/>
            <a:r>
              <a:rPr lang="sr-Latn-RS" dirty="0" smtClean="0"/>
              <a:t>Svako merenje je okarakterisano vremenskim trenut</a:t>
            </a:r>
            <a:r>
              <a:rPr lang="en-US" dirty="0" smtClean="0"/>
              <a:t>k</a:t>
            </a:r>
            <a:r>
              <a:rPr lang="sr-Latn-RS" dirty="0" smtClean="0"/>
              <a:t>om kad je ono obavljeno, geografskom širinom i dužinom koje definišu lokaciju na koj</a:t>
            </a:r>
            <a:r>
              <a:rPr lang="en-US" dirty="0" smtClean="0"/>
              <a:t>oj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sr-Latn-RS" dirty="0" smtClean="0"/>
              <a:t>merenje </a:t>
            </a:r>
            <a:r>
              <a:rPr lang="en-US" dirty="0" smtClean="0"/>
              <a:t>izvr</a:t>
            </a:r>
            <a:r>
              <a:rPr lang="sr-Latn-RS" dirty="0" smtClean="0"/>
              <a:t>šeno, kao i rezultatima.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58992"/>
            <a:ext cx="4726856" cy="744793"/>
          </a:xfrm>
        </p:spPr>
        <p:txBody>
          <a:bodyPr anchor="t">
            <a:normAutofit/>
          </a:bodyPr>
          <a:lstStyle/>
          <a:p>
            <a:r>
              <a:rPr lang="sr-Latn-RS" dirty="0" smtClean="0"/>
              <a:t>Opis dataset-a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25909"/>
            <a:ext cx="7248832" cy="4317591"/>
          </a:xfrm>
        </p:spPr>
        <p:txBody>
          <a:bodyPr anchor="t">
            <a:normAutofit/>
          </a:bodyPr>
          <a:lstStyle/>
          <a:p>
            <a:pPr algn="just"/>
            <a:r>
              <a:rPr lang="sr-Latn-RS" dirty="0" smtClean="0"/>
              <a:t>Postoji 5 parametara zagađenja i oni se odnose na Air Quality Index meru sledećih supstanci: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ozon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PM čestice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ugljen-monoksid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sumpor-dioksid</a:t>
            </a:r>
          </a:p>
          <a:p>
            <a:pPr marL="900113" indent="-538163" algn="just">
              <a:buFont typeface="+mj-lt"/>
              <a:buAutoNum type="arabicPeriod"/>
            </a:pPr>
            <a:r>
              <a:rPr lang="sr-Latn-RS" dirty="0" smtClean="0"/>
              <a:t>azot-dioksid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06677"/>
            <a:ext cx="9048134" cy="3336823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 smtClean="0"/>
              <a:t>Cilj projekta je ra</a:t>
            </a:r>
            <a:r>
              <a:rPr lang="sr-Latn-RS" dirty="0" smtClean="0"/>
              <a:t>čunanje osnovnih statističkih mera koje se odnose na podatke od interesa.</a:t>
            </a:r>
          </a:p>
          <a:p>
            <a:pPr algn="just"/>
            <a:r>
              <a:rPr lang="sr-Latn-RS" dirty="0" smtClean="0"/>
              <a:t>Prvi korak je filtriranje podataka tako da se uzmu u obzir samo redovi iz .csv fajlova čija geografska širina, geografska dužina i trenutak merenja upadaju u </a:t>
            </a:r>
            <a:r>
              <a:rPr lang="sr-Latn-RS" dirty="0" smtClean="0"/>
              <a:t>zadat</a:t>
            </a:r>
            <a:r>
              <a:rPr lang="en-US" dirty="0" smtClean="0"/>
              <a:t>e</a:t>
            </a:r>
            <a:r>
              <a:rPr lang="sr-Latn-RS" dirty="0" smtClean="0"/>
              <a:t> interval</a:t>
            </a:r>
            <a:r>
              <a:rPr lang="en-US" dirty="0" smtClean="0"/>
              <a:t>e</a:t>
            </a:r>
            <a:r>
              <a:rPr lang="sr-Latn-RS" dirty="0" smtClean="0"/>
              <a:t>.</a:t>
            </a:r>
            <a:endParaRPr lang="sr-Latn-RS" dirty="0" smtClean="0"/>
          </a:p>
          <a:p>
            <a:pPr algn="just"/>
            <a:r>
              <a:rPr lang="sr-Latn-RS" dirty="0" smtClean="0"/>
              <a:t>Drugi korak je računanje minimalne, maksimalne i srednje vrednosti, kao i standardne devijacije, za svaki parametar zagađenja.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7244"/>
            <a:ext cx="9143999" cy="722671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Struktura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06677"/>
            <a:ext cx="8974393" cy="3336823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Projekat se sastoji samo od jednog fajla, i to je main.py.</a:t>
            </a:r>
          </a:p>
          <a:p>
            <a:pPr algn="just"/>
            <a:r>
              <a:rPr lang="en-US" dirty="0" smtClean="0"/>
              <a:t>Pokretanje aplikacije se vr</a:t>
            </a:r>
            <a:r>
              <a:rPr lang="sr-Latn-RS" dirty="0" smtClean="0"/>
              <a:t>ši preko komandne linije, pri čemu je predviđena sledeća sintaksa:</a:t>
            </a:r>
          </a:p>
          <a:p>
            <a:pPr marL="1076325" indent="-360363" algn="l">
              <a:buFont typeface="Wingdings" pitchFamily="2" charset="2"/>
              <a:buChar char="ü"/>
            </a:pPr>
            <a:r>
              <a:rPr lang="sr-Latn-RS" dirty="0" smtClean="0"/>
              <a:t>s</a:t>
            </a:r>
            <a:r>
              <a:rPr lang="en-US" dirty="0" smtClean="0"/>
              <a:t>park</a:t>
            </a:r>
            <a:r>
              <a:rPr lang="sr-Latn-RS" dirty="0" smtClean="0"/>
              <a:t>-</a:t>
            </a:r>
            <a:r>
              <a:rPr lang="en-US" dirty="0" smtClean="0"/>
              <a:t>submit</a:t>
            </a:r>
            <a:r>
              <a:rPr lang="sr-Latn-RS" dirty="0" smtClean="0"/>
              <a:t> </a:t>
            </a:r>
            <a:r>
              <a:rPr lang="en-US" dirty="0" smtClean="0"/>
              <a:t>main.py</a:t>
            </a:r>
            <a:r>
              <a:rPr lang="sr-Latn-RS" dirty="0" smtClean="0"/>
              <a:t> </a:t>
            </a:r>
            <a:r>
              <a:rPr lang="en-US" dirty="0" smtClean="0"/>
              <a:t>input_path</a:t>
            </a:r>
            <a:r>
              <a:rPr lang="sr-Latn-RS" dirty="0" smtClean="0"/>
              <a:t> </a:t>
            </a:r>
            <a:r>
              <a:rPr lang="en-US" dirty="0" smtClean="0"/>
              <a:t>min_lat</a:t>
            </a:r>
            <a:r>
              <a:rPr lang="sr-Latn-RS" dirty="0" smtClean="0"/>
              <a:t> </a:t>
            </a:r>
            <a:r>
              <a:rPr lang="en-US" dirty="0" smtClean="0"/>
              <a:t>max_lat</a:t>
            </a:r>
            <a:r>
              <a:rPr lang="sr-Latn-RS" dirty="0" smtClean="0"/>
              <a:t> </a:t>
            </a:r>
            <a:r>
              <a:rPr lang="en-US" dirty="0" smtClean="0"/>
              <a:t>min_long</a:t>
            </a:r>
            <a:r>
              <a:rPr lang="sr-Latn-RS" dirty="0" smtClean="0"/>
              <a:t> </a:t>
            </a:r>
            <a:r>
              <a:rPr lang="en-US" dirty="0" smtClean="0"/>
              <a:t>max_long</a:t>
            </a:r>
            <a:r>
              <a:rPr lang="sr-Latn-RS" dirty="0" smtClean="0"/>
              <a:t> </a:t>
            </a:r>
            <a:r>
              <a:rPr lang="en-US" dirty="0" smtClean="0"/>
              <a:t>min_date</a:t>
            </a:r>
            <a:r>
              <a:rPr lang="sr-Latn-RS" dirty="0" smtClean="0"/>
              <a:t> </a:t>
            </a:r>
            <a:r>
              <a:rPr lang="en-US" dirty="0" smtClean="0"/>
              <a:t>max_date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</a:t>
            </a:r>
            <a:endParaRPr lang="en-US" dirty="0"/>
          </a:p>
        </p:txBody>
      </p:sp>
      <p:pic>
        <p:nvPicPr>
          <p:cNvPr id="12" name="Picture 11" descr="Screenshot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6" y="718724"/>
            <a:ext cx="6437662" cy="42662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</a:t>
            </a:r>
            <a:endParaRPr lang="en-US" dirty="0"/>
          </a:p>
        </p:txBody>
      </p:sp>
      <p:pic>
        <p:nvPicPr>
          <p:cNvPr id="1026" name="Picture 2" descr="C:\Users\IvanGD\Documents\Screenshot_7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693" y="655136"/>
            <a:ext cx="6271963" cy="4374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67" y="14749"/>
            <a:ext cx="4660489" cy="73004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Implementacija</a:t>
            </a:r>
            <a:endParaRPr lang="en-US" dirty="0"/>
          </a:p>
        </p:txBody>
      </p:sp>
      <p:pic>
        <p:nvPicPr>
          <p:cNvPr id="2050" name="Picture 2" descr="C:\Users\IvanGD\Documents\Screenshot_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33" y="1133320"/>
            <a:ext cx="6971672" cy="3446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Sistemi za obradu i analizu velike količine podataka (Projekat 1)</vt:lpstr>
      <vt:lpstr>Opis dataset-a</vt:lpstr>
      <vt:lpstr>Opis dataset-a</vt:lpstr>
      <vt:lpstr>Opis dataset-a</vt:lpstr>
      <vt:lpstr>Cilj projekta</vt:lpstr>
      <vt:lpstr>Struktura projekta</vt:lpstr>
      <vt:lpstr>Implementacija</vt:lpstr>
      <vt:lpstr>Implementacija</vt:lpstr>
      <vt:lpstr>Implementacija</vt:lpstr>
      <vt:lpstr>Izvršenje aplikacije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2020-05-24T13:48:30Z</dcterms:modified>
</cp:coreProperties>
</file>