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latin typeface="Arial"/>
              </a:rPr>
              <a:t>Click to edit the title text format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Click to edit the outline text format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Second Outline Level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Third Outline Level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Fourth Outline Level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Fifth Outline Level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Sixth Outline Level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Seventh Outline Level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Click to edit the title text format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Click to edit the outline text format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Second Outline Level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Third Outline Level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Fourth Outline Level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Fifth Outline Level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Sixth Outline Level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Seventh Outline Level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Click to edit the title text format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Click to edit the outline text format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Second Outline Level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Third Outline Level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Fourth Outline Level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Fifth Outline Level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Sixth Outline Level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Seventh Outline Level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latin typeface="Arial"/>
              </a:rPr>
              <a:t>Click to edit the title text format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Click to edit the outline text format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Second Outline Level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Third Outline Level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Fourth Outline Level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Fifth Outline Level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Sixth Outline Level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Seventh Outline Level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80800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Presentación del proyecto 2</a:t>
            </a:r>
            <a:br/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SDT-ITH-DSE</a:t>
            </a:r>
            <a:endParaRPr b="0" lang="es-MX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76000" y="14400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Diagrama de Clases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08000" y="1073520"/>
            <a:ext cx="8062560" cy="641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Diagrama de Componentes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584360" y="1574280"/>
            <a:ext cx="6912000" cy="602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17748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Base de Datos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44080" y="1584000"/>
            <a:ext cx="9590400" cy="525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AVISO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4800" spc="-1" strike="noStrike">
                <a:latin typeface="Arial"/>
              </a:rPr>
              <a:t>Lo que va a ver en el prototipo no representa un resultado final en concreto, todo esta sujeto a cambio.</a:t>
            </a:r>
            <a:endParaRPr b="0" lang="es-MX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190548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Equipo EDSPPS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3456000"/>
            <a:ext cx="9070200" cy="26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Beltran Santiago Ivan Daniel</a:t>
            </a:r>
            <a:endParaRPr b="0" lang="es-MX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Beltran Santiago Sergio Baldomero</a:t>
            </a:r>
            <a:endParaRPr b="0" lang="es-MX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Laborin Chavez Jesus Pedro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190548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Cliente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3456000"/>
            <a:ext cx="9070200" cy="26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Instituto Tecnológico de Hermosillo</a:t>
            </a:r>
            <a:endParaRPr b="0" lang="es-MX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Maestra Santa Cruz Welsh Bettina Elisa</a:t>
            </a:r>
            <a:endParaRPr b="0" lang="es-MX" sz="32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  <a:ea typeface="DejaVu Sans"/>
              </a:rPr>
              <a:t>Jefa del Departamento de Servicios Escolares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360" y="86400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El problema / La necesidad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2126520"/>
            <a:ext cx="907020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Aunque la gran mayoría, si no es que todas las problemáticas se presentaron o se magnificaron durante la pandemia del virus SARS-COV-2, hay otras que se seguirán presentando aun si la situación regresa a un estado anterior a la pandemia.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76360" y="43200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El problema / La necesidad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694520"/>
            <a:ext cx="9070200" cy="55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En resumen, se presentaron las siguientes dificultades:</a:t>
            </a:r>
            <a:endParaRPr b="0" lang="es-MX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28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  <a:ea typeface="DejaVu Sans"/>
              </a:rPr>
              <a:t>No se entregaba la documentación correcta</a:t>
            </a:r>
            <a:endParaRPr b="0" lang="es-MX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28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  <a:ea typeface="DejaVu Sans"/>
              </a:rPr>
              <a:t>La documentación entregada se encontraba próxima a vencer</a:t>
            </a:r>
            <a:endParaRPr b="0" lang="es-MX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28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  <a:ea typeface="DejaVu Sans"/>
              </a:rPr>
              <a:t>No se llenaban las formas de manera apropiada</a:t>
            </a:r>
            <a:endParaRPr b="0" lang="es-MX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28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  <a:ea typeface="DejaVu Sans"/>
              </a:rPr>
              <a:t>La cuenta bancaria del solicitante rechazaba el deposito</a:t>
            </a:r>
            <a:endParaRPr b="0" lang="es-MX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28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  <a:ea typeface="DejaVu Sans"/>
              </a:rPr>
              <a:t>Los horarios de atención en persona son(eran) muy escasos</a:t>
            </a:r>
            <a:endParaRPr b="0" lang="es-MX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28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  <a:ea typeface="DejaVu Sans"/>
              </a:rPr>
              <a:t>Hay una fuerte falta de comunicación entre el solicitante, la encargada y la empresa aseguradora.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9348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Propuesta de solución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800000"/>
            <a:ext cx="9070200" cy="54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Se propuso la creación de un sistema compuesto de una pagina web con su respectiva base de datos.</a:t>
            </a:r>
            <a:endParaRPr b="0" lang="es-MX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Este sistema le permitiría a la encargada administrar de manera mas cómoda las solicitudes, mas no automatizarlas.</a:t>
            </a:r>
            <a:endParaRPr b="0" lang="es-MX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  <a:ea typeface="DejaVu Sans"/>
              </a:rPr>
              <a:t>A los estudiantes les permitiría tener mayor información acerca del procedimiento, requisitos y en que parte del “trayecto” se encuentra su solicitud.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60000"/>
            <a:ext cx="9070200" cy="69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SDT-ITH-DSE</a:t>
            </a:r>
            <a:br/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Sistema De Tramites – Instituto Tecnológico de Hermosillo – Departamento de Servicios Escolares</a:t>
            </a:r>
            <a:endParaRPr b="0" lang="es-MX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360" y="10548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  <a:ea typeface="DejaVu Sans"/>
              </a:rPr>
              <a:t>Diagrama de Casos de Uso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764000" y="1282320"/>
            <a:ext cx="6550560" cy="62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17820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Diagrama de Secuencia</a:t>
            </a:r>
            <a:br/>
            <a:r>
              <a:rPr b="0" lang="es-MX" sz="4400" spc="-1" strike="noStrike">
                <a:latin typeface="Arial"/>
              </a:rPr>
              <a:t>Actividad Principal?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80360" y="1860480"/>
            <a:ext cx="9719280" cy="383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2022-06-04T20:58:35Z</dcterms:created>
  <dc:creator/>
  <dc:description/>
  <dc:language>es-MX</dc:language>
  <cp:lastModifiedBy/>
  <dcterms:modified xsi:type="dcterms:W3CDTF">2022-06-07T07:53:47Z</dcterms:modified>
  <cp:revision>8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