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0" r:id="rId2"/>
    <p:sldMasterId id="2147483732" r:id="rId3"/>
  </p:sldMasterIdLst>
  <p:sldIdLst>
    <p:sldId id="256" r:id="rId4"/>
    <p:sldId id="257" r:id="rId5"/>
    <p:sldId id="258" r:id="rId6"/>
    <p:sldId id="259" r:id="rId7"/>
    <p:sldId id="260" r:id="rId8"/>
    <p:sldId id="261" r:id="rId9"/>
    <p:sldId id="262" r:id="rId10"/>
    <p:sldId id="263" r:id="rId11"/>
    <p:sldId id="264" r:id="rId12"/>
    <p:sldId id="265" r:id="rId13"/>
    <p:sldId id="268" r:id="rId14"/>
    <p:sldId id="266" r:id="rId15"/>
    <p:sldId id="267" r:id="rId16"/>
    <p:sldId id="269"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579AC-2351-45DD-9E71-112AE9A4D9D0}" type="doc">
      <dgm:prSet loTypeId="urn:microsoft.com/office/officeart/2005/8/layout/default" loCatId="list" qsTypeId="urn:microsoft.com/office/officeart/2005/8/quickstyle/3d4" qsCatId="3D" csTypeId="urn:microsoft.com/office/officeart/2005/8/colors/accent2_2" csCatId="accent2" phldr="1"/>
      <dgm:spPr/>
      <dgm:t>
        <a:bodyPr/>
        <a:lstStyle/>
        <a:p>
          <a:endParaRPr lang="ru-RU"/>
        </a:p>
      </dgm:t>
    </dgm:pt>
    <dgm:pt modelId="{95859D4B-4D17-41C3-B4F2-E68D1D467857}">
      <dgm:prSet phldrT="[Text]"/>
      <dgm:spPr/>
      <dgm:t>
        <a:bodyPr/>
        <a:lstStyle/>
        <a:p>
          <a:r>
            <a:rPr lang="en-GB" dirty="0" smtClean="0"/>
            <a:t>Minimum Rental Duration:</a:t>
          </a:r>
          <a:br>
            <a:rPr lang="en-GB" dirty="0" smtClean="0"/>
          </a:br>
          <a:r>
            <a:rPr lang="en-GB" dirty="0" smtClean="0"/>
            <a:t>3-Days</a:t>
          </a:r>
          <a:endParaRPr lang="ru-RU" dirty="0"/>
        </a:p>
      </dgm:t>
    </dgm:pt>
    <dgm:pt modelId="{052D7023-8BDA-45A7-9169-16432E7917C3}" type="parTrans" cxnId="{EE5E31C3-2051-4A85-A172-29371D129C56}">
      <dgm:prSet/>
      <dgm:spPr/>
      <dgm:t>
        <a:bodyPr/>
        <a:lstStyle/>
        <a:p>
          <a:endParaRPr lang="ru-RU"/>
        </a:p>
      </dgm:t>
    </dgm:pt>
    <dgm:pt modelId="{47727608-74E1-41F4-89D7-AB9949142395}" type="sibTrans" cxnId="{EE5E31C3-2051-4A85-A172-29371D129C56}">
      <dgm:prSet/>
      <dgm:spPr/>
      <dgm:t>
        <a:bodyPr/>
        <a:lstStyle/>
        <a:p>
          <a:endParaRPr lang="ru-RU"/>
        </a:p>
      </dgm:t>
    </dgm:pt>
    <dgm:pt modelId="{FC66CE9F-E636-4827-93B7-C3BD0A9D921F}">
      <dgm:prSet phldrT="[Text]"/>
      <dgm:spPr/>
      <dgm:t>
        <a:bodyPr/>
        <a:lstStyle/>
        <a:p>
          <a:r>
            <a:rPr lang="en-GB" dirty="0" smtClean="0"/>
            <a:t>Maximum Rental Duration:</a:t>
          </a:r>
          <a:br>
            <a:rPr lang="en-GB" dirty="0" smtClean="0"/>
          </a:br>
          <a:r>
            <a:rPr lang="en-GB" dirty="0" smtClean="0"/>
            <a:t>7-Days</a:t>
          </a:r>
          <a:endParaRPr lang="ru-RU" dirty="0"/>
        </a:p>
      </dgm:t>
    </dgm:pt>
    <dgm:pt modelId="{F43265B3-6DD1-4BA1-BD80-2B7E39BEB847}" type="parTrans" cxnId="{08C7FC2B-5E4D-42B6-9018-0FD34936C876}">
      <dgm:prSet/>
      <dgm:spPr/>
      <dgm:t>
        <a:bodyPr/>
        <a:lstStyle/>
        <a:p>
          <a:endParaRPr lang="ru-RU"/>
        </a:p>
      </dgm:t>
    </dgm:pt>
    <dgm:pt modelId="{47688022-0E92-467A-AC39-378D09D9EB71}" type="sibTrans" cxnId="{08C7FC2B-5E4D-42B6-9018-0FD34936C876}">
      <dgm:prSet/>
      <dgm:spPr/>
      <dgm:t>
        <a:bodyPr/>
        <a:lstStyle/>
        <a:p>
          <a:endParaRPr lang="ru-RU"/>
        </a:p>
      </dgm:t>
    </dgm:pt>
    <dgm:pt modelId="{5C9EE6AA-0748-4E73-8FFE-54FD09A2D87E}">
      <dgm:prSet phldrT="[Text]"/>
      <dgm:spPr/>
      <dgm:t>
        <a:bodyPr/>
        <a:lstStyle/>
        <a:p>
          <a:r>
            <a:rPr lang="en-GB" dirty="0" smtClean="0"/>
            <a:t>Average</a:t>
          </a:r>
          <a:r>
            <a:rPr lang="en-GB" baseline="0" dirty="0" smtClean="0"/>
            <a:t> Rental Duration:</a:t>
          </a:r>
          <a:br>
            <a:rPr lang="en-GB" baseline="0" dirty="0" smtClean="0"/>
          </a:br>
          <a:r>
            <a:rPr lang="en-GB" baseline="0" dirty="0" smtClean="0"/>
            <a:t>5-Days</a:t>
          </a:r>
          <a:endParaRPr lang="ru-RU" dirty="0"/>
        </a:p>
      </dgm:t>
    </dgm:pt>
    <dgm:pt modelId="{FFBD43C1-3AD1-457C-9D6F-0282E55FFDE2}" type="parTrans" cxnId="{1BBA3B10-AE31-4370-A785-BD794477D153}">
      <dgm:prSet/>
      <dgm:spPr/>
      <dgm:t>
        <a:bodyPr/>
        <a:lstStyle/>
        <a:p>
          <a:endParaRPr lang="ru-RU"/>
        </a:p>
      </dgm:t>
    </dgm:pt>
    <dgm:pt modelId="{382E471E-B30F-454F-B8D8-1E6953160920}" type="sibTrans" cxnId="{1BBA3B10-AE31-4370-A785-BD794477D153}">
      <dgm:prSet/>
      <dgm:spPr/>
      <dgm:t>
        <a:bodyPr/>
        <a:lstStyle/>
        <a:p>
          <a:endParaRPr lang="ru-RU"/>
        </a:p>
      </dgm:t>
    </dgm:pt>
    <dgm:pt modelId="{31146545-2274-4AE0-B74E-775A51EE768E}">
      <dgm:prSet phldrT="[Text]"/>
      <dgm:spPr/>
      <dgm:t>
        <a:bodyPr/>
        <a:lstStyle/>
        <a:p>
          <a:r>
            <a:rPr lang="en-GB" dirty="0" smtClean="0"/>
            <a:t>Minimum Rental Rate:</a:t>
          </a:r>
          <a:br>
            <a:rPr lang="en-GB" dirty="0" smtClean="0"/>
          </a:br>
          <a:r>
            <a:rPr lang="en-GB" dirty="0" smtClean="0"/>
            <a:t>0.99</a:t>
          </a:r>
        </a:p>
      </dgm:t>
    </dgm:pt>
    <dgm:pt modelId="{0826ADEA-5976-42A3-8957-F1E0547139EF}" type="parTrans" cxnId="{0F125224-6D2C-4511-9273-5D9FC7D42A1B}">
      <dgm:prSet/>
      <dgm:spPr/>
      <dgm:t>
        <a:bodyPr/>
        <a:lstStyle/>
        <a:p>
          <a:endParaRPr lang="ru-RU"/>
        </a:p>
      </dgm:t>
    </dgm:pt>
    <dgm:pt modelId="{93457E1B-024E-410D-8D71-1AB79478BCEE}" type="sibTrans" cxnId="{0F125224-6D2C-4511-9273-5D9FC7D42A1B}">
      <dgm:prSet/>
      <dgm:spPr/>
      <dgm:t>
        <a:bodyPr/>
        <a:lstStyle/>
        <a:p>
          <a:endParaRPr lang="ru-RU"/>
        </a:p>
      </dgm:t>
    </dgm:pt>
    <dgm:pt modelId="{90212A42-EE40-47B4-B27A-0521B58EEDCA}">
      <dgm:prSet phldrT="[Text]"/>
      <dgm:spPr/>
      <dgm:t>
        <a:bodyPr/>
        <a:lstStyle/>
        <a:p>
          <a:r>
            <a:rPr lang="en-GB" dirty="0" smtClean="0"/>
            <a:t>Maximum Rental Rate:</a:t>
          </a:r>
          <a:br>
            <a:rPr lang="en-GB" dirty="0" smtClean="0"/>
          </a:br>
          <a:r>
            <a:rPr lang="en-GB" dirty="0" smtClean="0"/>
            <a:t>4.99</a:t>
          </a:r>
          <a:endParaRPr lang="ru-RU" dirty="0"/>
        </a:p>
      </dgm:t>
    </dgm:pt>
    <dgm:pt modelId="{05BB337B-4056-4DA1-AB88-B609E6B5ED2F}" type="parTrans" cxnId="{C423AD37-0335-4A14-AD69-38D9C2E04F8B}">
      <dgm:prSet/>
      <dgm:spPr/>
      <dgm:t>
        <a:bodyPr/>
        <a:lstStyle/>
        <a:p>
          <a:endParaRPr lang="ru-RU"/>
        </a:p>
      </dgm:t>
    </dgm:pt>
    <dgm:pt modelId="{BAD3CF4E-A8B3-4977-94E8-5DFF841CC19B}" type="sibTrans" cxnId="{C423AD37-0335-4A14-AD69-38D9C2E04F8B}">
      <dgm:prSet/>
      <dgm:spPr/>
      <dgm:t>
        <a:bodyPr/>
        <a:lstStyle/>
        <a:p>
          <a:endParaRPr lang="ru-RU"/>
        </a:p>
      </dgm:t>
    </dgm:pt>
    <dgm:pt modelId="{51847515-CE05-42A5-B1A7-6A6E98B87378}">
      <dgm:prSet phldrT="[Text]"/>
      <dgm:spPr/>
      <dgm:t>
        <a:bodyPr/>
        <a:lstStyle/>
        <a:p>
          <a:r>
            <a:rPr lang="en-GB" dirty="0" smtClean="0"/>
            <a:t>Average Rental Rate:</a:t>
          </a:r>
          <a:br>
            <a:rPr lang="en-GB" dirty="0" smtClean="0"/>
          </a:br>
          <a:r>
            <a:rPr lang="en-GB" dirty="0" smtClean="0"/>
            <a:t>2.98</a:t>
          </a:r>
          <a:endParaRPr lang="ru-RU" dirty="0"/>
        </a:p>
      </dgm:t>
    </dgm:pt>
    <dgm:pt modelId="{A306968B-8A26-433F-A737-F0E87F0DC4D9}" type="parTrans" cxnId="{F9B6512B-7EC4-42A5-AE6A-FBC9A14F3A50}">
      <dgm:prSet/>
      <dgm:spPr/>
      <dgm:t>
        <a:bodyPr/>
        <a:lstStyle/>
        <a:p>
          <a:endParaRPr lang="ru-RU"/>
        </a:p>
      </dgm:t>
    </dgm:pt>
    <dgm:pt modelId="{C7070003-8078-40A6-829E-605E378A6DF8}" type="sibTrans" cxnId="{F9B6512B-7EC4-42A5-AE6A-FBC9A14F3A50}">
      <dgm:prSet/>
      <dgm:spPr/>
      <dgm:t>
        <a:bodyPr/>
        <a:lstStyle/>
        <a:p>
          <a:endParaRPr lang="ru-RU"/>
        </a:p>
      </dgm:t>
    </dgm:pt>
    <dgm:pt modelId="{1F2293E9-5342-4254-9A57-69584C79DAE6}">
      <dgm:prSet phldrT="[Text]"/>
      <dgm:spPr/>
      <dgm:t>
        <a:bodyPr/>
        <a:lstStyle/>
        <a:p>
          <a:r>
            <a:rPr lang="en-GB" dirty="0" smtClean="0"/>
            <a:t>Minimum Movie Length:</a:t>
          </a:r>
          <a:br>
            <a:rPr lang="en-GB" dirty="0" smtClean="0"/>
          </a:br>
          <a:r>
            <a:rPr lang="en-GB" dirty="0" smtClean="0"/>
            <a:t>46-minutes</a:t>
          </a:r>
          <a:endParaRPr lang="ru-RU" dirty="0"/>
        </a:p>
      </dgm:t>
    </dgm:pt>
    <dgm:pt modelId="{1E9BD5B1-EF84-4664-94BF-1F9F6E77F93C}" type="parTrans" cxnId="{8FF45C71-078D-46B0-A608-443F6C0C51B8}">
      <dgm:prSet/>
      <dgm:spPr/>
      <dgm:t>
        <a:bodyPr/>
        <a:lstStyle/>
        <a:p>
          <a:endParaRPr lang="ru-RU"/>
        </a:p>
      </dgm:t>
    </dgm:pt>
    <dgm:pt modelId="{09DEE5E5-8E40-46C6-A991-4832E2C4DAC2}" type="sibTrans" cxnId="{8FF45C71-078D-46B0-A608-443F6C0C51B8}">
      <dgm:prSet/>
      <dgm:spPr/>
      <dgm:t>
        <a:bodyPr/>
        <a:lstStyle/>
        <a:p>
          <a:endParaRPr lang="ru-RU"/>
        </a:p>
      </dgm:t>
    </dgm:pt>
    <dgm:pt modelId="{FBBA0D60-089C-4D44-AC53-DA668216825E}">
      <dgm:prSet phldrT="[Text]"/>
      <dgm:spPr/>
      <dgm:t>
        <a:bodyPr/>
        <a:lstStyle/>
        <a:p>
          <a:r>
            <a:rPr lang="en-GB" dirty="0" smtClean="0"/>
            <a:t>Maximum Movie Length:</a:t>
          </a:r>
          <a:br>
            <a:rPr lang="en-GB" dirty="0" smtClean="0"/>
          </a:br>
          <a:r>
            <a:rPr lang="en-GB" dirty="0" smtClean="0"/>
            <a:t>185-minutes</a:t>
          </a:r>
          <a:endParaRPr lang="ru-RU" dirty="0"/>
        </a:p>
      </dgm:t>
    </dgm:pt>
    <dgm:pt modelId="{62781150-C84B-4AFE-B3D6-17B05365730E}" type="parTrans" cxnId="{95B6A935-C45F-44EF-83B6-4CC56313D532}">
      <dgm:prSet/>
      <dgm:spPr/>
      <dgm:t>
        <a:bodyPr/>
        <a:lstStyle/>
        <a:p>
          <a:endParaRPr lang="ru-RU"/>
        </a:p>
      </dgm:t>
    </dgm:pt>
    <dgm:pt modelId="{19960886-ED21-49F4-8E33-07C660591CA5}" type="sibTrans" cxnId="{95B6A935-C45F-44EF-83B6-4CC56313D532}">
      <dgm:prSet/>
      <dgm:spPr/>
      <dgm:t>
        <a:bodyPr/>
        <a:lstStyle/>
        <a:p>
          <a:endParaRPr lang="ru-RU"/>
        </a:p>
      </dgm:t>
    </dgm:pt>
    <dgm:pt modelId="{BEC0A528-C066-40B8-93D4-307ABAF277C8}">
      <dgm:prSet phldrT="[Text]"/>
      <dgm:spPr/>
      <dgm:t>
        <a:bodyPr/>
        <a:lstStyle/>
        <a:p>
          <a:r>
            <a:rPr lang="en-GB" dirty="0" smtClean="0"/>
            <a:t>Average Movie Length:</a:t>
          </a:r>
          <a:br>
            <a:rPr lang="en-GB" dirty="0" smtClean="0"/>
          </a:br>
          <a:r>
            <a:rPr lang="en-GB" dirty="0" smtClean="0"/>
            <a:t>115-minutes</a:t>
          </a:r>
          <a:endParaRPr lang="ru-RU" dirty="0"/>
        </a:p>
      </dgm:t>
    </dgm:pt>
    <dgm:pt modelId="{78083871-1B19-48B3-AA21-F93320B1A5CF}" type="parTrans" cxnId="{F1C6DB67-38DA-42E9-A437-339FBD94C944}">
      <dgm:prSet/>
      <dgm:spPr/>
      <dgm:t>
        <a:bodyPr/>
        <a:lstStyle/>
        <a:p>
          <a:endParaRPr lang="ru-RU"/>
        </a:p>
      </dgm:t>
    </dgm:pt>
    <dgm:pt modelId="{EB2F3EDE-C895-4B25-885B-31ADEEDF97F3}" type="sibTrans" cxnId="{F1C6DB67-38DA-42E9-A437-339FBD94C944}">
      <dgm:prSet/>
      <dgm:spPr/>
      <dgm:t>
        <a:bodyPr/>
        <a:lstStyle/>
        <a:p>
          <a:endParaRPr lang="ru-RU"/>
        </a:p>
      </dgm:t>
    </dgm:pt>
    <dgm:pt modelId="{C6D2CB15-652A-46C1-B748-D523A0B18AA1}">
      <dgm:prSet phldrT="[Text]"/>
      <dgm:spPr/>
      <dgm:t>
        <a:bodyPr/>
        <a:lstStyle/>
        <a:p>
          <a:r>
            <a:rPr lang="en-GB" dirty="0" smtClean="0"/>
            <a:t>Minimum Replacement Cost:</a:t>
          </a:r>
          <a:br>
            <a:rPr lang="en-GB" dirty="0" smtClean="0"/>
          </a:br>
          <a:r>
            <a:rPr lang="en-GB" dirty="0" smtClean="0"/>
            <a:t>9.99</a:t>
          </a:r>
          <a:endParaRPr lang="ru-RU" dirty="0"/>
        </a:p>
      </dgm:t>
    </dgm:pt>
    <dgm:pt modelId="{FE503633-B8EC-40DC-98C4-C26AD85B1B74}" type="parTrans" cxnId="{078BDA5E-995B-4F27-B284-59BEF12BBDDD}">
      <dgm:prSet/>
      <dgm:spPr/>
      <dgm:t>
        <a:bodyPr/>
        <a:lstStyle/>
        <a:p>
          <a:endParaRPr lang="ru-RU"/>
        </a:p>
      </dgm:t>
    </dgm:pt>
    <dgm:pt modelId="{4A206BDE-C66F-42D3-BE87-7FBC9491D64F}" type="sibTrans" cxnId="{078BDA5E-995B-4F27-B284-59BEF12BBDDD}">
      <dgm:prSet/>
      <dgm:spPr/>
      <dgm:t>
        <a:bodyPr/>
        <a:lstStyle/>
        <a:p>
          <a:endParaRPr lang="ru-RU"/>
        </a:p>
      </dgm:t>
    </dgm:pt>
    <dgm:pt modelId="{FFAA37EA-4162-42C4-AFA5-B58B3B27F145}">
      <dgm:prSet phldrT="[Text]"/>
      <dgm:spPr/>
      <dgm:t>
        <a:bodyPr/>
        <a:lstStyle/>
        <a:p>
          <a:r>
            <a:rPr lang="en-GB" dirty="0" smtClean="0"/>
            <a:t>Maximum Replacement Cost:</a:t>
          </a:r>
          <a:br>
            <a:rPr lang="en-GB" dirty="0" smtClean="0"/>
          </a:br>
          <a:r>
            <a:rPr lang="en-GB" dirty="0" smtClean="0"/>
            <a:t>29.99</a:t>
          </a:r>
          <a:endParaRPr lang="ru-RU" dirty="0"/>
        </a:p>
      </dgm:t>
    </dgm:pt>
    <dgm:pt modelId="{683B9AEE-B5A0-45F4-8038-8F0C000FEDB7}" type="parTrans" cxnId="{633B765A-8CA3-4735-9593-645F58EB1D54}">
      <dgm:prSet/>
      <dgm:spPr/>
      <dgm:t>
        <a:bodyPr/>
        <a:lstStyle/>
        <a:p>
          <a:endParaRPr lang="ru-RU"/>
        </a:p>
      </dgm:t>
    </dgm:pt>
    <dgm:pt modelId="{81FA1F5C-4761-4549-852F-0317E5E9D55A}" type="sibTrans" cxnId="{633B765A-8CA3-4735-9593-645F58EB1D54}">
      <dgm:prSet/>
      <dgm:spPr/>
      <dgm:t>
        <a:bodyPr/>
        <a:lstStyle/>
        <a:p>
          <a:endParaRPr lang="ru-RU"/>
        </a:p>
      </dgm:t>
    </dgm:pt>
    <dgm:pt modelId="{5C54514A-134B-42DB-AD31-BE3DFE2A9E9D}">
      <dgm:prSet phldrT="[Text]"/>
      <dgm:spPr/>
      <dgm:t>
        <a:bodyPr/>
        <a:lstStyle/>
        <a:p>
          <a:r>
            <a:rPr lang="en-GB" dirty="0" smtClean="0"/>
            <a:t>Average Replacement Cost:</a:t>
          </a:r>
          <a:br>
            <a:rPr lang="en-GB" dirty="0" smtClean="0"/>
          </a:br>
          <a:r>
            <a:rPr lang="en-GB" dirty="0" smtClean="0"/>
            <a:t>19.98</a:t>
          </a:r>
          <a:endParaRPr lang="ru-RU" dirty="0"/>
        </a:p>
      </dgm:t>
    </dgm:pt>
    <dgm:pt modelId="{6369A74C-42EF-458B-99D9-E1FA75E787B9}" type="parTrans" cxnId="{F857AF8E-9198-41F1-A05E-A4612A186A72}">
      <dgm:prSet/>
      <dgm:spPr/>
      <dgm:t>
        <a:bodyPr/>
        <a:lstStyle/>
        <a:p>
          <a:endParaRPr lang="ru-RU"/>
        </a:p>
      </dgm:t>
    </dgm:pt>
    <dgm:pt modelId="{BA5C3AC1-4097-4216-89F9-2F98E9242AB7}" type="sibTrans" cxnId="{F857AF8E-9198-41F1-A05E-A4612A186A72}">
      <dgm:prSet/>
      <dgm:spPr/>
      <dgm:t>
        <a:bodyPr/>
        <a:lstStyle/>
        <a:p>
          <a:endParaRPr lang="ru-RU"/>
        </a:p>
      </dgm:t>
    </dgm:pt>
    <dgm:pt modelId="{3D283572-0375-48C6-ABA7-6406BEEBC58A}">
      <dgm:prSet phldrT="[Text]"/>
      <dgm:spPr/>
      <dgm:t>
        <a:bodyPr/>
        <a:lstStyle/>
        <a:p>
          <a:r>
            <a:rPr lang="en-GB" dirty="0" smtClean="0"/>
            <a:t>Total Movie Count:</a:t>
          </a:r>
          <a:br>
            <a:rPr lang="en-GB" dirty="0" smtClean="0"/>
          </a:br>
          <a:r>
            <a:rPr lang="en-GB" dirty="0" smtClean="0"/>
            <a:t>1000-Movies</a:t>
          </a:r>
          <a:endParaRPr lang="ru-RU" dirty="0"/>
        </a:p>
      </dgm:t>
    </dgm:pt>
    <dgm:pt modelId="{0BAFA2D8-083A-423C-90F0-7985147E12A7}" type="parTrans" cxnId="{EC3339E9-5E10-4A73-B824-4910226A9756}">
      <dgm:prSet/>
      <dgm:spPr/>
      <dgm:t>
        <a:bodyPr/>
        <a:lstStyle/>
        <a:p>
          <a:endParaRPr lang="ru-RU"/>
        </a:p>
      </dgm:t>
    </dgm:pt>
    <dgm:pt modelId="{C94228C2-E188-45C8-A517-1CD0494B2A7A}" type="sibTrans" cxnId="{EC3339E9-5E10-4A73-B824-4910226A9756}">
      <dgm:prSet/>
      <dgm:spPr/>
      <dgm:t>
        <a:bodyPr/>
        <a:lstStyle/>
        <a:p>
          <a:endParaRPr lang="ru-RU"/>
        </a:p>
      </dgm:t>
    </dgm:pt>
    <dgm:pt modelId="{6A764AC0-4649-453D-B76E-63B4E7A53AC3}" type="pres">
      <dgm:prSet presAssocID="{34C579AC-2351-45DD-9E71-112AE9A4D9D0}" presName="diagram" presStyleCnt="0">
        <dgm:presLayoutVars>
          <dgm:dir/>
          <dgm:resizeHandles val="exact"/>
        </dgm:presLayoutVars>
      </dgm:prSet>
      <dgm:spPr/>
      <dgm:t>
        <a:bodyPr/>
        <a:lstStyle/>
        <a:p>
          <a:endParaRPr lang="ru-RU"/>
        </a:p>
      </dgm:t>
    </dgm:pt>
    <dgm:pt modelId="{D13CD3BB-CF7C-4C36-BF77-A02A19456B88}" type="pres">
      <dgm:prSet presAssocID="{95859D4B-4D17-41C3-B4F2-E68D1D467857}" presName="node" presStyleLbl="node1" presStyleIdx="0" presStyleCnt="13">
        <dgm:presLayoutVars>
          <dgm:bulletEnabled val="1"/>
        </dgm:presLayoutVars>
      </dgm:prSet>
      <dgm:spPr/>
      <dgm:t>
        <a:bodyPr/>
        <a:lstStyle/>
        <a:p>
          <a:endParaRPr lang="ru-RU"/>
        </a:p>
      </dgm:t>
    </dgm:pt>
    <dgm:pt modelId="{D654D884-820D-4FA8-8465-E1D427818098}" type="pres">
      <dgm:prSet presAssocID="{47727608-74E1-41F4-89D7-AB9949142395}" presName="sibTrans" presStyleCnt="0"/>
      <dgm:spPr/>
    </dgm:pt>
    <dgm:pt modelId="{7AF3CCC0-75FF-414B-B8E1-AE4FA5757546}" type="pres">
      <dgm:prSet presAssocID="{FC66CE9F-E636-4827-93B7-C3BD0A9D921F}" presName="node" presStyleLbl="node1" presStyleIdx="1" presStyleCnt="13">
        <dgm:presLayoutVars>
          <dgm:bulletEnabled val="1"/>
        </dgm:presLayoutVars>
      </dgm:prSet>
      <dgm:spPr/>
      <dgm:t>
        <a:bodyPr/>
        <a:lstStyle/>
        <a:p>
          <a:endParaRPr lang="ru-RU"/>
        </a:p>
      </dgm:t>
    </dgm:pt>
    <dgm:pt modelId="{F7A42390-E39F-4142-B439-EAA87C7FA74A}" type="pres">
      <dgm:prSet presAssocID="{47688022-0E92-467A-AC39-378D09D9EB71}" presName="sibTrans" presStyleCnt="0"/>
      <dgm:spPr/>
    </dgm:pt>
    <dgm:pt modelId="{F96D242E-B4FA-4E4A-9219-7EBA98F68DBF}" type="pres">
      <dgm:prSet presAssocID="{5C9EE6AA-0748-4E73-8FFE-54FD09A2D87E}" presName="node" presStyleLbl="node1" presStyleIdx="2" presStyleCnt="13">
        <dgm:presLayoutVars>
          <dgm:bulletEnabled val="1"/>
        </dgm:presLayoutVars>
      </dgm:prSet>
      <dgm:spPr/>
      <dgm:t>
        <a:bodyPr/>
        <a:lstStyle/>
        <a:p>
          <a:endParaRPr lang="ru-RU"/>
        </a:p>
      </dgm:t>
    </dgm:pt>
    <dgm:pt modelId="{5A818427-D82D-4A5F-BD49-C5FEBFFEF041}" type="pres">
      <dgm:prSet presAssocID="{382E471E-B30F-454F-B8D8-1E6953160920}" presName="sibTrans" presStyleCnt="0"/>
      <dgm:spPr/>
    </dgm:pt>
    <dgm:pt modelId="{24991CE5-9154-4D55-8C97-A6B9948226AF}" type="pres">
      <dgm:prSet presAssocID="{31146545-2274-4AE0-B74E-775A51EE768E}" presName="node" presStyleLbl="node1" presStyleIdx="3" presStyleCnt="13">
        <dgm:presLayoutVars>
          <dgm:bulletEnabled val="1"/>
        </dgm:presLayoutVars>
      </dgm:prSet>
      <dgm:spPr/>
      <dgm:t>
        <a:bodyPr/>
        <a:lstStyle/>
        <a:p>
          <a:endParaRPr lang="ru-RU"/>
        </a:p>
      </dgm:t>
    </dgm:pt>
    <dgm:pt modelId="{0438994A-AA55-4C25-89F0-DC7A7019B032}" type="pres">
      <dgm:prSet presAssocID="{93457E1B-024E-410D-8D71-1AB79478BCEE}" presName="sibTrans" presStyleCnt="0"/>
      <dgm:spPr/>
    </dgm:pt>
    <dgm:pt modelId="{8DDEDA61-C1DB-4477-BD4F-FDB40AEA77B8}" type="pres">
      <dgm:prSet presAssocID="{90212A42-EE40-47B4-B27A-0521B58EEDCA}" presName="node" presStyleLbl="node1" presStyleIdx="4" presStyleCnt="13">
        <dgm:presLayoutVars>
          <dgm:bulletEnabled val="1"/>
        </dgm:presLayoutVars>
      </dgm:prSet>
      <dgm:spPr/>
      <dgm:t>
        <a:bodyPr/>
        <a:lstStyle/>
        <a:p>
          <a:endParaRPr lang="ru-RU"/>
        </a:p>
      </dgm:t>
    </dgm:pt>
    <dgm:pt modelId="{BA0681D0-C02F-46D9-AF51-4F5B26AF4804}" type="pres">
      <dgm:prSet presAssocID="{BAD3CF4E-A8B3-4977-94E8-5DFF841CC19B}" presName="sibTrans" presStyleCnt="0"/>
      <dgm:spPr/>
    </dgm:pt>
    <dgm:pt modelId="{18617178-C929-4F05-9B9F-B87DA7C4E1DC}" type="pres">
      <dgm:prSet presAssocID="{51847515-CE05-42A5-B1A7-6A6E98B87378}" presName="node" presStyleLbl="node1" presStyleIdx="5" presStyleCnt="13">
        <dgm:presLayoutVars>
          <dgm:bulletEnabled val="1"/>
        </dgm:presLayoutVars>
      </dgm:prSet>
      <dgm:spPr/>
      <dgm:t>
        <a:bodyPr/>
        <a:lstStyle/>
        <a:p>
          <a:endParaRPr lang="ru-RU"/>
        </a:p>
      </dgm:t>
    </dgm:pt>
    <dgm:pt modelId="{5F864DAB-4CD7-4351-A8EB-537D57306C8E}" type="pres">
      <dgm:prSet presAssocID="{C7070003-8078-40A6-829E-605E378A6DF8}" presName="sibTrans" presStyleCnt="0"/>
      <dgm:spPr/>
    </dgm:pt>
    <dgm:pt modelId="{D5168CCB-16F6-40C1-BB92-F621F8EEBAD2}" type="pres">
      <dgm:prSet presAssocID="{1F2293E9-5342-4254-9A57-69584C79DAE6}" presName="node" presStyleLbl="node1" presStyleIdx="6" presStyleCnt="13">
        <dgm:presLayoutVars>
          <dgm:bulletEnabled val="1"/>
        </dgm:presLayoutVars>
      </dgm:prSet>
      <dgm:spPr/>
      <dgm:t>
        <a:bodyPr/>
        <a:lstStyle/>
        <a:p>
          <a:endParaRPr lang="ru-RU"/>
        </a:p>
      </dgm:t>
    </dgm:pt>
    <dgm:pt modelId="{AE4C58AF-A4F2-4D67-87A5-0CECE46C9062}" type="pres">
      <dgm:prSet presAssocID="{09DEE5E5-8E40-46C6-A991-4832E2C4DAC2}" presName="sibTrans" presStyleCnt="0"/>
      <dgm:spPr/>
    </dgm:pt>
    <dgm:pt modelId="{61174389-5CAD-4272-A979-3B49535692F3}" type="pres">
      <dgm:prSet presAssocID="{FBBA0D60-089C-4D44-AC53-DA668216825E}" presName="node" presStyleLbl="node1" presStyleIdx="7" presStyleCnt="13">
        <dgm:presLayoutVars>
          <dgm:bulletEnabled val="1"/>
        </dgm:presLayoutVars>
      </dgm:prSet>
      <dgm:spPr/>
      <dgm:t>
        <a:bodyPr/>
        <a:lstStyle/>
        <a:p>
          <a:endParaRPr lang="ru-RU"/>
        </a:p>
      </dgm:t>
    </dgm:pt>
    <dgm:pt modelId="{65C06910-E0B5-4A36-B476-865F61868E92}" type="pres">
      <dgm:prSet presAssocID="{19960886-ED21-49F4-8E33-07C660591CA5}" presName="sibTrans" presStyleCnt="0"/>
      <dgm:spPr/>
    </dgm:pt>
    <dgm:pt modelId="{B53990E8-7FFD-451F-B57B-004AFA0B5E28}" type="pres">
      <dgm:prSet presAssocID="{BEC0A528-C066-40B8-93D4-307ABAF277C8}" presName="node" presStyleLbl="node1" presStyleIdx="8" presStyleCnt="13">
        <dgm:presLayoutVars>
          <dgm:bulletEnabled val="1"/>
        </dgm:presLayoutVars>
      </dgm:prSet>
      <dgm:spPr/>
      <dgm:t>
        <a:bodyPr/>
        <a:lstStyle/>
        <a:p>
          <a:endParaRPr lang="ru-RU"/>
        </a:p>
      </dgm:t>
    </dgm:pt>
    <dgm:pt modelId="{7D41F914-3763-446B-8705-7247F77F2800}" type="pres">
      <dgm:prSet presAssocID="{EB2F3EDE-C895-4B25-885B-31ADEEDF97F3}" presName="sibTrans" presStyleCnt="0"/>
      <dgm:spPr/>
    </dgm:pt>
    <dgm:pt modelId="{395C8B28-DB87-4668-B0E3-AC54B2390494}" type="pres">
      <dgm:prSet presAssocID="{C6D2CB15-652A-46C1-B748-D523A0B18AA1}" presName="node" presStyleLbl="node1" presStyleIdx="9" presStyleCnt="13">
        <dgm:presLayoutVars>
          <dgm:bulletEnabled val="1"/>
        </dgm:presLayoutVars>
      </dgm:prSet>
      <dgm:spPr/>
      <dgm:t>
        <a:bodyPr/>
        <a:lstStyle/>
        <a:p>
          <a:endParaRPr lang="ru-RU"/>
        </a:p>
      </dgm:t>
    </dgm:pt>
    <dgm:pt modelId="{2D831555-D822-4D12-8EBD-2B867775C6EC}" type="pres">
      <dgm:prSet presAssocID="{4A206BDE-C66F-42D3-BE87-7FBC9491D64F}" presName="sibTrans" presStyleCnt="0"/>
      <dgm:spPr/>
    </dgm:pt>
    <dgm:pt modelId="{B7104277-6C6D-4536-B3C1-9C32A07062DF}" type="pres">
      <dgm:prSet presAssocID="{FFAA37EA-4162-42C4-AFA5-B58B3B27F145}" presName="node" presStyleLbl="node1" presStyleIdx="10" presStyleCnt="13">
        <dgm:presLayoutVars>
          <dgm:bulletEnabled val="1"/>
        </dgm:presLayoutVars>
      </dgm:prSet>
      <dgm:spPr/>
      <dgm:t>
        <a:bodyPr/>
        <a:lstStyle/>
        <a:p>
          <a:endParaRPr lang="ru-RU"/>
        </a:p>
      </dgm:t>
    </dgm:pt>
    <dgm:pt modelId="{FAABB655-C064-4BB0-A2A4-51F638780BBC}" type="pres">
      <dgm:prSet presAssocID="{81FA1F5C-4761-4549-852F-0317E5E9D55A}" presName="sibTrans" presStyleCnt="0"/>
      <dgm:spPr/>
    </dgm:pt>
    <dgm:pt modelId="{D766E4BE-A9F5-4B0D-966E-E40DBE76DA17}" type="pres">
      <dgm:prSet presAssocID="{5C54514A-134B-42DB-AD31-BE3DFE2A9E9D}" presName="node" presStyleLbl="node1" presStyleIdx="11" presStyleCnt="13">
        <dgm:presLayoutVars>
          <dgm:bulletEnabled val="1"/>
        </dgm:presLayoutVars>
      </dgm:prSet>
      <dgm:spPr/>
      <dgm:t>
        <a:bodyPr/>
        <a:lstStyle/>
        <a:p>
          <a:endParaRPr lang="ru-RU"/>
        </a:p>
      </dgm:t>
    </dgm:pt>
    <dgm:pt modelId="{82D6BA09-14BE-4627-8B54-D66BAB1699CD}" type="pres">
      <dgm:prSet presAssocID="{BA5C3AC1-4097-4216-89F9-2F98E9242AB7}" presName="sibTrans" presStyleCnt="0"/>
      <dgm:spPr/>
    </dgm:pt>
    <dgm:pt modelId="{0592643F-402A-40C1-872B-2968B145A129}" type="pres">
      <dgm:prSet presAssocID="{3D283572-0375-48C6-ABA7-6406BEEBC58A}" presName="node" presStyleLbl="node1" presStyleIdx="12" presStyleCnt="13">
        <dgm:presLayoutVars>
          <dgm:bulletEnabled val="1"/>
        </dgm:presLayoutVars>
      </dgm:prSet>
      <dgm:spPr/>
      <dgm:t>
        <a:bodyPr/>
        <a:lstStyle/>
        <a:p>
          <a:endParaRPr lang="ru-RU"/>
        </a:p>
      </dgm:t>
    </dgm:pt>
  </dgm:ptLst>
  <dgm:cxnLst>
    <dgm:cxn modelId="{633B765A-8CA3-4735-9593-645F58EB1D54}" srcId="{34C579AC-2351-45DD-9E71-112AE9A4D9D0}" destId="{FFAA37EA-4162-42C4-AFA5-B58B3B27F145}" srcOrd="10" destOrd="0" parTransId="{683B9AEE-B5A0-45F4-8038-8F0C000FEDB7}" sibTransId="{81FA1F5C-4761-4549-852F-0317E5E9D55A}"/>
    <dgm:cxn modelId="{DFFC838C-3B74-41E8-B9BB-C839260389A7}" type="presOf" srcId="{95859D4B-4D17-41C3-B4F2-E68D1D467857}" destId="{D13CD3BB-CF7C-4C36-BF77-A02A19456B88}" srcOrd="0" destOrd="0" presId="urn:microsoft.com/office/officeart/2005/8/layout/default"/>
    <dgm:cxn modelId="{C423AD37-0335-4A14-AD69-38D9C2E04F8B}" srcId="{34C579AC-2351-45DD-9E71-112AE9A4D9D0}" destId="{90212A42-EE40-47B4-B27A-0521B58EEDCA}" srcOrd="4" destOrd="0" parTransId="{05BB337B-4056-4DA1-AB88-B609E6B5ED2F}" sibTransId="{BAD3CF4E-A8B3-4977-94E8-5DFF841CC19B}"/>
    <dgm:cxn modelId="{F6886821-356C-4FDD-AF7D-5CD339825A86}" type="presOf" srcId="{BEC0A528-C066-40B8-93D4-307ABAF277C8}" destId="{B53990E8-7FFD-451F-B57B-004AFA0B5E28}" srcOrd="0" destOrd="0" presId="urn:microsoft.com/office/officeart/2005/8/layout/default"/>
    <dgm:cxn modelId="{08C7FC2B-5E4D-42B6-9018-0FD34936C876}" srcId="{34C579AC-2351-45DD-9E71-112AE9A4D9D0}" destId="{FC66CE9F-E636-4827-93B7-C3BD0A9D921F}" srcOrd="1" destOrd="0" parTransId="{F43265B3-6DD1-4BA1-BD80-2B7E39BEB847}" sibTransId="{47688022-0E92-467A-AC39-378D09D9EB71}"/>
    <dgm:cxn modelId="{0F125224-6D2C-4511-9273-5D9FC7D42A1B}" srcId="{34C579AC-2351-45DD-9E71-112AE9A4D9D0}" destId="{31146545-2274-4AE0-B74E-775A51EE768E}" srcOrd="3" destOrd="0" parTransId="{0826ADEA-5976-42A3-8957-F1E0547139EF}" sibTransId="{93457E1B-024E-410D-8D71-1AB79478BCEE}"/>
    <dgm:cxn modelId="{6D33B8B8-1891-431D-B46C-A6BE71100DE5}" type="presOf" srcId="{31146545-2274-4AE0-B74E-775A51EE768E}" destId="{24991CE5-9154-4D55-8C97-A6B9948226AF}" srcOrd="0" destOrd="0" presId="urn:microsoft.com/office/officeart/2005/8/layout/default"/>
    <dgm:cxn modelId="{E7234C48-1295-4283-96C4-188024BBB094}" type="presOf" srcId="{3D283572-0375-48C6-ABA7-6406BEEBC58A}" destId="{0592643F-402A-40C1-872B-2968B145A129}" srcOrd="0" destOrd="0" presId="urn:microsoft.com/office/officeart/2005/8/layout/default"/>
    <dgm:cxn modelId="{F857AF8E-9198-41F1-A05E-A4612A186A72}" srcId="{34C579AC-2351-45DD-9E71-112AE9A4D9D0}" destId="{5C54514A-134B-42DB-AD31-BE3DFE2A9E9D}" srcOrd="11" destOrd="0" parTransId="{6369A74C-42EF-458B-99D9-E1FA75E787B9}" sibTransId="{BA5C3AC1-4097-4216-89F9-2F98E9242AB7}"/>
    <dgm:cxn modelId="{F17A4D71-7F3D-4D3B-BC47-ECE41A409078}" type="presOf" srcId="{FBBA0D60-089C-4D44-AC53-DA668216825E}" destId="{61174389-5CAD-4272-A979-3B49535692F3}" srcOrd="0" destOrd="0" presId="urn:microsoft.com/office/officeart/2005/8/layout/default"/>
    <dgm:cxn modelId="{EC29CAF6-136E-45E7-B644-054518146532}" type="presOf" srcId="{5C9EE6AA-0748-4E73-8FFE-54FD09A2D87E}" destId="{F96D242E-B4FA-4E4A-9219-7EBA98F68DBF}" srcOrd="0" destOrd="0" presId="urn:microsoft.com/office/officeart/2005/8/layout/default"/>
    <dgm:cxn modelId="{F1C6DB67-38DA-42E9-A437-339FBD94C944}" srcId="{34C579AC-2351-45DD-9E71-112AE9A4D9D0}" destId="{BEC0A528-C066-40B8-93D4-307ABAF277C8}" srcOrd="8" destOrd="0" parTransId="{78083871-1B19-48B3-AA21-F93320B1A5CF}" sibTransId="{EB2F3EDE-C895-4B25-885B-31ADEEDF97F3}"/>
    <dgm:cxn modelId="{F3222AD6-1066-4320-B6A1-1F9DA0C7F481}" type="presOf" srcId="{C6D2CB15-652A-46C1-B748-D523A0B18AA1}" destId="{395C8B28-DB87-4668-B0E3-AC54B2390494}" srcOrd="0" destOrd="0" presId="urn:microsoft.com/office/officeart/2005/8/layout/default"/>
    <dgm:cxn modelId="{8FF45C71-078D-46B0-A608-443F6C0C51B8}" srcId="{34C579AC-2351-45DD-9E71-112AE9A4D9D0}" destId="{1F2293E9-5342-4254-9A57-69584C79DAE6}" srcOrd="6" destOrd="0" parTransId="{1E9BD5B1-EF84-4664-94BF-1F9F6E77F93C}" sibTransId="{09DEE5E5-8E40-46C6-A991-4832E2C4DAC2}"/>
    <dgm:cxn modelId="{0D4F28E9-3411-4E16-BAD5-6F9CB7BA852C}" type="presOf" srcId="{FC66CE9F-E636-4827-93B7-C3BD0A9D921F}" destId="{7AF3CCC0-75FF-414B-B8E1-AE4FA5757546}" srcOrd="0" destOrd="0" presId="urn:microsoft.com/office/officeart/2005/8/layout/default"/>
    <dgm:cxn modelId="{95B6A935-C45F-44EF-83B6-4CC56313D532}" srcId="{34C579AC-2351-45DD-9E71-112AE9A4D9D0}" destId="{FBBA0D60-089C-4D44-AC53-DA668216825E}" srcOrd="7" destOrd="0" parTransId="{62781150-C84B-4AFE-B3D6-17B05365730E}" sibTransId="{19960886-ED21-49F4-8E33-07C660591CA5}"/>
    <dgm:cxn modelId="{57EFAF68-FEDC-4324-A3BA-F611C4E0138A}" type="presOf" srcId="{34C579AC-2351-45DD-9E71-112AE9A4D9D0}" destId="{6A764AC0-4649-453D-B76E-63B4E7A53AC3}" srcOrd="0" destOrd="0" presId="urn:microsoft.com/office/officeart/2005/8/layout/default"/>
    <dgm:cxn modelId="{EC3339E9-5E10-4A73-B824-4910226A9756}" srcId="{34C579AC-2351-45DD-9E71-112AE9A4D9D0}" destId="{3D283572-0375-48C6-ABA7-6406BEEBC58A}" srcOrd="12" destOrd="0" parTransId="{0BAFA2D8-083A-423C-90F0-7985147E12A7}" sibTransId="{C94228C2-E188-45C8-A517-1CD0494B2A7A}"/>
    <dgm:cxn modelId="{98904B06-1D4C-4410-BE80-E8CCAD3AF85C}" type="presOf" srcId="{5C54514A-134B-42DB-AD31-BE3DFE2A9E9D}" destId="{D766E4BE-A9F5-4B0D-966E-E40DBE76DA17}" srcOrd="0" destOrd="0" presId="urn:microsoft.com/office/officeart/2005/8/layout/default"/>
    <dgm:cxn modelId="{F9B6512B-7EC4-42A5-AE6A-FBC9A14F3A50}" srcId="{34C579AC-2351-45DD-9E71-112AE9A4D9D0}" destId="{51847515-CE05-42A5-B1A7-6A6E98B87378}" srcOrd="5" destOrd="0" parTransId="{A306968B-8A26-433F-A737-F0E87F0DC4D9}" sibTransId="{C7070003-8078-40A6-829E-605E378A6DF8}"/>
    <dgm:cxn modelId="{54E710C3-617A-4625-B53E-BA7CA8A6BE8C}" type="presOf" srcId="{1F2293E9-5342-4254-9A57-69584C79DAE6}" destId="{D5168CCB-16F6-40C1-BB92-F621F8EEBAD2}" srcOrd="0" destOrd="0" presId="urn:microsoft.com/office/officeart/2005/8/layout/default"/>
    <dgm:cxn modelId="{5EC8FDEE-9E70-4385-B5F1-A58423588DF8}" type="presOf" srcId="{90212A42-EE40-47B4-B27A-0521B58EEDCA}" destId="{8DDEDA61-C1DB-4477-BD4F-FDB40AEA77B8}" srcOrd="0" destOrd="0" presId="urn:microsoft.com/office/officeart/2005/8/layout/default"/>
    <dgm:cxn modelId="{EE5E31C3-2051-4A85-A172-29371D129C56}" srcId="{34C579AC-2351-45DD-9E71-112AE9A4D9D0}" destId="{95859D4B-4D17-41C3-B4F2-E68D1D467857}" srcOrd="0" destOrd="0" parTransId="{052D7023-8BDA-45A7-9169-16432E7917C3}" sibTransId="{47727608-74E1-41F4-89D7-AB9949142395}"/>
    <dgm:cxn modelId="{1BBA3B10-AE31-4370-A785-BD794477D153}" srcId="{34C579AC-2351-45DD-9E71-112AE9A4D9D0}" destId="{5C9EE6AA-0748-4E73-8FFE-54FD09A2D87E}" srcOrd="2" destOrd="0" parTransId="{FFBD43C1-3AD1-457C-9D6F-0282E55FFDE2}" sibTransId="{382E471E-B30F-454F-B8D8-1E6953160920}"/>
    <dgm:cxn modelId="{078BDA5E-995B-4F27-B284-59BEF12BBDDD}" srcId="{34C579AC-2351-45DD-9E71-112AE9A4D9D0}" destId="{C6D2CB15-652A-46C1-B748-D523A0B18AA1}" srcOrd="9" destOrd="0" parTransId="{FE503633-B8EC-40DC-98C4-C26AD85B1B74}" sibTransId="{4A206BDE-C66F-42D3-BE87-7FBC9491D64F}"/>
    <dgm:cxn modelId="{E1E6E2B6-A13B-44AF-8720-04B3406DEA97}" type="presOf" srcId="{FFAA37EA-4162-42C4-AFA5-B58B3B27F145}" destId="{B7104277-6C6D-4536-B3C1-9C32A07062DF}" srcOrd="0" destOrd="0" presId="urn:microsoft.com/office/officeart/2005/8/layout/default"/>
    <dgm:cxn modelId="{6F33CC2A-5FF5-4FFA-831E-F377265BAEBF}" type="presOf" srcId="{51847515-CE05-42A5-B1A7-6A6E98B87378}" destId="{18617178-C929-4F05-9B9F-B87DA7C4E1DC}" srcOrd="0" destOrd="0" presId="urn:microsoft.com/office/officeart/2005/8/layout/default"/>
    <dgm:cxn modelId="{D99E4FE4-6077-4EC5-984F-0B648663B4A6}" type="presParOf" srcId="{6A764AC0-4649-453D-B76E-63B4E7A53AC3}" destId="{D13CD3BB-CF7C-4C36-BF77-A02A19456B88}" srcOrd="0" destOrd="0" presId="urn:microsoft.com/office/officeart/2005/8/layout/default"/>
    <dgm:cxn modelId="{D9C6BFCC-0CF9-4491-BB63-8F3529F01046}" type="presParOf" srcId="{6A764AC0-4649-453D-B76E-63B4E7A53AC3}" destId="{D654D884-820D-4FA8-8465-E1D427818098}" srcOrd="1" destOrd="0" presId="urn:microsoft.com/office/officeart/2005/8/layout/default"/>
    <dgm:cxn modelId="{602952F8-E103-40E2-959A-E16C9BFAB9D9}" type="presParOf" srcId="{6A764AC0-4649-453D-B76E-63B4E7A53AC3}" destId="{7AF3CCC0-75FF-414B-B8E1-AE4FA5757546}" srcOrd="2" destOrd="0" presId="urn:microsoft.com/office/officeart/2005/8/layout/default"/>
    <dgm:cxn modelId="{FB093AC2-B37C-49D7-BA3F-8C9998913BE0}" type="presParOf" srcId="{6A764AC0-4649-453D-B76E-63B4E7A53AC3}" destId="{F7A42390-E39F-4142-B439-EAA87C7FA74A}" srcOrd="3" destOrd="0" presId="urn:microsoft.com/office/officeart/2005/8/layout/default"/>
    <dgm:cxn modelId="{E7F70093-153F-4A6C-8B2A-70CD331E65F4}" type="presParOf" srcId="{6A764AC0-4649-453D-B76E-63B4E7A53AC3}" destId="{F96D242E-B4FA-4E4A-9219-7EBA98F68DBF}" srcOrd="4" destOrd="0" presId="urn:microsoft.com/office/officeart/2005/8/layout/default"/>
    <dgm:cxn modelId="{57A80CA7-5E24-49CA-9FA6-263809FB928B}" type="presParOf" srcId="{6A764AC0-4649-453D-B76E-63B4E7A53AC3}" destId="{5A818427-D82D-4A5F-BD49-C5FEBFFEF041}" srcOrd="5" destOrd="0" presId="urn:microsoft.com/office/officeart/2005/8/layout/default"/>
    <dgm:cxn modelId="{0DA31E9F-7174-43A8-9F6E-5B43AA644F87}" type="presParOf" srcId="{6A764AC0-4649-453D-B76E-63B4E7A53AC3}" destId="{24991CE5-9154-4D55-8C97-A6B9948226AF}" srcOrd="6" destOrd="0" presId="urn:microsoft.com/office/officeart/2005/8/layout/default"/>
    <dgm:cxn modelId="{9121C3AE-C679-4CB3-8B97-65F3C3264329}" type="presParOf" srcId="{6A764AC0-4649-453D-B76E-63B4E7A53AC3}" destId="{0438994A-AA55-4C25-89F0-DC7A7019B032}" srcOrd="7" destOrd="0" presId="urn:microsoft.com/office/officeart/2005/8/layout/default"/>
    <dgm:cxn modelId="{F61EB459-253D-4E66-AC84-9C2A70430EEF}" type="presParOf" srcId="{6A764AC0-4649-453D-B76E-63B4E7A53AC3}" destId="{8DDEDA61-C1DB-4477-BD4F-FDB40AEA77B8}" srcOrd="8" destOrd="0" presId="urn:microsoft.com/office/officeart/2005/8/layout/default"/>
    <dgm:cxn modelId="{607FE6E4-17E1-4162-A6A0-96C50EF4308D}" type="presParOf" srcId="{6A764AC0-4649-453D-B76E-63B4E7A53AC3}" destId="{BA0681D0-C02F-46D9-AF51-4F5B26AF4804}" srcOrd="9" destOrd="0" presId="urn:microsoft.com/office/officeart/2005/8/layout/default"/>
    <dgm:cxn modelId="{8BD3D085-AFBB-455A-B578-4EF6C62C7655}" type="presParOf" srcId="{6A764AC0-4649-453D-B76E-63B4E7A53AC3}" destId="{18617178-C929-4F05-9B9F-B87DA7C4E1DC}" srcOrd="10" destOrd="0" presId="urn:microsoft.com/office/officeart/2005/8/layout/default"/>
    <dgm:cxn modelId="{CB44F3A0-862C-4113-8F45-EDF68271534F}" type="presParOf" srcId="{6A764AC0-4649-453D-B76E-63B4E7A53AC3}" destId="{5F864DAB-4CD7-4351-A8EB-537D57306C8E}" srcOrd="11" destOrd="0" presId="urn:microsoft.com/office/officeart/2005/8/layout/default"/>
    <dgm:cxn modelId="{65AE4CFD-8902-4060-9A24-C8F6EADFA2A4}" type="presParOf" srcId="{6A764AC0-4649-453D-B76E-63B4E7A53AC3}" destId="{D5168CCB-16F6-40C1-BB92-F621F8EEBAD2}" srcOrd="12" destOrd="0" presId="urn:microsoft.com/office/officeart/2005/8/layout/default"/>
    <dgm:cxn modelId="{B29DBA45-87FC-4471-A8B3-57D0EA40D78B}" type="presParOf" srcId="{6A764AC0-4649-453D-B76E-63B4E7A53AC3}" destId="{AE4C58AF-A4F2-4D67-87A5-0CECE46C9062}" srcOrd="13" destOrd="0" presId="urn:microsoft.com/office/officeart/2005/8/layout/default"/>
    <dgm:cxn modelId="{86B80D01-5D8B-43B6-8C09-B1761B9B8BC7}" type="presParOf" srcId="{6A764AC0-4649-453D-B76E-63B4E7A53AC3}" destId="{61174389-5CAD-4272-A979-3B49535692F3}" srcOrd="14" destOrd="0" presId="urn:microsoft.com/office/officeart/2005/8/layout/default"/>
    <dgm:cxn modelId="{98D49979-5FF0-4FD7-98A7-CA3CDF3FF220}" type="presParOf" srcId="{6A764AC0-4649-453D-B76E-63B4E7A53AC3}" destId="{65C06910-E0B5-4A36-B476-865F61868E92}" srcOrd="15" destOrd="0" presId="urn:microsoft.com/office/officeart/2005/8/layout/default"/>
    <dgm:cxn modelId="{46240D66-2694-4FCB-AEEC-DBA01B5703FE}" type="presParOf" srcId="{6A764AC0-4649-453D-B76E-63B4E7A53AC3}" destId="{B53990E8-7FFD-451F-B57B-004AFA0B5E28}" srcOrd="16" destOrd="0" presId="urn:microsoft.com/office/officeart/2005/8/layout/default"/>
    <dgm:cxn modelId="{12972EA7-65A8-4E8C-B10A-A65391CC453E}" type="presParOf" srcId="{6A764AC0-4649-453D-B76E-63B4E7A53AC3}" destId="{7D41F914-3763-446B-8705-7247F77F2800}" srcOrd="17" destOrd="0" presId="urn:microsoft.com/office/officeart/2005/8/layout/default"/>
    <dgm:cxn modelId="{083257B3-00A8-4EC3-920E-FCA6690975AC}" type="presParOf" srcId="{6A764AC0-4649-453D-B76E-63B4E7A53AC3}" destId="{395C8B28-DB87-4668-B0E3-AC54B2390494}" srcOrd="18" destOrd="0" presId="urn:microsoft.com/office/officeart/2005/8/layout/default"/>
    <dgm:cxn modelId="{05300310-4ABF-4BCD-9955-A062386A9EBF}" type="presParOf" srcId="{6A764AC0-4649-453D-B76E-63B4E7A53AC3}" destId="{2D831555-D822-4D12-8EBD-2B867775C6EC}" srcOrd="19" destOrd="0" presId="urn:microsoft.com/office/officeart/2005/8/layout/default"/>
    <dgm:cxn modelId="{8B7DE734-9B05-4025-AA84-1D90C73EA150}" type="presParOf" srcId="{6A764AC0-4649-453D-B76E-63B4E7A53AC3}" destId="{B7104277-6C6D-4536-B3C1-9C32A07062DF}" srcOrd="20" destOrd="0" presId="urn:microsoft.com/office/officeart/2005/8/layout/default"/>
    <dgm:cxn modelId="{9F348F7E-DFE5-4E4C-8E69-582F5E3FD9C5}" type="presParOf" srcId="{6A764AC0-4649-453D-B76E-63B4E7A53AC3}" destId="{FAABB655-C064-4BB0-A2A4-51F638780BBC}" srcOrd="21" destOrd="0" presId="urn:microsoft.com/office/officeart/2005/8/layout/default"/>
    <dgm:cxn modelId="{63A0247D-236E-4515-9A89-B14EECC8CAD8}" type="presParOf" srcId="{6A764AC0-4649-453D-B76E-63B4E7A53AC3}" destId="{D766E4BE-A9F5-4B0D-966E-E40DBE76DA17}" srcOrd="22" destOrd="0" presId="urn:microsoft.com/office/officeart/2005/8/layout/default"/>
    <dgm:cxn modelId="{2550C95C-2FBC-41B8-989A-1AD6C3780908}" type="presParOf" srcId="{6A764AC0-4649-453D-B76E-63B4E7A53AC3}" destId="{82D6BA09-14BE-4627-8B54-D66BAB1699CD}" srcOrd="23" destOrd="0" presId="urn:microsoft.com/office/officeart/2005/8/layout/default"/>
    <dgm:cxn modelId="{98B5DE31-D8E1-4186-9267-93E93ABB86D4}" type="presParOf" srcId="{6A764AC0-4649-453D-B76E-63B4E7A53AC3}" destId="{0592643F-402A-40C1-872B-2968B145A129}"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3FCFA3-CDF6-4BD6-A48F-71AA37428B2B}" type="doc">
      <dgm:prSet loTypeId="urn:microsoft.com/office/officeart/2005/8/layout/default" loCatId="list" qsTypeId="urn:microsoft.com/office/officeart/2005/8/quickstyle/3d4" qsCatId="3D" csTypeId="urn:microsoft.com/office/officeart/2005/8/colors/accent3_5" csCatId="accent3" phldr="1"/>
      <dgm:spPr/>
      <dgm:t>
        <a:bodyPr/>
        <a:lstStyle/>
        <a:p>
          <a:endParaRPr lang="ru-RU"/>
        </a:p>
      </dgm:t>
    </dgm:pt>
    <dgm:pt modelId="{C419C5AC-B202-4778-88A6-99288B5A350B}">
      <dgm:prSet phldrT="[Text]" custT="1"/>
      <dgm:spPr/>
      <dgm:t>
        <a:bodyPr/>
        <a:lstStyle/>
        <a:p>
          <a:r>
            <a:rPr lang="en-GB" sz="1400" dirty="0" smtClean="0"/>
            <a:t>Most Common Movie Title: “Academy Dinosaur”</a:t>
          </a:r>
          <a:endParaRPr lang="ru-RU" sz="1400" dirty="0"/>
        </a:p>
      </dgm:t>
    </dgm:pt>
    <dgm:pt modelId="{A547DB5C-E18A-4809-BDD4-DC6C03F15F08}" type="parTrans" cxnId="{F2760A82-6A5D-4426-B74C-73D9023627C0}">
      <dgm:prSet/>
      <dgm:spPr/>
      <dgm:t>
        <a:bodyPr/>
        <a:lstStyle/>
        <a:p>
          <a:endParaRPr lang="ru-RU"/>
        </a:p>
      </dgm:t>
    </dgm:pt>
    <dgm:pt modelId="{84219C56-8320-40DC-BB90-A69B6D33F6A9}" type="sibTrans" cxnId="{F2760A82-6A5D-4426-B74C-73D9023627C0}">
      <dgm:prSet/>
      <dgm:spPr/>
      <dgm:t>
        <a:bodyPr/>
        <a:lstStyle/>
        <a:p>
          <a:endParaRPr lang="ru-RU"/>
        </a:p>
      </dgm:t>
    </dgm:pt>
    <dgm:pt modelId="{476908C7-1466-4D16-969B-7C8FF1B762C7}">
      <dgm:prSet phldrT="[Text]" custT="1"/>
      <dgm:spPr/>
      <dgm:t>
        <a:bodyPr/>
        <a:lstStyle/>
        <a:p>
          <a:r>
            <a:rPr lang="en-GB" sz="1400" dirty="0" smtClean="0"/>
            <a:t>Most Common Movie Release Year: “2006”</a:t>
          </a:r>
          <a:endParaRPr lang="ru-RU" sz="1400" dirty="0"/>
        </a:p>
      </dgm:t>
    </dgm:pt>
    <dgm:pt modelId="{3CDCEF0B-94FE-470F-9B3C-C20CF8AE86A0}" type="parTrans" cxnId="{2835F644-5A3D-4FD0-95FB-1E70DD668D37}">
      <dgm:prSet/>
      <dgm:spPr/>
      <dgm:t>
        <a:bodyPr/>
        <a:lstStyle/>
        <a:p>
          <a:endParaRPr lang="ru-RU"/>
        </a:p>
      </dgm:t>
    </dgm:pt>
    <dgm:pt modelId="{D680CBD3-6C1A-4D40-83F8-8E956CF5C34E}" type="sibTrans" cxnId="{2835F644-5A3D-4FD0-95FB-1E70DD668D37}">
      <dgm:prSet/>
      <dgm:spPr/>
      <dgm:t>
        <a:bodyPr/>
        <a:lstStyle/>
        <a:p>
          <a:endParaRPr lang="ru-RU"/>
        </a:p>
      </dgm:t>
    </dgm:pt>
    <dgm:pt modelId="{CA0ADF3B-BD0E-4107-8590-5862C815893D}">
      <dgm:prSet phldrT="[Text]" custT="1"/>
      <dgm:spPr/>
      <dgm:t>
        <a:bodyPr/>
        <a:lstStyle/>
        <a:p>
          <a:r>
            <a:rPr lang="en-GB" sz="1400" dirty="0" smtClean="0"/>
            <a:t>Most Common Movie MPAA Rating: “PG-13”</a:t>
          </a:r>
          <a:endParaRPr lang="ru-RU" sz="1400" dirty="0"/>
        </a:p>
      </dgm:t>
    </dgm:pt>
    <dgm:pt modelId="{87A4440A-B4CD-4EB7-8663-7B3F0202A1AE}" type="parTrans" cxnId="{9552B917-D741-435C-BBEA-D853B8E2615B}">
      <dgm:prSet/>
      <dgm:spPr/>
      <dgm:t>
        <a:bodyPr/>
        <a:lstStyle/>
        <a:p>
          <a:endParaRPr lang="ru-RU"/>
        </a:p>
      </dgm:t>
    </dgm:pt>
    <dgm:pt modelId="{A2D1B36C-08E7-45F0-836D-5A6847AB14E1}" type="sibTrans" cxnId="{9552B917-D741-435C-BBEA-D853B8E2615B}">
      <dgm:prSet/>
      <dgm:spPr/>
      <dgm:t>
        <a:bodyPr/>
        <a:lstStyle/>
        <a:p>
          <a:endParaRPr lang="ru-RU"/>
        </a:p>
      </dgm:t>
    </dgm:pt>
    <dgm:pt modelId="{CF8C0C1C-1BE7-44F2-A696-561B52CAB522}">
      <dgm:prSet phldrT="[Text]" custT="1"/>
      <dgm:spPr/>
      <dgm:t>
        <a:bodyPr/>
        <a:lstStyle/>
        <a:p>
          <a:r>
            <a:rPr lang="en-GB" sz="1400" dirty="0" smtClean="0"/>
            <a:t>Most Common Customer Name: “Jamie Abney”</a:t>
          </a:r>
          <a:endParaRPr lang="ru-RU" sz="1400" dirty="0"/>
        </a:p>
      </dgm:t>
    </dgm:pt>
    <dgm:pt modelId="{FC42AC73-682D-4B31-B746-7352F23AD86C}" type="parTrans" cxnId="{C69E87FD-507B-410E-A640-9FF94A614479}">
      <dgm:prSet/>
      <dgm:spPr/>
      <dgm:t>
        <a:bodyPr/>
        <a:lstStyle/>
        <a:p>
          <a:endParaRPr lang="ru-RU"/>
        </a:p>
      </dgm:t>
    </dgm:pt>
    <dgm:pt modelId="{1F4630CB-CDAB-41B4-BCEA-6E391C63C0FA}" type="sibTrans" cxnId="{C69E87FD-507B-410E-A640-9FF94A614479}">
      <dgm:prSet/>
      <dgm:spPr/>
      <dgm:t>
        <a:bodyPr/>
        <a:lstStyle/>
        <a:p>
          <a:endParaRPr lang="ru-RU"/>
        </a:p>
      </dgm:t>
    </dgm:pt>
    <dgm:pt modelId="{0DCF824E-69C0-4635-B274-E3D0DB709B07}" type="pres">
      <dgm:prSet presAssocID="{1F3FCFA3-CDF6-4BD6-A48F-71AA37428B2B}" presName="diagram" presStyleCnt="0">
        <dgm:presLayoutVars>
          <dgm:dir/>
          <dgm:resizeHandles val="exact"/>
        </dgm:presLayoutVars>
      </dgm:prSet>
      <dgm:spPr/>
      <dgm:t>
        <a:bodyPr/>
        <a:lstStyle/>
        <a:p>
          <a:endParaRPr lang="ru-RU"/>
        </a:p>
      </dgm:t>
    </dgm:pt>
    <dgm:pt modelId="{4608DD9E-DF16-4EBD-BD8D-6D0BF7B2BDD1}" type="pres">
      <dgm:prSet presAssocID="{C419C5AC-B202-4778-88A6-99288B5A350B}" presName="node" presStyleLbl="node1" presStyleIdx="0" presStyleCnt="4">
        <dgm:presLayoutVars>
          <dgm:bulletEnabled val="1"/>
        </dgm:presLayoutVars>
      </dgm:prSet>
      <dgm:spPr/>
      <dgm:t>
        <a:bodyPr/>
        <a:lstStyle/>
        <a:p>
          <a:endParaRPr lang="ru-RU"/>
        </a:p>
      </dgm:t>
    </dgm:pt>
    <dgm:pt modelId="{613E4DB0-8278-496D-A82A-CA5282B7207A}" type="pres">
      <dgm:prSet presAssocID="{84219C56-8320-40DC-BB90-A69B6D33F6A9}" presName="sibTrans" presStyleCnt="0"/>
      <dgm:spPr/>
    </dgm:pt>
    <dgm:pt modelId="{45CA5B0D-B1B2-4EF5-849E-4C9BA28AB8E2}" type="pres">
      <dgm:prSet presAssocID="{476908C7-1466-4D16-969B-7C8FF1B762C7}" presName="node" presStyleLbl="node1" presStyleIdx="1" presStyleCnt="4">
        <dgm:presLayoutVars>
          <dgm:bulletEnabled val="1"/>
        </dgm:presLayoutVars>
      </dgm:prSet>
      <dgm:spPr/>
      <dgm:t>
        <a:bodyPr/>
        <a:lstStyle/>
        <a:p>
          <a:endParaRPr lang="ru-RU"/>
        </a:p>
      </dgm:t>
    </dgm:pt>
    <dgm:pt modelId="{7C41976D-F045-4F5C-9CD6-CFE810FD5A17}" type="pres">
      <dgm:prSet presAssocID="{D680CBD3-6C1A-4D40-83F8-8E956CF5C34E}" presName="sibTrans" presStyleCnt="0"/>
      <dgm:spPr/>
    </dgm:pt>
    <dgm:pt modelId="{3C4682E2-4FF9-4302-9574-0D3797B28430}" type="pres">
      <dgm:prSet presAssocID="{CA0ADF3B-BD0E-4107-8590-5862C815893D}" presName="node" presStyleLbl="node1" presStyleIdx="2" presStyleCnt="4">
        <dgm:presLayoutVars>
          <dgm:bulletEnabled val="1"/>
        </dgm:presLayoutVars>
      </dgm:prSet>
      <dgm:spPr/>
      <dgm:t>
        <a:bodyPr/>
        <a:lstStyle/>
        <a:p>
          <a:endParaRPr lang="ru-RU"/>
        </a:p>
      </dgm:t>
    </dgm:pt>
    <dgm:pt modelId="{681103C2-F08E-4A0D-8871-4D342B1E038C}" type="pres">
      <dgm:prSet presAssocID="{A2D1B36C-08E7-45F0-836D-5A6847AB14E1}" presName="sibTrans" presStyleCnt="0"/>
      <dgm:spPr/>
    </dgm:pt>
    <dgm:pt modelId="{9B6C02CA-0F79-48A4-ADF4-D77ECBC835BC}" type="pres">
      <dgm:prSet presAssocID="{CF8C0C1C-1BE7-44F2-A696-561B52CAB522}" presName="node" presStyleLbl="node1" presStyleIdx="3" presStyleCnt="4">
        <dgm:presLayoutVars>
          <dgm:bulletEnabled val="1"/>
        </dgm:presLayoutVars>
      </dgm:prSet>
      <dgm:spPr/>
      <dgm:t>
        <a:bodyPr/>
        <a:lstStyle/>
        <a:p>
          <a:endParaRPr lang="ru-RU"/>
        </a:p>
      </dgm:t>
    </dgm:pt>
  </dgm:ptLst>
  <dgm:cxnLst>
    <dgm:cxn modelId="{2835F644-5A3D-4FD0-95FB-1E70DD668D37}" srcId="{1F3FCFA3-CDF6-4BD6-A48F-71AA37428B2B}" destId="{476908C7-1466-4D16-969B-7C8FF1B762C7}" srcOrd="1" destOrd="0" parTransId="{3CDCEF0B-94FE-470F-9B3C-C20CF8AE86A0}" sibTransId="{D680CBD3-6C1A-4D40-83F8-8E956CF5C34E}"/>
    <dgm:cxn modelId="{C69E87FD-507B-410E-A640-9FF94A614479}" srcId="{1F3FCFA3-CDF6-4BD6-A48F-71AA37428B2B}" destId="{CF8C0C1C-1BE7-44F2-A696-561B52CAB522}" srcOrd="3" destOrd="0" parTransId="{FC42AC73-682D-4B31-B746-7352F23AD86C}" sibTransId="{1F4630CB-CDAB-41B4-BCEA-6E391C63C0FA}"/>
    <dgm:cxn modelId="{7AA48D5A-CF12-4532-B60F-BE6D0FBC8195}" type="presOf" srcId="{CA0ADF3B-BD0E-4107-8590-5862C815893D}" destId="{3C4682E2-4FF9-4302-9574-0D3797B28430}" srcOrd="0" destOrd="0" presId="urn:microsoft.com/office/officeart/2005/8/layout/default"/>
    <dgm:cxn modelId="{9552B917-D741-435C-BBEA-D853B8E2615B}" srcId="{1F3FCFA3-CDF6-4BD6-A48F-71AA37428B2B}" destId="{CA0ADF3B-BD0E-4107-8590-5862C815893D}" srcOrd="2" destOrd="0" parTransId="{87A4440A-B4CD-4EB7-8663-7B3F0202A1AE}" sibTransId="{A2D1B36C-08E7-45F0-836D-5A6847AB14E1}"/>
    <dgm:cxn modelId="{F2760A82-6A5D-4426-B74C-73D9023627C0}" srcId="{1F3FCFA3-CDF6-4BD6-A48F-71AA37428B2B}" destId="{C419C5AC-B202-4778-88A6-99288B5A350B}" srcOrd="0" destOrd="0" parTransId="{A547DB5C-E18A-4809-BDD4-DC6C03F15F08}" sibTransId="{84219C56-8320-40DC-BB90-A69B6D33F6A9}"/>
    <dgm:cxn modelId="{455DD8C8-8056-4F55-815F-D9D8FFC1A579}" type="presOf" srcId="{C419C5AC-B202-4778-88A6-99288B5A350B}" destId="{4608DD9E-DF16-4EBD-BD8D-6D0BF7B2BDD1}" srcOrd="0" destOrd="0" presId="urn:microsoft.com/office/officeart/2005/8/layout/default"/>
    <dgm:cxn modelId="{DF12E5C1-1373-4C9A-B1BF-E5D6769AFDE8}" type="presOf" srcId="{1F3FCFA3-CDF6-4BD6-A48F-71AA37428B2B}" destId="{0DCF824E-69C0-4635-B274-E3D0DB709B07}" srcOrd="0" destOrd="0" presId="urn:microsoft.com/office/officeart/2005/8/layout/default"/>
    <dgm:cxn modelId="{5EF3EB8D-2202-4110-9404-7459EBC4F939}" type="presOf" srcId="{476908C7-1466-4D16-969B-7C8FF1B762C7}" destId="{45CA5B0D-B1B2-4EF5-849E-4C9BA28AB8E2}" srcOrd="0" destOrd="0" presId="urn:microsoft.com/office/officeart/2005/8/layout/default"/>
    <dgm:cxn modelId="{5545739E-DCA0-49E0-8A85-D0949A8A068D}" type="presOf" srcId="{CF8C0C1C-1BE7-44F2-A696-561B52CAB522}" destId="{9B6C02CA-0F79-48A4-ADF4-D77ECBC835BC}" srcOrd="0" destOrd="0" presId="urn:microsoft.com/office/officeart/2005/8/layout/default"/>
    <dgm:cxn modelId="{49645FB5-B90B-4938-9FF2-6C3CA90A2A62}" type="presParOf" srcId="{0DCF824E-69C0-4635-B274-E3D0DB709B07}" destId="{4608DD9E-DF16-4EBD-BD8D-6D0BF7B2BDD1}" srcOrd="0" destOrd="0" presId="urn:microsoft.com/office/officeart/2005/8/layout/default"/>
    <dgm:cxn modelId="{6C01E6DB-64F3-4838-912F-6CFEFF1CB4AD}" type="presParOf" srcId="{0DCF824E-69C0-4635-B274-E3D0DB709B07}" destId="{613E4DB0-8278-496D-A82A-CA5282B7207A}" srcOrd="1" destOrd="0" presId="urn:microsoft.com/office/officeart/2005/8/layout/default"/>
    <dgm:cxn modelId="{62641C99-076F-40D0-BF99-4A7851755C0A}" type="presParOf" srcId="{0DCF824E-69C0-4635-B274-E3D0DB709B07}" destId="{45CA5B0D-B1B2-4EF5-849E-4C9BA28AB8E2}" srcOrd="2" destOrd="0" presId="urn:microsoft.com/office/officeart/2005/8/layout/default"/>
    <dgm:cxn modelId="{D84F9892-4F88-44D3-8877-FDF9B56240C6}" type="presParOf" srcId="{0DCF824E-69C0-4635-B274-E3D0DB709B07}" destId="{7C41976D-F045-4F5C-9CD6-CFE810FD5A17}" srcOrd="3" destOrd="0" presId="urn:microsoft.com/office/officeart/2005/8/layout/default"/>
    <dgm:cxn modelId="{AD84530E-CB0C-4B20-8330-6E05AD83BDD3}" type="presParOf" srcId="{0DCF824E-69C0-4635-B274-E3D0DB709B07}" destId="{3C4682E2-4FF9-4302-9574-0D3797B28430}" srcOrd="4" destOrd="0" presId="urn:microsoft.com/office/officeart/2005/8/layout/default"/>
    <dgm:cxn modelId="{8AF28C83-3CDE-4FC2-B158-20441D1AA6BE}" type="presParOf" srcId="{0DCF824E-69C0-4635-B274-E3D0DB709B07}" destId="{681103C2-F08E-4A0D-8871-4D342B1E038C}" srcOrd="5" destOrd="0" presId="urn:microsoft.com/office/officeart/2005/8/layout/default"/>
    <dgm:cxn modelId="{2FD276C4-66F5-4B91-B8B3-39DE01506254}" type="presParOf" srcId="{0DCF824E-69C0-4635-B274-E3D0DB709B07}" destId="{9B6C02CA-0F79-48A4-ADF4-D77ECBC835BC}"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EC7C0C-99DE-46D8-9478-D9969F288120}" type="doc">
      <dgm:prSet loTypeId="urn:microsoft.com/office/officeart/2005/8/layout/vList5" loCatId="list" qsTypeId="urn:microsoft.com/office/officeart/2005/8/quickstyle/simple5" qsCatId="simple" csTypeId="urn:microsoft.com/office/officeart/2005/8/colors/accent4_2" csCatId="accent4" phldr="1"/>
      <dgm:spPr/>
      <dgm:t>
        <a:bodyPr/>
        <a:lstStyle/>
        <a:p>
          <a:endParaRPr lang="ru-RU"/>
        </a:p>
      </dgm:t>
    </dgm:pt>
    <dgm:pt modelId="{63D87336-3E06-4039-8332-0C1A964BC563}">
      <dgm:prSet phldrT="[Text]" custT="1"/>
      <dgm:spPr/>
      <dgm:t>
        <a:bodyPr/>
        <a:lstStyle/>
        <a:p>
          <a:r>
            <a:rPr lang="en-GB" sz="2000" dirty="0" smtClean="0"/>
            <a:t>Movie Ratings</a:t>
          </a:r>
          <a:endParaRPr lang="ru-RU" sz="2000" dirty="0"/>
        </a:p>
      </dgm:t>
    </dgm:pt>
    <dgm:pt modelId="{68E64229-B0AF-4022-B7D8-70F9CF49772B}" type="parTrans" cxnId="{507E0699-729D-4481-89B7-6383F8ACBB6A}">
      <dgm:prSet/>
      <dgm:spPr/>
      <dgm:t>
        <a:bodyPr/>
        <a:lstStyle/>
        <a:p>
          <a:endParaRPr lang="ru-RU"/>
        </a:p>
      </dgm:t>
    </dgm:pt>
    <dgm:pt modelId="{24E49A03-3142-4302-A90F-C68C5ADFA632}" type="sibTrans" cxnId="{507E0699-729D-4481-89B7-6383F8ACBB6A}">
      <dgm:prSet/>
      <dgm:spPr/>
      <dgm:t>
        <a:bodyPr/>
        <a:lstStyle/>
        <a:p>
          <a:endParaRPr lang="ru-RU"/>
        </a:p>
      </dgm:t>
    </dgm:pt>
    <dgm:pt modelId="{C1C002FE-23B0-4241-860C-FAF4D514B7BE}">
      <dgm:prSet phldrT="[Text]" custT="1"/>
      <dgm:spPr/>
      <dgm:t>
        <a:bodyPr/>
        <a:lstStyle/>
        <a:p>
          <a:r>
            <a:rPr lang="en-GB" sz="1400" dirty="0" smtClean="0"/>
            <a:t>PG, R, NC-17, PG-13, G</a:t>
          </a:r>
          <a:endParaRPr lang="ru-RU" sz="1400" dirty="0"/>
        </a:p>
      </dgm:t>
    </dgm:pt>
    <dgm:pt modelId="{2275D4DA-8D18-44A9-8F9E-E3F8387EAAFD}" type="parTrans" cxnId="{78DCC8FD-B39E-4021-AE1A-20C7DDB3CE46}">
      <dgm:prSet/>
      <dgm:spPr/>
      <dgm:t>
        <a:bodyPr/>
        <a:lstStyle/>
        <a:p>
          <a:endParaRPr lang="ru-RU"/>
        </a:p>
      </dgm:t>
    </dgm:pt>
    <dgm:pt modelId="{8E969629-E677-494D-B9CF-31E1F6BB0B1A}" type="sibTrans" cxnId="{78DCC8FD-B39E-4021-AE1A-20C7DDB3CE46}">
      <dgm:prSet/>
      <dgm:spPr/>
      <dgm:t>
        <a:bodyPr/>
        <a:lstStyle/>
        <a:p>
          <a:endParaRPr lang="ru-RU"/>
        </a:p>
      </dgm:t>
    </dgm:pt>
    <dgm:pt modelId="{97D59C5F-6DFF-4F6D-8341-C02A72B4A03E}">
      <dgm:prSet phldrT="[Text]" custT="1"/>
      <dgm:spPr/>
      <dgm:t>
        <a:bodyPr/>
        <a:lstStyle/>
        <a:p>
          <a:r>
            <a:rPr lang="en-GB" sz="2000" dirty="0" smtClean="0"/>
            <a:t>Language</a:t>
          </a:r>
          <a:endParaRPr lang="ru-RU" sz="2500" dirty="0"/>
        </a:p>
      </dgm:t>
    </dgm:pt>
    <dgm:pt modelId="{6F26DD1E-43D4-4C67-9DC6-8FC96EE68A54}" type="parTrans" cxnId="{B73EABEF-A1A5-418E-A01A-62EB70B8CF11}">
      <dgm:prSet/>
      <dgm:spPr/>
      <dgm:t>
        <a:bodyPr/>
        <a:lstStyle/>
        <a:p>
          <a:endParaRPr lang="ru-RU"/>
        </a:p>
      </dgm:t>
    </dgm:pt>
    <dgm:pt modelId="{CA466B78-C1C2-4BA5-BCA3-44AF64535173}" type="sibTrans" cxnId="{B73EABEF-A1A5-418E-A01A-62EB70B8CF11}">
      <dgm:prSet/>
      <dgm:spPr/>
      <dgm:t>
        <a:bodyPr/>
        <a:lstStyle/>
        <a:p>
          <a:endParaRPr lang="ru-RU"/>
        </a:p>
      </dgm:t>
    </dgm:pt>
    <dgm:pt modelId="{CDE03B5B-E7A5-432A-9A9E-9B53A51DB055}">
      <dgm:prSet phldrT="[Text]" custT="1"/>
      <dgm:spPr/>
      <dgm:t>
        <a:bodyPr/>
        <a:lstStyle/>
        <a:p>
          <a:r>
            <a:rPr lang="en-GB" sz="1600" dirty="0" smtClean="0"/>
            <a:t>English</a:t>
          </a:r>
          <a:endParaRPr lang="ru-RU" sz="3300" dirty="0"/>
        </a:p>
      </dgm:t>
    </dgm:pt>
    <dgm:pt modelId="{EB5D15BA-DADF-483C-AE75-28F3EAA5F04A}" type="parTrans" cxnId="{6BA15AC1-3676-486C-A043-CB3D8FD7B5B8}">
      <dgm:prSet/>
      <dgm:spPr/>
      <dgm:t>
        <a:bodyPr/>
        <a:lstStyle/>
        <a:p>
          <a:endParaRPr lang="ru-RU"/>
        </a:p>
      </dgm:t>
    </dgm:pt>
    <dgm:pt modelId="{F70C132C-90A8-40A8-AB65-4370F6011AED}" type="sibTrans" cxnId="{6BA15AC1-3676-486C-A043-CB3D8FD7B5B8}">
      <dgm:prSet/>
      <dgm:spPr/>
      <dgm:t>
        <a:bodyPr/>
        <a:lstStyle/>
        <a:p>
          <a:endParaRPr lang="ru-RU"/>
        </a:p>
      </dgm:t>
    </dgm:pt>
    <dgm:pt modelId="{5141DDB2-FDB5-4524-8413-6B900D4FCFC6}">
      <dgm:prSet phldrT="[Text]" custT="1"/>
      <dgm:spPr/>
      <dgm:t>
        <a:bodyPr/>
        <a:lstStyle/>
        <a:p>
          <a:r>
            <a:rPr lang="en-GB" sz="2000" dirty="0" smtClean="0"/>
            <a:t>Movie genres</a:t>
          </a:r>
          <a:endParaRPr lang="ru-RU" sz="2000" dirty="0"/>
        </a:p>
      </dgm:t>
    </dgm:pt>
    <dgm:pt modelId="{53F0B876-4B9A-43EE-924E-3C91F7AC23A6}" type="parTrans" cxnId="{77A006A1-4854-4712-B7E6-8E5CF6E6839F}">
      <dgm:prSet/>
      <dgm:spPr/>
      <dgm:t>
        <a:bodyPr/>
        <a:lstStyle/>
        <a:p>
          <a:endParaRPr lang="ru-RU"/>
        </a:p>
      </dgm:t>
    </dgm:pt>
    <dgm:pt modelId="{BC478AEE-F353-429B-B48A-0017D227BC31}" type="sibTrans" cxnId="{77A006A1-4854-4712-B7E6-8E5CF6E6839F}">
      <dgm:prSet/>
      <dgm:spPr/>
      <dgm:t>
        <a:bodyPr/>
        <a:lstStyle/>
        <a:p>
          <a:endParaRPr lang="ru-RU"/>
        </a:p>
      </dgm:t>
    </dgm:pt>
    <dgm:pt modelId="{E852DC4C-FDE1-41B2-8A2D-F00BA771F1AD}">
      <dgm:prSet phldrT="[Text]" custT="1"/>
      <dgm:spPr/>
      <dgm:t>
        <a:bodyPr/>
        <a:lstStyle/>
        <a:p>
          <a:r>
            <a:rPr lang="en-GB" sz="1600" dirty="0" smtClean="0"/>
            <a:t>Thriller, Sci-Fi, Comedy, War, Family, Games, Crime, Animation, Romance, Documentary, Classics, Sports, New, Children, Music, Travel, Foreign, Horror, Drama, Action.</a:t>
          </a:r>
          <a:endParaRPr lang="ru-RU" sz="1600" dirty="0"/>
        </a:p>
      </dgm:t>
    </dgm:pt>
    <dgm:pt modelId="{E2ACCFFF-9FA2-4EFE-8B5C-1DF454669DF4}" type="parTrans" cxnId="{FD438079-F1F1-4936-97F7-E7190E840E05}">
      <dgm:prSet/>
      <dgm:spPr/>
      <dgm:t>
        <a:bodyPr/>
        <a:lstStyle/>
        <a:p>
          <a:endParaRPr lang="ru-RU"/>
        </a:p>
      </dgm:t>
    </dgm:pt>
    <dgm:pt modelId="{250D06B3-AE10-4738-97C7-48EE935F7642}" type="sibTrans" cxnId="{FD438079-F1F1-4936-97F7-E7190E840E05}">
      <dgm:prSet/>
      <dgm:spPr/>
      <dgm:t>
        <a:bodyPr/>
        <a:lstStyle/>
        <a:p>
          <a:endParaRPr lang="ru-RU"/>
        </a:p>
      </dgm:t>
    </dgm:pt>
    <dgm:pt modelId="{74A0F059-D1DF-4FF3-A070-03A216D9F465}" type="pres">
      <dgm:prSet presAssocID="{82EC7C0C-99DE-46D8-9478-D9969F288120}" presName="Name0" presStyleCnt="0">
        <dgm:presLayoutVars>
          <dgm:dir/>
          <dgm:animLvl val="lvl"/>
          <dgm:resizeHandles val="exact"/>
        </dgm:presLayoutVars>
      </dgm:prSet>
      <dgm:spPr/>
      <dgm:t>
        <a:bodyPr/>
        <a:lstStyle/>
        <a:p>
          <a:endParaRPr lang="ru-RU"/>
        </a:p>
      </dgm:t>
    </dgm:pt>
    <dgm:pt modelId="{36D2A65F-A7FB-47E9-9099-D7328254E958}" type="pres">
      <dgm:prSet presAssocID="{63D87336-3E06-4039-8332-0C1A964BC563}" presName="linNode" presStyleCnt="0"/>
      <dgm:spPr/>
    </dgm:pt>
    <dgm:pt modelId="{9FD3E1E7-B85F-482A-86E7-F16472666F47}" type="pres">
      <dgm:prSet presAssocID="{63D87336-3E06-4039-8332-0C1A964BC563}" presName="parentText" presStyleLbl="node1" presStyleIdx="0" presStyleCnt="3" custScaleX="48467">
        <dgm:presLayoutVars>
          <dgm:chMax val="1"/>
          <dgm:bulletEnabled val="1"/>
        </dgm:presLayoutVars>
      </dgm:prSet>
      <dgm:spPr/>
      <dgm:t>
        <a:bodyPr/>
        <a:lstStyle/>
        <a:p>
          <a:endParaRPr lang="ru-RU"/>
        </a:p>
      </dgm:t>
    </dgm:pt>
    <dgm:pt modelId="{1609BB7D-B78A-4853-9D77-E557F33C2EB5}" type="pres">
      <dgm:prSet presAssocID="{63D87336-3E06-4039-8332-0C1A964BC563}" presName="descendantText" presStyleLbl="alignAccFollowNode1" presStyleIdx="0" presStyleCnt="3" custScaleX="125687" custScaleY="102136">
        <dgm:presLayoutVars>
          <dgm:bulletEnabled val="1"/>
        </dgm:presLayoutVars>
      </dgm:prSet>
      <dgm:spPr/>
      <dgm:t>
        <a:bodyPr/>
        <a:lstStyle/>
        <a:p>
          <a:endParaRPr lang="ru-RU"/>
        </a:p>
      </dgm:t>
    </dgm:pt>
    <dgm:pt modelId="{622A3338-C9DE-4A9A-9913-023178599C19}" type="pres">
      <dgm:prSet presAssocID="{24E49A03-3142-4302-A90F-C68C5ADFA632}" presName="sp" presStyleCnt="0"/>
      <dgm:spPr/>
    </dgm:pt>
    <dgm:pt modelId="{81D0B3D6-F864-4663-A695-2183BD192E48}" type="pres">
      <dgm:prSet presAssocID="{97D59C5F-6DFF-4F6D-8341-C02A72B4A03E}" presName="linNode" presStyleCnt="0"/>
      <dgm:spPr/>
    </dgm:pt>
    <dgm:pt modelId="{3D814373-FB13-494D-AF6C-223BC424C5D3}" type="pres">
      <dgm:prSet presAssocID="{97D59C5F-6DFF-4F6D-8341-C02A72B4A03E}" presName="parentText" presStyleLbl="node1" presStyleIdx="1" presStyleCnt="3" custScaleX="48467">
        <dgm:presLayoutVars>
          <dgm:chMax val="1"/>
          <dgm:bulletEnabled val="1"/>
        </dgm:presLayoutVars>
      </dgm:prSet>
      <dgm:spPr/>
      <dgm:t>
        <a:bodyPr/>
        <a:lstStyle/>
        <a:p>
          <a:endParaRPr lang="ru-RU"/>
        </a:p>
      </dgm:t>
    </dgm:pt>
    <dgm:pt modelId="{333BC620-C3A0-4B7B-98E7-A48671E9593B}" type="pres">
      <dgm:prSet presAssocID="{97D59C5F-6DFF-4F6D-8341-C02A72B4A03E}" presName="descendantText" presStyleLbl="alignAccFollowNode1" presStyleIdx="1" presStyleCnt="3" custScaleX="126213" custScaleY="92196">
        <dgm:presLayoutVars>
          <dgm:bulletEnabled val="1"/>
        </dgm:presLayoutVars>
      </dgm:prSet>
      <dgm:spPr/>
      <dgm:t>
        <a:bodyPr/>
        <a:lstStyle/>
        <a:p>
          <a:endParaRPr lang="ru-RU"/>
        </a:p>
      </dgm:t>
    </dgm:pt>
    <dgm:pt modelId="{C64F4933-6751-400B-B56D-940825A34092}" type="pres">
      <dgm:prSet presAssocID="{CA466B78-C1C2-4BA5-BCA3-44AF64535173}" presName="sp" presStyleCnt="0"/>
      <dgm:spPr/>
    </dgm:pt>
    <dgm:pt modelId="{FC581246-42F5-4A54-9685-E7B4EBE95642}" type="pres">
      <dgm:prSet presAssocID="{5141DDB2-FDB5-4524-8413-6B900D4FCFC6}" presName="linNode" presStyleCnt="0"/>
      <dgm:spPr/>
    </dgm:pt>
    <dgm:pt modelId="{1C7E2A44-C5B5-4432-92A7-FEA3983FB7E9}" type="pres">
      <dgm:prSet presAssocID="{5141DDB2-FDB5-4524-8413-6B900D4FCFC6}" presName="parentText" presStyleLbl="node1" presStyleIdx="2" presStyleCnt="3" custScaleX="48324">
        <dgm:presLayoutVars>
          <dgm:chMax val="1"/>
          <dgm:bulletEnabled val="1"/>
        </dgm:presLayoutVars>
      </dgm:prSet>
      <dgm:spPr/>
      <dgm:t>
        <a:bodyPr/>
        <a:lstStyle/>
        <a:p>
          <a:endParaRPr lang="ru-RU"/>
        </a:p>
      </dgm:t>
    </dgm:pt>
    <dgm:pt modelId="{76A04AE4-4746-42E1-A2E0-3B44748D109D}" type="pres">
      <dgm:prSet presAssocID="{5141DDB2-FDB5-4524-8413-6B900D4FCFC6}" presName="descendantText" presStyleLbl="alignAccFollowNode1" presStyleIdx="2" presStyleCnt="3" custScaleX="126940" custScaleY="102960">
        <dgm:presLayoutVars>
          <dgm:bulletEnabled val="1"/>
        </dgm:presLayoutVars>
      </dgm:prSet>
      <dgm:spPr/>
      <dgm:t>
        <a:bodyPr/>
        <a:lstStyle/>
        <a:p>
          <a:endParaRPr lang="ru-RU"/>
        </a:p>
      </dgm:t>
    </dgm:pt>
  </dgm:ptLst>
  <dgm:cxnLst>
    <dgm:cxn modelId="{FD438079-F1F1-4936-97F7-E7190E840E05}" srcId="{5141DDB2-FDB5-4524-8413-6B900D4FCFC6}" destId="{E852DC4C-FDE1-41B2-8A2D-F00BA771F1AD}" srcOrd="0" destOrd="0" parTransId="{E2ACCFFF-9FA2-4EFE-8B5C-1DF454669DF4}" sibTransId="{250D06B3-AE10-4738-97C7-48EE935F7642}"/>
    <dgm:cxn modelId="{507E0699-729D-4481-89B7-6383F8ACBB6A}" srcId="{82EC7C0C-99DE-46D8-9478-D9969F288120}" destId="{63D87336-3E06-4039-8332-0C1A964BC563}" srcOrd="0" destOrd="0" parTransId="{68E64229-B0AF-4022-B7D8-70F9CF49772B}" sibTransId="{24E49A03-3142-4302-A90F-C68C5ADFA632}"/>
    <dgm:cxn modelId="{77A006A1-4854-4712-B7E6-8E5CF6E6839F}" srcId="{82EC7C0C-99DE-46D8-9478-D9969F288120}" destId="{5141DDB2-FDB5-4524-8413-6B900D4FCFC6}" srcOrd="2" destOrd="0" parTransId="{53F0B876-4B9A-43EE-924E-3C91F7AC23A6}" sibTransId="{BC478AEE-F353-429B-B48A-0017D227BC31}"/>
    <dgm:cxn modelId="{90762B01-E524-4718-A46A-135D5769ECD7}" type="presOf" srcId="{CDE03B5B-E7A5-432A-9A9E-9B53A51DB055}" destId="{333BC620-C3A0-4B7B-98E7-A48671E9593B}" srcOrd="0" destOrd="0" presId="urn:microsoft.com/office/officeart/2005/8/layout/vList5"/>
    <dgm:cxn modelId="{228E3D33-E1B9-406B-8BA2-F22C8E7EB7C7}" type="presOf" srcId="{63D87336-3E06-4039-8332-0C1A964BC563}" destId="{9FD3E1E7-B85F-482A-86E7-F16472666F47}" srcOrd="0" destOrd="0" presId="urn:microsoft.com/office/officeart/2005/8/layout/vList5"/>
    <dgm:cxn modelId="{21EE0061-5CE5-4B5E-B610-0E7C1C48A02A}" type="presOf" srcId="{82EC7C0C-99DE-46D8-9478-D9969F288120}" destId="{74A0F059-D1DF-4FF3-A070-03A216D9F465}" srcOrd="0" destOrd="0" presId="urn:microsoft.com/office/officeart/2005/8/layout/vList5"/>
    <dgm:cxn modelId="{415818E3-2A8F-4AA0-9113-EC5CB635181F}" type="presOf" srcId="{97D59C5F-6DFF-4F6D-8341-C02A72B4A03E}" destId="{3D814373-FB13-494D-AF6C-223BC424C5D3}" srcOrd="0" destOrd="0" presId="urn:microsoft.com/office/officeart/2005/8/layout/vList5"/>
    <dgm:cxn modelId="{13F9D71D-EC50-4CCB-9BB0-51F72340CBC5}" type="presOf" srcId="{5141DDB2-FDB5-4524-8413-6B900D4FCFC6}" destId="{1C7E2A44-C5B5-4432-92A7-FEA3983FB7E9}" srcOrd="0" destOrd="0" presId="urn:microsoft.com/office/officeart/2005/8/layout/vList5"/>
    <dgm:cxn modelId="{B73EABEF-A1A5-418E-A01A-62EB70B8CF11}" srcId="{82EC7C0C-99DE-46D8-9478-D9969F288120}" destId="{97D59C5F-6DFF-4F6D-8341-C02A72B4A03E}" srcOrd="1" destOrd="0" parTransId="{6F26DD1E-43D4-4C67-9DC6-8FC96EE68A54}" sibTransId="{CA466B78-C1C2-4BA5-BCA3-44AF64535173}"/>
    <dgm:cxn modelId="{6BA15AC1-3676-486C-A043-CB3D8FD7B5B8}" srcId="{97D59C5F-6DFF-4F6D-8341-C02A72B4A03E}" destId="{CDE03B5B-E7A5-432A-9A9E-9B53A51DB055}" srcOrd="0" destOrd="0" parTransId="{EB5D15BA-DADF-483C-AE75-28F3EAA5F04A}" sibTransId="{F70C132C-90A8-40A8-AB65-4370F6011AED}"/>
    <dgm:cxn modelId="{DC8EBCA9-880E-407A-BBDE-1641853DA6B9}" type="presOf" srcId="{E852DC4C-FDE1-41B2-8A2D-F00BA771F1AD}" destId="{76A04AE4-4746-42E1-A2E0-3B44748D109D}" srcOrd="0" destOrd="0" presId="urn:microsoft.com/office/officeart/2005/8/layout/vList5"/>
    <dgm:cxn modelId="{78DCC8FD-B39E-4021-AE1A-20C7DDB3CE46}" srcId="{63D87336-3E06-4039-8332-0C1A964BC563}" destId="{C1C002FE-23B0-4241-860C-FAF4D514B7BE}" srcOrd="0" destOrd="0" parTransId="{2275D4DA-8D18-44A9-8F9E-E3F8387EAAFD}" sibTransId="{8E969629-E677-494D-B9CF-31E1F6BB0B1A}"/>
    <dgm:cxn modelId="{EC0421A9-8DA6-4631-9C82-B7E16DBEF33E}" type="presOf" srcId="{C1C002FE-23B0-4241-860C-FAF4D514B7BE}" destId="{1609BB7D-B78A-4853-9D77-E557F33C2EB5}" srcOrd="0" destOrd="0" presId="urn:microsoft.com/office/officeart/2005/8/layout/vList5"/>
    <dgm:cxn modelId="{EE18A77C-BA75-4AAD-9749-99A87556924C}" type="presParOf" srcId="{74A0F059-D1DF-4FF3-A070-03A216D9F465}" destId="{36D2A65F-A7FB-47E9-9099-D7328254E958}" srcOrd="0" destOrd="0" presId="urn:microsoft.com/office/officeart/2005/8/layout/vList5"/>
    <dgm:cxn modelId="{72FC4348-6F14-478F-B671-93101EAAFB7A}" type="presParOf" srcId="{36D2A65F-A7FB-47E9-9099-D7328254E958}" destId="{9FD3E1E7-B85F-482A-86E7-F16472666F47}" srcOrd="0" destOrd="0" presId="urn:microsoft.com/office/officeart/2005/8/layout/vList5"/>
    <dgm:cxn modelId="{5262867F-25E7-4CEA-8712-6A73B1A42AA8}" type="presParOf" srcId="{36D2A65F-A7FB-47E9-9099-D7328254E958}" destId="{1609BB7D-B78A-4853-9D77-E557F33C2EB5}" srcOrd="1" destOrd="0" presId="urn:microsoft.com/office/officeart/2005/8/layout/vList5"/>
    <dgm:cxn modelId="{DB01C776-534C-4B7D-8CFC-1AF5EE011C7C}" type="presParOf" srcId="{74A0F059-D1DF-4FF3-A070-03A216D9F465}" destId="{622A3338-C9DE-4A9A-9913-023178599C19}" srcOrd="1" destOrd="0" presId="urn:microsoft.com/office/officeart/2005/8/layout/vList5"/>
    <dgm:cxn modelId="{4E3FB51F-2111-4CA3-ACA9-CA13A79869DD}" type="presParOf" srcId="{74A0F059-D1DF-4FF3-A070-03A216D9F465}" destId="{81D0B3D6-F864-4663-A695-2183BD192E48}" srcOrd="2" destOrd="0" presId="urn:microsoft.com/office/officeart/2005/8/layout/vList5"/>
    <dgm:cxn modelId="{F6A9ECA0-8BB6-41F5-B352-F407ACCCFB25}" type="presParOf" srcId="{81D0B3D6-F864-4663-A695-2183BD192E48}" destId="{3D814373-FB13-494D-AF6C-223BC424C5D3}" srcOrd="0" destOrd="0" presId="urn:microsoft.com/office/officeart/2005/8/layout/vList5"/>
    <dgm:cxn modelId="{8DA67127-7B80-4470-95A8-9A6F4C77A351}" type="presParOf" srcId="{81D0B3D6-F864-4663-A695-2183BD192E48}" destId="{333BC620-C3A0-4B7B-98E7-A48671E9593B}" srcOrd="1" destOrd="0" presId="urn:microsoft.com/office/officeart/2005/8/layout/vList5"/>
    <dgm:cxn modelId="{9F28395F-63B8-4D99-89B5-A1F18B95F62F}" type="presParOf" srcId="{74A0F059-D1DF-4FF3-A070-03A216D9F465}" destId="{C64F4933-6751-400B-B56D-940825A34092}" srcOrd="3" destOrd="0" presId="urn:microsoft.com/office/officeart/2005/8/layout/vList5"/>
    <dgm:cxn modelId="{529D82DE-8905-4E2A-A349-D814E69972E1}" type="presParOf" srcId="{74A0F059-D1DF-4FF3-A070-03A216D9F465}" destId="{FC581246-42F5-4A54-9685-E7B4EBE95642}" srcOrd="4" destOrd="0" presId="urn:microsoft.com/office/officeart/2005/8/layout/vList5"/>
    <dgm:cxn modelId="{5D3D4DD7-CC80-4CBE-8DA4-F2DD253DD9CA}" type="presParOf" srcId="{FC581246-42F5-4A54-9685-E7B4EBE95642}" destId="{1C7E2A44-C5B5-4432-92A7-FEA3983FB7E9}" srcOrd="0" destOrd="0" presId="urn:microsoft.com/office/officeart/2005/8/layout/vList5"/>
    <dgm:cxn modelId="{1D19250B-A982-45A3-8BD1-1BB0B1787661}" type="presParOf" srcId="{FC581246-42F5-4A54-9685-E7B4EBE95642}" destId="{76A04AE4-4746-42E1-A2E0-3B44748D109D}"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E0CCDC-6C7F-4C5D-8047-BA1ABFE436D8}"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ru-RU"/>
        </a:p>
      </dgm:t>
    </dgm:pt>
    <dgm:pt modelId="{32354B98-0B07-48F9-9B06-BD24DCC95C90}">
      <dgm:prSet phldrT="[Text]" custT="1"/>
      <dgm:spPr/>
      <dgm:t>
        <a:bodyPr/>
        <a:lstStyle/>
        <a:p>
          <a:r>
            <a:rPr lang="en-US" sz="2000" b="0" cap="none" spc="0" dirty="0" smtClean="0">
              <a:ln w="18415" cmpd="sng">
                <a:prstDash val="solid"/>
              </a:ln>
              <a:effectLst>
                <a:outerShdw blurRad="63500" dir="3600000" algn="tl" rotWithShape="0">
                  <a:srgbClr val="000000">
                    <a:alpha val="70000"/>
                  </a:srgbClr>
                </a:outerShdw>
              </a:effectLst>
            </a:rPr>
            <a:t>Rockbuster Stealth LCC has customers based all over the world.</a:t>
          </a:r>
          <a:endParaRPr lang="ru-RU" sz="2000" b="0" cap="none" spc="0" dirty="0">
            <a:ln w="18415" cmpd="sng">
              <a:prstDash val="solid"/>
            </a:ln>
            <a:effectLst>
              <a:outerShdw blurRad="63500" dir="3600000" algn="tl" rotWithShape="0">
                <a:srgbClr val="000000">
                  <a:alpha val="70000"/>
                </a:srgbClr>
              </a:outerShdw>
            </a:effectLst>
          </a:endParaRPr>
        </a:p>
      </dgm:t>
    </dgm:pt>
    <dgm:pt modelId="{D1914C8C-450A-4C01-93C4-DF3FEB1EA83A}" type="parTrans" cxnId="{51B2BA72-D711-4728-976D-B735BA5FE3C4}">
      <dgm:prSet/>
      <dgm:spPr/>
      <dgm:t>
        <a:bodyPr/>
        <a:lstStyle/>
        <a:p>
          <a:endParaRPr lang="ru-RU"/>
        </a:p>
      </dgm:t>
    </dgm:pt>
    <dgm:pt modelId="{2713871B-2F70-48A7-8E75-54650B33BBAE}" type="sibTrans" cxnId="{51B2BA72-D711-4728-976D-B735BA5FE3C4}">
      <dgm:prSet/>
      <dgm:spPr/>
      <dgm:t>
        <a:bodyPr/>
        <a:lstStyle/>
        <a:p>
          <a:endParaRPr lang="ru-RU"/>
        </a:p>
      </dgm:t>
    </dgm:pt>
    <dgm:pt modelId="{A5F9EA0E-EA08-4AA8-9EAA-C28393745CD3}">
      <dgm:prSet phldrT="[Text]" custT="1"/>
      <dgm:spPr/>
      <dgm:t>
        <a:bodyPr/>
        <a:lstStyle/>
        <a:p>
          <a:r>
            <a:rPr lang="en-US" sz="2000" dirty="0" smtClean="0">
              <a:effectLst>
                <a:outerShdw blurRad="38100" dist="38100" dir="2700000" algn="tl">
                  <a:srgbClr val="000000">
                    <a:alpha val="43137"/>
                  </a:srgbClr>
                </a:outerShdw>
              </a:effectLst>
            </a:rPr>
            <a:t>The customers with high lifetime value and also the biggest revenue drivers reside in India, China, Japan, Mexico and the United States.</a:t>
          </a:r>
          <a:endParaRPr lang="ru-RU" sz="2000" dirty="0">
            <a:effectLst>
              <a:outerShdw blurRad="38100" dist="38100" dir="2700000" algn="tl">
                <a:srgbClr val="000000">
                  <a:alpha val="43137"/>
                </a:srgbClr>
              </a:outerShdw>
            </a:effectLst>
          </a:endParaRPr>
        </a:p>
      </dgm:t>
    </dgm:pt>
    <dgm:pt modelId="{3AA73D71-5594-4E66-9BD6-91C45E284D55}" type="parTrans" cxnId="{9F634F85-13AF-42AF-853E-AC3EFD793127}">
      <dgm:prSet/>
      <dgm:spPr/>
      <dgm:t>
        <a:bodyPr/>
        <a:lstStyle/>
        <a:p>
          <a:endParaRPr lang="ru-RU"/>
        </a:p>
      </dgm:t>
    </dgm:pt>
    <dgm:pt modelId="{91D2C6FA-4972-4025-99AE-0E33E58FACA4}" type="sibTrans" cxnId="{9F634F85-13AF-42AF-853E-AC3EFD793127}">
      <dgm:prSet/>
      <dgm:spPr/>
      <dgm:t>
        <a:bodyPr/>
        <a:lstStyle/>
        <a:p>
          <a:endParaRPr lang="ru-RU"/>
        </a:p>
      </dgm:t>
    </dgm:pt>
    <dgm:pt modelId="{D6C6E724-AE6F-4AD9-BFD4-259EC13FE2A5}">
      <dgm:prSet phldrT="[Text]" custT="1"/>
      <dgm:spPr/>
      <dgm:t>
        <a:bodyPr/>
        <a:lstStyle/>
        <a:p>
          <a:r>
            <a:rPr lang="en-US" sz="2000" dirty="0" smtClean="0">
              <a:effectLst>
                <a:outerShdw blurRad="38100" dist="38100" dir="2700000" algn="tl">
                  <a:srgbClr val="000000">
                    <a:alpha val="43137"/>
                  </a:srgbClr>
                </a:outerShdw>
              </a:effectLst>
            </a:rPr>
            <a:t>The top 5 revenue making customers are: Arlene Harvey, Kyle Spurlock, Marlene Welch, Glen Talbert, Clinton Buford.</a:t>
          </a:r>
          <a:endParaRPr lang="ru-RU" sz="2000" dirty="0">
            <a:effectLst>
              <a:outerShdw blurRad="38100" dist="38100" dir="2700000" algn="tl">
                <a:srgbClr val="000000">
                  <a:alpha val="43137"/>
                </a:srgbClr>
              </a:outerShdw>
            </a:effectLst>
          </a:endParaRPr>
        </a:p>
      </dgm:t>
    </dgm:pt>
    <dgm:pt modelId="{8606BCB5-4E3A-4715-927C-629E4BAF4371}" type="parTrans" cxnId="{321249BB-EED3-46CD-B1DC-05FC0BA95345}">
      <dgm:prSet/>
      <dgm:spPr/>
      <dgm:t>
        <a:bodyPr/>
        <a:lstStyle/>
        <a:p>
          <a:endParaRPr lang="ru-RU"/>
        </a:p>
      </dgm:t>
    </dgm:pt>
    <dgm:pt modelId="{F1B8EC5F-161D-4C79-A1D2-35347CAA9A2B}" type="sibTrans" cxnId="{321249BB-EED3-46CD-B1DC-05FC0BA95345}">
      <dgm:prSet/>
      <dgm:spPr/>
      <dgm:t>
        <a:bodyPr/>
        <a:lstStyle/>
        <a:p>
          <a:endParaRPr lang="ru-RU"/>
        </a:p>
      </dgm:t>
    </dgm:pt>
    <dgm:pt modelId="{12B7D3FE-167F-4928-BB54-CA8984E0E346}">
      <dgm:prSet custT="1"/>
      <dgm:spPr/>
      <dgm:t>
        <a:bodyPr/>
        <a:lstStyle/>
        <a:p>
          <a:r>
            <a:rPr lang="en-US" sz="2000" dirty="0" smtClean="0">
              <a:effectLst>
                <a:outerShdw blurRad="38100" dist="38100" dir="2700000" algn="tl">
                  <a:srgbClr val="000000">
                    <a:alpha val="43137"/>
                  </a:srgbClr>
                </a:outerShdw>
              </a:effectLst>
            </a:rPr>
            <a:t>All movie ratings have a significant presence, but PG-13 and NC-17 hold the top two spots.</a:t>
          </a:r>
          <a:endParaRPr lang="ru-RU" sz="2000" dirty="0">
            <a:effectLst>
              <a:outerShdw blurRad="38100" dist="38100" dir="2700000" algn="tl">
                <a:srgbClr val="000000">
                  <a:alpha val="43137"/>
                </a:srgbClr>
              </a:outerShdw>
            </a:effectLst>
          </a:endParaRPr>
        </a:p>
      </dgm:t>
    </dgm:pt>
    <dgm:pt modelId="{B70FFDA5-0439-461D-A77B-6190844EE042}" type="parTrans" cxnId="{DE0B1DB1-BC90-4369-A670-DC9B326F47DF}">
      <dgm:prSet/>
      <dgm:spPr/>
      <dgm:t>
        <a:bodyPr/>
        <a:lstStyle/>
        <a:p>
          <a:endParaRPr lang="ru-RU"/>
        </a:p>
      </dgm:t>
    </dgm:pt>
    <dgm:pt modelId="{FC547B0C-C032-459F-9E09-74272AEC0E15}" type="sibTrans" cxnId="{DE0B1DB1-BC90-4369-A670-DC9B326F47DF}">
      <dgm:prSet/>
      <dgm:spPr/>
      <dgm:t>
        <a:bodyPr/>
        <a:lstStyle/>
        <a:p>
          <a:endParaRPr lang="ru-RU"/>
        </a:p>
      </dgm:t>
    </dgm:pt>
    <dgm:pt modelId="{2B2CC77F-D578-4EF5-BF64-3B08528CE2DE}">
      <dgm:prSet custT="1"/>
      <dgm:spPr/>
      <dgm:t>
        <a:bodyPr/>
        <a:lstStyle/>
        <a:p>
          <a:r>
            <a:rPr lang="en-US" sz="2000" dirty="0" smtClean="0">
              <a:effectLst>
                <a:outerShdw blurRad="38100" dist="38100" dir="2700000" algn="tl">
                  <a:srgbClr val="000000">
                    <a:alpha val="43137"/>
                  </a:srgbClr>
                </a:outerShdw>
              </a:effectLst>
            </a:rPr>
            <a:t>The leading genres for India, United States and Mexico are “Sports”. Whereas in China it’s “Animation”, and in Japan it’s “New”.</a:t>
          </a:r>
          <a:endParaRPr lang="ru-RU" sz="2000" dirty="0">
            <a:effectLst>
              <a:outerShdw blurRad="38100" dist="38100" dir="2700000" algn="tl">
                <a:srgbClr val="000000">
                  <a:alpha val="43137"/>
                </a:srgbClr>
              </a:outerShdw>
            </a:effectLst>
          </a:endParaRPr>
        </a:p>
      </dgm:t>
    </dgm:pt>
    <dgm:pt modelId="{8E13A790-C895-44F5-862B-2745CBC6922E}" type="parTrans" cxnId="{1684FEC2-7F4A-4F65-A9AA-6B43E994A6BB}">
      <dgm:prSet/>
      <dgm:spPr/>
      <dgm:t>
        <a:bodyPr/>
        <a:lstStyle/>
        <a:p>
          <a:endParaRPr lang="ru-RU"/>
        </a:p>
      </dgm:t>
    </dgm:pt>
    <dgm:pt modelId="{829E8C46-7716-4FBD-BBE0-D16C2F820180}" type="sibTrans" cxnId="{1684FEC2-7F4A-4F65-A9AA-6B43E994A6BB}">
      <dgm:prSet/>
      <dgm:spPr/>
      <dgm:t>
        <a:bodyPr/>
        <a:lstStyle/>
        <a:p>
          <a:endParaRPr lang="ru-RU"/>
        </a:p>
      </dgm:t>
    </dgm:pt>
    <dgm:pt modelId="{97F91123-6A24-43F6-95F4-1A4DF09391A0}">
      <dgm:prSet custT="1"/>
      <dgm:spPr/>
      <dgm:t>
        <a:bodyPr/>
        <a:lstStyle/>
        <a:p>
          <a:r>
            <a:rPr lang="en-US" sz="2000" dirty="0" smtClean="0">
              <a:effectLst>
                <a:outerShdw blurRad="38100" dist="38100" dir="2700000" algn="tl">
                  <a:srgbClr val="000000">
                    <a:alpha val="43137"/>
                  </a:srgbClr>
                </a:outerShdw>
              </a:effectLst>
            </a:rPr>
            <a:t>All of the movies are in English and have been released in 2006.</a:t>
          </a:r>
          <a:endParaRPr lang="ru-RU" sz="2000" dirty="0">
            <a:effectLst>
              <a:outerShdw blurRad="38100" dist="38100" dir="2700000" algn="tl">
                <a:srgbClr val="000000">
                  <a:alpha val="43137"/>
                </a:srgbClr>
              </a:outerShdw>
            </a:effectLst>
          </a:endParaRPr>
        </a:p>
      </dgm:t>
    </dgm:pt>
    <dgm:pt modelId="{94B053B8-1930-42C3-A597-0F3FBD8ECCBA}" type="parTrans" cxnId="{63267A9F-2303-4F42-BDC5-2C20F8C7FBFE}">
      <dgm:prSet/>
      <dgm:spPr/>
      <dgm:t>
        <a:bodyPr/>
        <a:lstStyle/>
        <a:p>
          <a:endParaRPr lang="ru-RU"/>
        </a:p>
      </dgm:t>
    </dgm:pt>
    <dgm:pt modelId="{A2C72363-F1A1-49FE-853F-FE8D60935D93}" type="sibTrans" cxnId="{63267A9F-2303-4F42-BDC5-2C20F8C7FBFE}">
      <dgm:prSet/>
      <dgm:spPr/>
      <dgm:t>
        <a:bodyPr/>
        <a:lstStyle/>
        <a:p>
          <a:endParaRPr lang="ru-RU"/>
        </a:p>
      </dgm:t>
    </dgm:pt>
    <dgm:pt modelId="{C4041E7E-80AD-4399-88F9-FF40E876D8F7}">
      <dgm:prSet custT="1"/>
      <dgm:spPr/>
      <dgm:t>
        <a:bodyPr/>
        <a:lstStyle/>
        <a:p>
          <a:r>
            <a:rPr lang="en-US" sz="2000" dirty="0" smtClean="0">
              <a:effectLst>
                <a:outerShdw blurRad="38100" dist="38100" dir="2700000" algn="tl">
                  <a:srgbClr val="000000">
                    <a:alpha val="43137"/>
                  </a:srgbClr>
                </a:outerShdw>
              </a:effectLst>
            </a:rPr>
            <a:t>The top 5 movies in terms of revenue are not an example of profitable movie genres.</a:t>
          </a:r>
          <a:endParaRPr lang="ru-RU" sz="2000" dirty="0">
            <a:effectLst>
              <a:outerShdw blurRad="38100" dist="38100" dir="2700000" algn="tl">
                <a:srgbClr val="000000">
                  <a:alpha val="43137"/>
                </a:srgbClr>
              </a:outerShdw>
            </a:effectLst>
          </a:endParaRPr>
        </a:p>
      </dgm:t>
    </dgm:pt>
    <dgm:pt modelId="{08A85ADA-9DE1-4912-91C6-141701BAA9E6}" type="parTrans" cxnId="{022DF244-65BD-4F1D-BCE4-F5B1A4DA608A}">
      <dgm:prSet/>
      <dgm:spPr/>
    </dgm:pt>
    <dgm:pt modelId="{37B517A0-ED2F-475C-996E-D2FD3A423C91}" type="sibTrans" cxnId="{022DF244-65BD-4F1D-BCE4-F5B1A4DA608A}">
      <dgm:prSet/>
      <dgm:spPr/>
    </dgm:pt>
    <dgm:pt modelId="{D300239A-0904-4E35-9E39-5491A7804B27}" type="pres">
      <dgm:prSet presAssocID="{D4E0CCDC-6C7F-4C5D-8047-BA1ABFE436D8}" presName="Name0" presStyleCnt="0">
        <dgm:presLayoutVars>
          <dgm:chMax val="7"/>
          <dgm:chPref val="7"/>
          <dgm:dir/>
        </dgm:presLayoutVars>
      </dgm:prSet>
      <dgm:spPr/>
      <dgm:t>
        <a:bodyPr/>
        <a:lstStyle/>
        <a:p>
          <a:endParaRPr lang="ru-RU"/>
        </a:p>
      </dgm:t>
    </dgm:pt>
    <dgm:pt modelId="{BBE7EB37-15D0-4F62-918A-A4EF4476EB30}" type="pres">
      <dgm:prSet presAssocID="{D4E0CCDC-6C7F-4C5D-8047-BA1ABFE436D8}" presName="Name1" presStyleCnt="0"/>
      <dgm:spPr/>
    </dgm:pt>
    <dgm:pt modelId="{3459FC2F-84D6-47C1-8D48-5890E510B7A8}" type="pres">
      <dgm:prSet presAssocID="{D4E0CCDC-6C7F-4C5D-8047-BA1ABFE436D8}" presName="cycle" presStyleCnt="0"/>
      <dgm:spPr/>
    </dgm:pt>
    <dgm:pt modelId="{E0F75AD3-ACFF-4AFB-8F40-239E520DCA2B}" type="pres">
      <dgm:prSet presAssocID="{D4E0CCDC-6C7F-4C5D-8047-BA1ABFE436D8}" presName="srcNode" presStyleLbl="node1" presStyleIdx="0" presStyleCnt="7"/>
      <dgm:spPr/>
    </dgm:pt>
    <dgm:pt modelId="{5DF0D454-483E-4220-A42E-9FD89968D704}" type="pres">
      <dgm:prSet presAssocID="{D4E0CCDC-6C7F-4C5D-8047-BA1ABFE436D8}" presName="conn" presStyleLbl="parChTrans1D2" presStyleIdx="0" presStyleCnt="1"/>
      <dgm:spPr/>
      <dgm:t>
        <a:bodyPr/>
        <a:lstStyle/>
        <a:p>
          <a:endParaRPr lang="ru-RU"/>
        </a:p>
      </dgm:t>
    </dgm:pt>
    <dgm:pt modelId="{552D8D36-3BA9-44DA-9CFE-C161C86F6D7E}" type="pres">
      <dgm:prSet presAssocID="{D4E0CCDC-6C7F-4C5D-8047-BA1ABFE436D8}" presName="extraNode" presStyleLbl="node1" presStyleIdx="0" presStyleCnt="7"/>
      <dgm:spPr/>
    </dgm:pt>
    <dgm:pt modelId="{F65A36AF-F55B-4367-AD42-A2CD1FB7F93F}" type="pres">
      <dgm:prSet presAssocID="{D4E0CCDC-6C7F-4C5D-8047-BA1ABFE436D8}" presName="dstNode" presStyleLbl="node1" presStyleIdx="0" presStyleCnt="7"/>
      <dgm:spPr/>
    </dgm:pt>
    <dgm:pt modelId="{623CA83C-38C2-4F3C-8CB9-9232D67BEDCA}" type="pres">
      <dgm:prSet presAssocID="{32354B98-0B07-48F9-9B06-BD24DCC95C90}" presName="text_1" presStyleLbl="node1" presStyleIdx="0" presStyleCnt="7">
        <dgm:presLayoutVars>
          <dgm:bulletEnabled val="1"/>
        </dgm:presLayoutVars>
      </dgm:prSet>
      <dgm:spPr/>
      <dgm:t>
        <a:bodyPr/>
        <a:lstStyle/>
        <a:p>
          <a:endParaRPr lang="ru-RU"/>
        </a:p>
      </dgm:t>
    </dgm:pt>
    <dgm:pt modelId="{3DC96527-39E4-4147-932B-E13653849B07}" type="pres">
      <dgm:prSet presAssocID="{32354B98-0B07-48F9-9B06-BD24DCC95C90}" presName="accent_1" presStyleCnt="0"/>
      <dgm:spPr/>
    </dgm:pt>
    <dgm:pt modelId="{FB6EF994-8462-4D48-91A8-04C4CCD6E817}" type="pres">
      <dgm:prSet presAssocID="{32354B98-0B07-48F9-9B06-BD24DCC95C90}" presName="accentRepeatNode" presStyleLbl="solidFgAcc1" presStyleIdx="0" presStyleCnt="7"/>
      <dgm:spPr>
        <a:solidFill>
          <a:schemeClr val="accent3"/>
        </a:solidFill>
      </dgm:spPr>
      <dgm:t>
        <a:bodyPr/>
        <a:lstStyle/>
        <a:p>
          <a:endParaRPr lang="ru-RU"/>
        </a:p>
      </dgm:t>
    </dgm:pt>
    <dgm:pt modelId="{0FCFEA1E-9775-42E6-80B6-5846A6A58152}" type="pres">
      <dgm:prSet presAssocID="{A5F9EA0E-EA08-4AA8-9EAA-C28393745CD3}" presName="text_2" presStyleLbl="node1" presStyleIdx="1" presStyleCnt="7">
        <dgm:presLayoutVars>
          <dgm:bulletEnabled val="1"/>
        </dgm:presLayoutVars>
      </dgm:prSet>
      <dgm:spPr/>
      <dgm:t>
        <a:bodyPr/>
        <a:lstStyle/>
        <a:p>
          <a:endParaRPr lang="ru-RU"/>
        </a:p>
      </dgm:t>
    </dgm:pt>
    <dgm:pt modelId="{26DBC942-FC20-41C0-B98C-9F3E62C67507}" type="pres">
      <dgm:prSet presAssocID="{A5F9EA0E-EA08-4AA8-9EAA-C28393745CD3}" presName="accent_2" presStyleCnt="0"/>
      <dgm:spPr/>
    </dgm:pt>
    <dgm:pt modelId="{2365AFE2-9086-4DF7-89F0-5B62C9C258F3}" type="pres">
      <dgm:prSet presAssocID="{A5F9EA0E-EA08-4AA8-9EAA-C28393745CD3}" presName="accentRepeatNode" presStyleLbl="solidFgAcc1" presStyleIdx="1" presStyleCnt="7"/>
      <dgm:spPr>
        <a:solidFill>
          <a:schemeClr val="accent3"/>
        </a:solidFill>
      </dgm:spPr>
    </dgm:pt>
    <dgm:pt modelId="{3512DB00-8A2A-4C3E-A17A-C7FED06BE1E1}" type="pres">
      <dgm:prSet presAssocID="{D6C6E724-AE6F-4AD9-BFD4-259EC13FE2A5}" presName="text_3" presStyleLbl="node1" presStyleIdx="2" presStyleCnt="7">
        <dgm:presLayoutVars>
          <dgm:bulletEnabled val="1"/>
        </dgm:presLayoutVars>
      </dgm:prSet>
      <dgm:spPr/>
      <dgm:t>
        <a:bodyPr/>
        <a:lstStyle/>
        <a:p>
          <a:endParaRPr lang="ru-RU"/>
        </a:p>
      </dgm:t>
    </dgm:pt>
    <dgm:pt modelId="{6029644A-5347-4506-B18D-1D0ADDD6F9B1}" type="pres">
      <dgm:prSet presAssocID="{D6C6E724-AE6F-4AD9-BFD4-259EC13FE2A5}" presName="accent_3" presStyleCnt="0"/>
      <dgm:spPr/>
    </dgm:pt>
    <dgm:pt modelId="{220858CA-376F-4990-B8C0-E4E3E1EC8C13}" type="pres">
      <dgm:prSet presAssocID="{D6C6E724-AE6F-4AD9-BFD4-259EC13FE2A5}" presName="accentRepeatNode" presStyleLbl="solidFgAcc1" presStyleIdx="2" presStyleCnt="7"/>
      <dgm:spPr>
        <a:solidFill>
          <a:schemeClr val="accent3"/>
        </a:solidFill>
      </dgm:spPr>
    </dgm:pt>
    <dgm:pt modelId="{77DBF59D-868D-4256-8BA9-C5725D25AF6A}" type="pres">
      <dgm:prSet presAssocID="{2B2CC77F-D578-4EF5-BF64-3B08528CE2DE}" presName="text_4" presStyleLbl="node1" presStyleIdx="3" presStyleCnt="7">
        <dgm:presLayoutVars>
          <dgm:bulletEnabled val="1"/>
        </dgm:presLayoutVars>
      </dgm:prSet>
      <dgm:spPr/>
      <dgm:t>
        <a:bodyPr/>
        <a:lstStyle/>
        <a:p>
          <a:endParaRPr lang="ru-RU"/>
        </a:p>
      </dgm:t>
    </dgm:pt>
    <dgm:pt modelId="{33E5BD78-162B-430D-A7AB-171E0F8BC0E7}" type="pres">
      <dgm:prSet presAssocID="{2B2CC77F-D578-4EF5-BF64-3B08528CE2DE}" presName="accent_4" presStyleCnt="0"/>
      <dgm:spPr/>
    </dgm:pt>
    <dgm:pt modelId="{6FEE1B2D-2004-41DC-BED8-FF20D1FF8FDA}" type="pres">
      <dgm:prSet presAssocID="{2B2CC77F-D578-4EF5-BF64-3B08528CE2DE}" presName="accentRepeatNode" presStyleLbl="solidFgAcc1" presStyleIdx="3" presStyleCnt="7"/>
      <dgm:spPr>
        <a:solidFill>
          <a:schemeClr val="accent3"/>
        </a:solidFill>
      </dgm:spPr>
    </dgm:pt>
    <dgm:pt modelId="{FDD2EF8D-9A9F-43DB-8909-20B89CE2839F}" type="pres">
      <dgm:prSet presAssocID="{12B7D3FE-167F-4928-BB54-CA8984E0E346}" presName="text_5" presStyleLbl="node1" presStyleIdx="4" presStyleCnt="7">
        <dgm:presLayoutVars>
          <dgm:bulletEnabled val="1"/>
        </dgm:presLayoutVars>
      </dgm:prSet>
      <dgm:spPr/>
      <dgm:t>
        <a:bodyPr/>
        <a:lstStyle/>
        <a:p>
          <a:endParaRPr lang="ru-RU"/>
        </a:p>
      </dgm:t>
    </dgm:pt>
    <dgm:pt modelId="{F8132DCF-5358-413D-9781-A910620D213B}" type="pres">
      <dgm:prSet presAssocID="{12B7D3FE-167F-4928-BB54-CA8984E0E346}" presName="accent_5" presStyleCnt="0"/>
      <dgm:spPr/>
    </dgm:pt>
    <dgm:pt modelId="{703E4F83-8EE9-4FC7-854B-BFAC37DCD883}" type="pres">
      <dgm:prSet presAssocID="{12B7D3FE-167F-4928-BB54-CA8984E0E346}" presName="accentRepeatNode" presStyleLbl="solidFgAcc1" presStyleIdx="4" presStyleCnt="7"/>
      <dgm:spPr>
        <a:solidFill>
          <a:schemeClr val="accent3"/>
        </a:solidFill>
      </dgm:spPr>
    </dgm:pt>
    <dgm:pt modelId="{0918A6B2-F795-4DED-AEB0-AC65BD189ADD}" type="pres">
      <dgm:prSet presAssocID="{97F91123-6A24-43F6-95F4-1A4DF09391A0}" presName="text_6" presStyleLbl="node1" presStyleIdx="5" presStyleCnt="7">
        <dgm:presLayoutVars>
          <dgm:bulletEnabled val="1"/>
        </dgm:presLayoutVars>
      </dgm:prSet>
      <dgm:spPr/>
      <dgm:t>
        <a:bodyPr/>
        <a:lstStyle/>
        <a:p>
          <a:endParaRPr lang="ru-RU"/>
        </a:p>
      </dgm:t>
    </dgm:pt>
    <dgm:pt modelId="{A7D52EC6-2C19-467D-AEFF-BFE229B268D8}" type="pres">
      <dgm:prSet presAssocID="{97F91123-6A24-43F6-95F4-1A4DF09391A0}" presName="accent_6" presStyleCnt="0"/>
      <dgm:spPr/>
    </dgm:pt>
    <dgm:pt modelId="{B2A7D234-9BD8-41DA-B934-23F1FEF2E1F9}" type="pres">
      <dgm:prSet presAssocID="{97F91123-6A24-43F6-95F4-1A4DF09391A0}" presName="accentRepeatNode" presStyleLbl="solidFgAcc1" presStyleIdx="5" presStyleCnt="7"/>
      <dgm:spPr>
        <a:solidFill>
          <a:schemeClr val="accent3"/>
        </a:solidFill>
      </dgm:spPr>
    </dgm:pt>
    <dgm:pt modelId="{25780592-1BFC-4398-9B6A-1FB8911CC713}" type="pres">
      <dgm:prSet presAssocID="{C4041E7E-80AD-4399-88F9-FF40E876D8F7}" presName="text_7" presStyleLbl="node1" presStyleIdx="6" presStyleCnt="7">
        <dgm:presLayoutVars>
          <dgm:bulletEnabled val="1"/>
        </dgm:presLayoutVars>
      </dgm:prSet>
      <dgm:spPr/>
      <dgm:t>
        <a:bodyPr/>
        <a:lstStyle/>
        <a:p>
          <a:endParaRPr lang="ru-RU"/>
        </a:p>
      </dgm:t>
    </dgm:pt>
    <dgm:pt modelId="{004EDCAA-D68F-4804-8FF5-857A2B6B409E}" type="pres">
      <dgm:prSet presAssocID="{C4041E7E-80AD-4399-88F9-FF40E876D8F7}" presName="accent_7" presStyleCnt="0"/>
      <dgm:spPr/>
    </dgm:pt>
    <dgm:pt modelId="{A1A646EF-AE6C-483C-A86E-0D52DEB1F21C}" type="pres">
      <dgm:prSet presAssocID="{C4041E7E-80AD-4399-88F9-FF40E876D8F7}" presName="accentRepeatNode" presStyleLbl="solidFgAcc1" presStyleIdx="6" presStyleCnt="7"/>
      <dgm:spPr/>
    </dgm:pt>
  </dgm:ptLst>
  <dgm:cxnLst>
    <dgm:cxn modelId="{B0828C88-DD3C-4F4C-806E-7AEAC7491E13}" type="presOf" srcId="{12B7D3FE-167F-4928-BB54-CA8984E0E346}" destId="{FDD2EF8D-9A9F-43DB-8909-20B89CE2839F}" srcOrd="0" destOrd="0" presId="urn:microsoft.com/office/officeart/2008/layout/VerticalCurvedList"/>
    <dgm:cxn modelId="{9F634F85-13AF-42AF-853E-AC3EFD793127}" srcId="{D4E0CCDC-6C7F-4C5D-8047-BA1ABFE436D8}" destId="{A5F9EA0E-EA08-4AA8-9EAA-C28393745CD3}" srcOrd="1" destOrd="0" parTransId="{3AA73D71-5594-4E66-9BD6-91C45E284D55}" sibTransId="{91D2C6FA-4972-4025-99AE-0E33E58FACA4}"/>
    <dgm:cxn modelId="{BEEB89FF-19F0-48CB-ADD2-C37B55C4B3FF}" type="presOf" srcId="{2B2CC77F-D578-4EF5-BF64-3B08528CE2DE}" destId="{77DBF59D-868D-4256-8BA9-C5725D25AF6A}" srcOrd="0" destOrd="0" presId="urn:microsoft.com/office/officeart/2008/layout/VerticalCurvedList"/>
    <dgm:cxn modelId="{63267A9F-2303-4F42-BDC5-2C20F8C7FBFE}" srcId="{D4E0CCDC-6C7F-4C5D-8047-BA1ABFE436D8}" destId="{97F91123-6A24-43F6-95F4-1A4DF09391A0}" srcOrd="5" destOrd="0" parTransId="{94B053B8-1930-42C3-A597-0F3FBD8ECCBA}" sibTransId="{A2C72363-F1A1-49FE-853F-FE8D60935D93}"/>
    <dgm:cxn modelId="{022DF244-65BD-4F1D-BCE4-F5B1A4DA608A}" srcId="{D4E0CCDC-6C7F-4C5D-8047-BA1ABFE436D8}" destId="{C4041E7E-80AD-4399-88F9-FF40E876D8F7}" srcOrd="6" destOrd="0" parTransId="{08A85ADA-9DE1-4912-91C6-141701BAA9E6}" sibTransId="{37B517A0-ED2F-475C-996E-D2FD3A423C91}"/>
    <dgm:cxn modelId="{246195A3-9D50-41FC-894F-C5D69EB7FDE7}" type="presOf" srcId="{C4041E7E-80AD-4399-88F9-FF40E876D8F7}" destId="{25780592-1BFC-4398-9B6A-1FB8911CC713}" srcOrd="0" destOrd="0" presId="urn:microsoft.com/office/officeart/2008/layout/VerticalCurvedList"/>
    <dgm:cxn modelId="{740BA238-2C01-415A-B86D-7BC4A8DB1FF1}" type="presOf" srcId="{97F91123-6A24-43F6-95F4-1A4DF09391A0}" destId="{0918A6B2-F795-4DED-AEB0-AC65BD189ADD}" srcOrd="0" destOrd="0" presId="urn:microsoft.com/office/officeart/2008/layout/VerticalCurvedList"/>
    <dgm:cxn modelId="{321249BB-EED3-46CD-B1DC-05FC0BA95345}" srcId="{D4E0CCDC-6C7F-4C5D-8047-BA1ABFE436D8}" destId="{D6C6E724-AE6F-4AD9-BFD4-259EC13FE2A5}" srcOrd="2" destOrd="0" parTransId="{8606BCB5-4E3A-4715-927C-629E4BAF4371}" sibTransId="{F1B8EC5F-161D-4C79-A1D2-35347CAA9A2B}"/>
    <dgm:cxn modelId="{9EB765EE-62A7-4FE8-ABA5-57349ACE61DE}" type="presOf" srcId="{D6C6E724-AE6F-4AD9-BFD4-259EC13FE2A5}" destId="{3512DB00-8A2A-4C3E-A17A-C7FED06BE1E1}" srcOrd="0" destOrd="0" presId="urn:microsoft.com/office/officeart/2008/layout/VerticalCurvedList"/>
    <dgm:cxn modelId="{51B2BA72-D711-4728-976D-B735BA5FE3C4}" srcId="{D4E0CCDC-6C7F-4C5D-8047-BA1ABFE436D8}" destId="{32354B98-0B07-48F9-9B06-BD24DCC95C90}" srcOrd="0" destOrd="0" parTransId="{D1914C8C-450A-4C01-93C4-DF3FEB1EA83A}" sibTransId="{2713871B-2F70-48A7-8E75-54650B33BBAE}"/>
    <dgm:cxn modelId="{DE0B1DB1-BC90-4369-A670-DC9B326F47DF}" srcId="{D4E0CCDC-6C7F-4C5D-8047-BA1ABFE436D8}" destId="{12B7D3FE-167F-4928-BB54-CA8984E0E346}" srcOrd="4" destOrd="0" parTransId="{B70FFDA5-0439-461D-A77B-6190844EE042}" sibTransId="{FC547B0C-C032-459F-9E09-74272AEC0E15}"/>
    <dgm:cxn modelId="{5BB36FD5-288C-4719-BDFF-F53CECD37572}" type="presOf" srcId="{A5F9EA0E-EA08-4AA8-9EAA-C28393745CD3}" destId="{0FCFEA1E-9775-42E6-80B6-5846A6A58152}" srcOrd="0" destOrd="0" presId="urn:microsoft.com/office/officeart/2008/layout/VerticalCurvedList"/>
    <dgm:cxn modelId="{2F5B6726-2AF6-485F-9DD0-22916761005F}" type="presOf" srcId="{32354B98-0B07-48F9-9B06-BD24DCC95C90}" destId="{623CA83C-38C2-4F3C-8CB9-9232D67BEDCA}" srcOrd="0" destOrd="0" presId="urn:microsoft.com/office/officeart/2008/layout/VerticalCurvedList"/>
    <dgm:cxn modelId="{6F98FE89-CA42-4979-9FC0-6BAFFB7E6E36}" type="presOf" srcId="{D4E0CCDC-6C7F-4C5D-8047-BA1ABFE436D8}" destId="{D300239A-0904-4E35-9E39-5491A7804B27}" srcOrd="0" destOrd="0" presId="urn:microsoft.com/office/officeart/2008/layout/VerticalCurvedList"/>
    <dgm:cxn modelId="{1684FEC2-7F4A-4F65-A9AA-6B43E994A6BB}" srcId="{D4E0CCDC-6C7F-4C5D-8047-BA1ABFE436D8}" destId="{2B2CC77F-D578-4EF5-BF64-3B08528CE2DE}" srcOrd="3" destOrd="0" parTransId="{8E13A790-C895-44F5-862B-2745CBC6922E}" sibTransId="{829E8C46-7716-4FBD-BBE0-D16C2F820180}"/>
    <dgm:cxn modelId="{4E9A42B4-468D-4247-9C51-DDC6A6EB65EE}" type="presOf" srcId="{2713871B-2F70-48A7-8E75-54650B33BBAE}" destId="{5DF0D454-483E-4220-A42E-9FD89968D704}" srcOrd="0" destOrd="0" presId="urn:microsoft.com/office/officeart/2008/layout/VerticalCurvedList"/>
    <dgm:cxn modelId="{FA8530C6-FDEA-403A-9F82-B19E1D68C903}" type="presParOf" srcId="{D300239A-0904-4E35-9E39-5491A7804B27}" destId="{BBE7EB37-15D0-4F62-918A-A4EF4476EB30}" srcOrd="0" destOrd="0" presId="urn:microsoft.com/office/officeart/2008/layout/VerticalCurvedList"/>
    <dgm:cxn modelId="{8F06264C-BA91-4479-8D3D-A42F4F13E772}" type="presParOf" srcId="{BBE7EB37-15D0-4F62-918A-A4EF4476EB30}" destId="{3459FC2F-84D6-47C1-8D48-5890E510B7A8}" srcOrd="0" destOrd="0" presId="urn:microsoft.com/office/officeart/2008/layout/VerticalCurvedList"/>
    <dgm:cxn modelId="{F7B92D3D-DD3F-49E7-B442-8951D7F0D9E8}" type="presParOf" srcId="{3459FC2F-84D6-47C1-8D48-5890E510B7A8}" destId="{E0F75AD3-ACFF-4AFB-8F40-239E520DCA2B}" srcOrd="0" destOrd="0" presId="urn:microsoft.com/office/officeart/2008/layout/VerticalCurvedList"/>
    <dgm:cxn modelId="{EB511BD2-B0E6-4B79-8A8B-6DA69948B1FD}" type="presParOf" srcId="{3459FC2F-84D6-47C1-8D48-5890E510B7A8}" destId="{5DF0D454-483E-4220-A42E-9FD89968D704}" srcOrd="1" destOrd="0" presId="urn:microsoft.com/office/officeart/2008/layout/VerticalCurvedList"/>
    <dgm:cxn modelId="{D3C22B33-6A45-4439-86D4-A01EEF1FECA8}" type="presParOf" srcId="{3459FC2F-84D6-47C1-8D48-5890E510B7A8}" destId="{552D8D36-3BA9-44DA-9CFE-C161C86F6D7E}" srcOrd="2" destOrd="0" presId="urn:microsoft.com/office/officeart/2008/layout/VerticalCurvedList"/>
    <dgm:cxn modelId="{70E27D6F-72ED-4113-B3B7-9FC5DAB56978}" type="presParOf" srcId="{3459FC2F-84D6-47C1-8D48-5890E510B7A8}" destId="{F65A36AF-F55B-4367-AD42-A2CD1FB7F93F}" srcOrd="3" destOrd="0" presId="urn:microsoft.com/office/officeart/2008/layout/VerticalCurvedList"/>
    <dgm:cxn modelId="{02D83961-F97B-437B-9AF7-C9E1C5E1611D}" type="presParOf" srcId="{BBE7EB37-15D0-4F62-918A-A4EF4476EB30}" destId="{623CA83C-38C2-4F3C-8CB9-9232D67BEDCA}" srcOrd="1" destOrd="0" presId="urn:microsoft.com/office/officeart/2008/layout/VerticalCurvedList"/>
    <dgm:cxn modelId="{524FC645-5DDD-4ACB-BE89-AD0FF4DC9A51}" type="presParOf" srcId="{BBE7EB37-15D0-4F62-918A-A4EF4476EB30}" destId="{3DC96527-39E4-4147-932B-E13653849B07}" srcOrd="2" destOrd="0" presId="urn:microsoft.com/office/officeart/2008/layout/VerticalCurvedList"/>
    <dgm:cxn modelId="{1CE48310-CD53-4840-838C-441F5E617320}" type="presParOf" srcId="{3DC96527-39E4-4147-932B-E13653849B07}" destId="{FB6EF994-8462-4D48-91A8-04C4CCD6E817}" srcOrd="0" destOrd="0" presId="urn:microsoft.com/office/officeart/2008/layout/VerticalCurvedList"/>
    <dgm:cxn modelId="{E2936798-BE27-4FC2-9A2D-B16611069FF6}" type="presParOf" srcId="{BBE7EB37-15D0-4F62-918A-A4EF4476EB30}" destId="{0FCFEA1E-9775-42E6-80B6-5846A6A58152}" srcOrd="3" destOrd="0" presId="urn:microsoft.com/office/officeart/2008/layout/VerticalCurvedList"/>
    <dgm:cxn modelId="{EE4721CC-1B73-404D-9DB1-406E623454EE}" type="presParOf" srcId="{BBE7EB37-15D0-4F62-918A-A4EF4476EB30}" destId="{26DBC942-FC20-41C0-B98C-9F3E62C67507}" srcOrd="4" destOrd="0" presId="urn:microsoft.com/office/officeart/2008/layout/VerticalCurvedList"/>
    <dgm:cxn modelId="{D2C5B03A-B363-440F-9F39-4503D19F8C4C}" type="presParOf" srcId="{26DBC942-FC20-41C0-B98C-9F3E62C67507}" destId="{2365AFE2-9086-4DF7-89F0-5B62C9C258F3}" srcOrd="0" destOrd="0" presId="urn:microsoft.com/office/officeart/2008/layout/VerticalCurvedList"/>
    <dgm:cxn modelId="{BB31BF13-F71E-432A-B4B2-5E41AFDE0E39}" type="presParOf" srcId="{BBE7EB37-15D0-4F62-918A-A4EF4476EB30}" destId="{3512DB00-8A2A-4C3E-A17A-C7FED06BE1E1}" srcOrd="5" destOrd="0" presId="urn:microsoft.com/office/officeart/2008/layout/VerticalCurvedList"/>
    <dgm:cxn modelId="{4D95FB3F-C8F8-4EC7-B483-6EBDA071283D}" type="presParOf" srcId="{BBE7EB37-15D0-4F62-918A-A4EF4476EB30}" destId="{6029644A-5347-4506-B18D-1D0ADDD6F9B1}" srcOrd="6" destOrd="0" presId="urn:microsoft.com/office/officeart/2008/layout/VerticalCurvedList"/>
    <dgm:cxn modelId="{FACD1FF5-7AD7-42D0-88F4-0E814F0D8597}" type="presParOf" srcId="{6029644A-5347-4506-B18D-1D0ADDD6F9B1}" destId="{220858CA-376F-4990-B8C0-E4E3E1EC8C13}" srcOrd="0" destOrd="0" presId="urn:microsoft.com/office/officeart/2008/layout/VerticalCurvedList"/>
    <dgm:cxn modelId="{AB5FC53D-3C34-4E3B-B072-AEDEBB1DCC13}" type="presParOf" srcId="{BBE7EB37-15D0-4F62-918A-A4EF4476EB30}" destId="{77DBF59D-868D-4256-8BA9-C5725D25AF6A}" srcOrd="7" destOrd="0" presId="urn:microsoft.com/office/officeart/2008/layout/VerticalCurvedList"/>
    <dgm:cxn modelId="{C03F95B8-9C4A-447D-9CAC-0F075CA433E0}" type="presParOf" srcId="{BBE7EB37-15D0-4F62-918A-A4EF4476EB30}" destId="{33E5BD78-162B-430D-A7AB-171E0F8BC0E7}" srcOrd="8" destOrd="0" presId="urn:microsoft.com/office/officeart/2008/layout/VerticalCurvedList"/>
    <dgm:cxn modelId="{C4DCDCF7-4303-42B0-96B1-CB04353CE2AF}" type="presParOf" srcId="{33E5BD78-162B-430D-A7AB-171E0F8BC0E7}" destId="{6FEE1B2D-2004-41DC-BED8-FF20D1FF8FDA}" srcOrd="0" destOrd="0" presId="urn:microsoft.com/office/officeart/2008/layout/VerticalCurvedList"/>
    <dgm:cxn modelId="{C6507616-7841-4523-B414-767051EF0728}" type="presParOf" srcId="{BBE7EB37-15D0-4F62-918A-A4EF4476EB30}" destId="{FDD2EF8D-9A9F-43DB-8909-20B89CE2839F}" srcOrd="9" destOrd="0" presId="urn:microsoft.com/office/officeart/2008/layout/VerticalCurvedList"/>
    <dgm:cxn modelId="{B9EA1D38-BB68-4673-BAB5-6F7A0E09AA8C}" type="presParOf" srcId="{BBE7EB37-15D0-4F62-918A-A4EF4476EB30}" destId="{F8132DCF-5358-413D-9781-A910620D213B}" srcOrd="10" destOrd="0" presId="urn:microsoft.com/office/officeart/2008/layout/VerticalCurvedList"/>
    <dgm:cxn modelId="{F14958D4-70CF-4591-B2D0-6479405BF1F3}" type="presParOf" srcId="{F8132DCF-5358-413D-9781-A910620D213B}" destId="{703E4F83-8EE9-4FC7-854B-BFAC37DCD883}" srcOrd="0" destOrd="0" presId="urn:microsoft.com/office/officeart/2008/layout/VerticalCurvedList"/>
    <dgm:cxn modelId="{2AA69595-0FF3-44DA-A3BE-2B110709082B}" type="presParOf" srcId="{BBE7EB37-15D0-4F62-918A-A4EF4476EB30}" destId="{0918A6B2-F795-4DED-AEB0-AC65BD189ADD}" srcOrd="11" destOrd="0" presId="urn:microsoft.com/office/officeart/2008/layout/VerticalCurvedList"/>
    <dgm:cxn modelId="{1768B6ED-DA29-4692-97F6-2133B993F744}" type="presParOf" srcId="{BBE7EB37-15D0-4F62-918A-A4EF4476EB30}" destId="{A7D52EC6-2C19-467D-AEFF-BFE229B268D8}" srcOrd="12" destOrd="0" presId="urn:microsoft.com/office/officeart/2008/layout/VerticalCurvedList"/>
    <dgm:cxn modelId="{5492FF60-FB2F-4897-BDC8-9BE159849A7D}" type="presParOf" srcId="{A7D52EC6-2C19-467D-AEFF-BFE229B268D8}" destId="{B2A7D234-9BD8-41DA-B934-23F1FEF2E1F9}" srcOrd="0" destOrd="0" presId="urn:microsoft.com/office/officeart/2008/layout/VerticalCurvedList"/>
    <dgm:cxn modelId="{229148E6-0C55-4586-8885-3BD8D23947BC}" type="presParOf" srcId="{BBE7EB37-15D0-4F62-918A-A4EF4476EB30}" destId="{25780592-1BFC-4398-9B6A-1FB8911CC713}" srcOrd="13" destOrd="0" presId="urn:microsoft.com/office/officeart/2008/layout/VerticalCurvedList"/>
    <dgm:cxn modelId="{D0EBF457-6D71-4919-8D1A-D4FAFB7B75C2}" type="presParOf" srcId="{BBE7EB37-15D0-4F62-918A-A4EF4476EB30}" destId="{004EDCAA-D68F-4804-8FF5-857A2B6B409E}" srcOrd="14" destOrd="0" presId="urn:microsoft.com/office/officeart/2008/layout/VerticalCurvedList"/>
    <dgm:cxn modelId="{DB9C38F3-8E3F-4CB5-A240-A0977C97EBFE}" type="presParOf" srcId="{004EDCAA-D68F-4804-8FF5-857A2B6B409E}" destId="{A1A646EF-AE6C-483C-A86E-0D52DEB1F21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670421-4565-4A06-B672-DD760444F781}"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ru-RU"/>
        </a:p>
      </dgm:t>
    </dgm:pt>
    <dgm:pt modelId="{324C3E6C-74B0-421C-BA38-0C0A7B2497FC}">
      <dgm:prSet phldrT="[Text]"/>
      <dgm:spPr>
        <a:noFill/>
      </dgm:spPr>
      <dgm:t>
        <a:bodyPr/>
        <a:lstStyle/>
        <a:p>
          <a:r>
            <a:rPr lang="en-US" b="1" dirty="0" smtClean="0">
              <a:solidFill>
                <a:schemeClr val="tx2"/>
              </a:solidFill>
            </a:rPr>
            <a:t>Get more movies from different release years, as we only have movies from 2006.</a:t>
          </a:r>
          <a:endParaRPr lang="ru-RU" b="1" dirty="0">
            <a:solidFill>
              <a:schemeClr val="tx2"/>
            </a:solidFill>
          </a:endParaRPr>
        </a:p>
      </dgm:t>
    </dgm:pt>
    <dgm:pt modelId="{9B8676BF-DC8A-4720-8266-B0D966212D98}" type="parTrans" cxnId="{13FE3A2B-129D-4A2D-BCED-E76BED414CDE}">
      <dgm:prSet/>
      <dgm:spPr/>
      <dgm:t>
        <a:bodyPr/>
        <a:lstStyle/>
        <a:p>
          <a:endParaRPr lang="ru-RU"/>
        </a:p>
      </dgm:t>
    </dgm:pt>
    <dgm:pt modelId="{F1678AAC-F846-405B-9170-7265C27E7B73}" type="sibTrans" cxnId="{13FE3A2B-129D-4A2D-BCED-E76BED414CDE}">
      <dgm:prSet/>
      <dgm:spPr/>
      <dgm:t>
        <a:bodyPr/>
        <a:lstStyle/>
        <a:p>
          <a:endParaRPr lang="ru-RU"/>
        </a:p>
      </dgm:t>
    </dgm:pt>
    <dgm:pt modelId="{4A133F3A-9EAB-4375-80D8-A0E014978667}">
      <dgm:prSet phldrT="[Text]"/>
      <dgm:spPr>
        <a:noFill/>
      </dgm:spPr>
      <dgm:t>
        <a:bodyPr/>
        <a:lstStyle/>
        <a:p>
          <a:r>
            <a:rPr lang="en-US" b="1" dirty="0" smtClean="0">
              <a:solidFill>
                <a:schemeClr val="tx2"/>
              </a:solidFill>
            </a:rPr>
            <a:t>Invest in incentivizing our top performing customers. (loyalty cards, discounts, special gifts etc.)</a:t>
          </a:r>
          <a:endParaRPr lang="ru-RU" b="1" dirty="0">
            <a:solidFill>
              <a:schemeClr val="tx2"/>
            </a:solidFill>
          </a:endParaRPr>
        </a:p>
      </dgm:t>
    </dgm:pt>
    <dgm:pt modelId="{C21CCAE6-CA64-43A1-9527-4B1C44334C37}" type="parTrans" cxnId="{54C8BF8F-7F65-45AB-B5FA-C42FFD4B389F}">
      <dgm:prSet/>
      <dgm:spPr/>
      <dgm:t>
        <a:bodyPr/>
        <a:lstStyle/>
        <a:p>
          <a:endParaRPr lang="ru-RU"/>
        </a:p>
      </dgm:t>
    </dgm:pt>
    <dgm:pt modelId="{073BB3E8-A48E-4918-AAE1-3D653820D22E}" type="sibTrans" cxnId="{54C8BF8F-7F65-45AB-B5FA-C42FFD4B389F}">
      <dgm:prSet/>
      <dgm:spPr/>
      <dgm:t>
        <a:bodyPr/>
        <a:lstStyle/>
        <a:p>
          <a:endParaRPr lang="ru-RU"/>
        </a:p>
      </dgm:t>
    </dgm:pt>
    <dgm:pt modelId="{CB999AC3-94B9-4133-BD6F-20649D599F05}">
      <dgm:prSet phldrT="[Text]"/>
      <dgm:spPr>
        <a:noFill/>
      </dgm:spPr>
      <dgm:t>
        <a:bodyPr/>
        <a:lstStyle/>
        <a:p>
          <a:r>
            <a:rPr lang="en-US" b="1" dirty="0" smtClean="0">
              <a:solidFill>
                <a:schemeClr val="tx2"/>
              </a:solidFill>
            </a:rPr>
            <a:t>Focus on loading more Sports, Sci-Fi, Animation, Drama and Comedy movies. </a:t>
          </a:r>
          <a:endParaRPr lang="ru-RU" b="1" dirty="0">
            <a:solidFill>
              <a:schemeClr val="tx2"/>
            </a:solidFill>
          </a:endParaRPr>
        </a:p>
      </dgm:t>
    </dgm:pt>
    <dgm:pt modelId="{F69FAF8D-3961-47FA-9976-171D84CC63EF}" type="parTrans" cxnId="{D75B874C-4794-4354-8A8F-F438E9B06A57}">
      <dgm:prSet/>
      <dgm:spPr/>
      <dgm:t>
        <a:bodyPr/>
        <a:lstStyle/>
        <a:p>
          <a:endParaRPr lang="ru-RU"/>
        </a:p>
      </dgm:t>
    </dgm:pt>
    <dgm:pt modelId="{FCD64D06-9F78-4C0D-BE68-EF3B83142427}" type="sibTrans" cxnId="{D75B874C-4794-4354-8A8F-F438E9B06A57}">
      <dgm:prSet/>
      <dgm:spPr/>
      <dgm:t>
        <a:bodyPr/>
        <a:lstStyle/>
        <a:p>
          <a:endParaRPr lang="ru-RU"/>
        </a:p>
      </dgm:t>
    </dgm:pt>
    <dgm:pt modelId="{561B9B54-D996-4A3C-AAB2-1BA7159ABF4B}">
      <dgm:prSet/>
      <dgm:spPr>
        <a:noFill/>
      </dgm:spPr>
      <dgm:t>
        <a:bodyPr/>
        <a:lstStyle/>
        <a:p>
          <a:endParaRPr lang="ru-RU"/>
        </a:p>
      </dgm:t>
    </dgm:pt>
    <dgm:pt modelId="{77F9796C-2730-4D4D-9D9D-8D31302C1FA1}" type="parTrans" cxnId="{64607E11-71F7-48E4-AB0F-7E169CDEDD61}">
      <dgm:prSet/>
      <dgm:spPr/>
      <dgm:t>
        <a:bodyPr/>
        <a:lstStyle/>
        <a:p>
          <a:endParaRPr lang="ru-RU"/>
        </a:p>
      </dgm:t>
    </dgm:pt>
    <dgm:pt modelId="{CB7F6BBC-EA24-4C29-BCC6-0BF04F49FD5F}" type="sibTrans" cxnId="{64607E11-71F7-48E4-AB0F-7E169CDEDD61}">
      <dgm:prSet/>
      <dgm:spPr/>
      <dgm:t>
        <a:bodyPr/>
        <a:lstStyle/>
        <a:p>
          <a:endParaRPr lang="ru-RU"/>
        </a:p>
      </dgm:t>
    </dgm:pt>
    <dgm:pt modelId="{20D90E52-B624-4BB5-8C04-30E9A136AC5B}">
      <dgm:prSet/>
      <dgm:spPr>
        <a:noFill/>
      </dgm:spPr>
      <dgm:t>
        <a:bodyPr/>
        <a:lstStyle/>
        <a:p>
          <a:r>
            <a:rPr lang="en-US" b="1" dirty="0" smtClean="0">
              <a:solidFill>
                <a:schemeClr val="tx2"/>
              </a:solidFill>
            </a:rPr>
            <a:t>Invest in promoting Sports, Foreign and Documentary movies for India. Animation, Sports and Family for China. Sports, Drama and Documentary for US. New, Drama and Animation for Japan. Sports, Sci-Fi and Foreign for Mexico.</a:t>
          </a:r>
          <a:endParaRPr lang="ru-RU" b="1" dirty="0">
            <a:solidFill>
              <a:schemeClr val="tx2"/>
            </a:solidFill>
          </a:endParaRPr>
        </a:p>
      </dgm:t>
    </dgm:pt>
    <dgm:pt modelId="{464BD8F5-4F20-4F17-8B09-647A510C04DB}" type="parTrans" cxnId="{A4C446F2-A691-4E2F-BBC6-B5B953A0E292}">
      <dgm:prSet/>
      <dgm:spPr/>
      <dgm:t>
        <a:bodyPr/>
        <a:lstStyle/>
        <a:p>
          <a:endParaRPr lang="ru-RU"/>
        </a:p>
      </dgm:t>
    </dgm:pt>
    <dgm:pt modelId="{D1A1F173-7B1F-445C-A4EE-EBA2BEA2F694}" type="sibTrans" cxnId="{A4C446F2-A691-4E2F-BBC6-B5B953A0E292}">
      <dgm:prSet/>
      <dgm:spPr/>
      <dgm:t>
        <a:bodyPr/>
        <a:lstStyle/>
        <a:p>
          <a:endParaRPr lang="ru-RU"/>
        </a:p>
      </dgm:t>
    </dgm:pt>
    <dgm:pt modelId="{EA679570-33AC-4B5F-B18D-C644EFAAFCBF}">
      <dgm:prSet/>
      <dgm:spPr>
        <a:noFill/>
      </dgm:spPr>
      <dgm:t>
        <a:bodyPr/>
        <a:lstStyle/>
        <a:p>
          <a:r>
            <a:rPr lang="en-US" b="1" dirty="0" smtClean="0">
              <a:solidFill>
                <a:schemeClr val="tx2"/>
              </a:solidFill>
            </a:rPr>
            <a:t>When it comes to launching a new online streaming service, the visual design will play a crucial role. Therefore discuss the visuals with the design team to further boost customer interest.</a:t>
          </a:r>
          <a:endParaRPr lang="ru-RU" b="1" dirty="0">
            <a:solidFill>
              <a:schemeClr val="tx2"/>
            </a:solidFill>
          </a:endParaRPr>
        </a:p>
      </dgm:t>
    </dgm:pt>
    <dgm:pt modelId="{FF14D0AD-EBC0-47E4-8065-2795BA168CB9}" type="parTrans" cxnId="{0C1B23EE-E636-4819-9F47-E34E1BF220BC}">
      <dgm:prSet/>
      <dgm:spPr/>
      <dgm:t>
        <a:bodyPr/>
        <a:lstStyle/>
        <a:p>
          <a:endParaRPr lang="ru-RU"/>
        </a:p>
      </dgm:t>
    </dgm:pt>
    <dgm:pt modelId="{2C760D4E-5149-4068-9B52-956BEC3DEA0D}" type="sibTrans" cxnId="{0C1B23EE-E636-4819-9F47-E34E1BF220BC}">
      <dgm:prSet/>
      <dgm:spPr/>
      <dgm:t>
        <a:bodyPr/>
        <a:lstStyle/>
        <a:p>
          <a:endParaRPr lang="ru-RU"/>
        </a:p>
      </dgm:t>
    </dgm:pt>
    <dgm:pt modelId="{DFB4CAC6-3FDD-4281-8129-C2801F31FD44}" type="pres">
      <dgm:prSet presAssocID="{7C670421-4565-4A06-B672-DD760444F781}" presName="Name0" presStyleCnt="0">
        <dgm:presLayoutVars>
          <dgm:dir/>
          <dgm:animLvl val="lvl"/>
          <dgm:resizeHandles val="exact"/>
        </dgm:presLayoutVars>
      </dgm:prSet>
      <dgm:spPr/>
      <dgm:t>
        <a:bodyPr/>
        <a:lstStyle/>
        <a:p>
          <a:endParaRPr lang="ru-RU"/>
        </a:p>
      </dgm:t>
    </dgm:pt>
    <dgm:pt modelId="{914F94B7-87FC-47FF-BDED-9C803D2738D5}" type="pres">
      <dgm:prSet presAssocID="{561B9B54-D996-4A3C-AAB2-1BA7159ABF4B}" presName="boxAndChildren" presStyleCnt="0"/>
      <dgm:spPr/>
    </dgm:pt>
    <dgm:pt modelId="{4C4AB87E-05AE-4D50-B1A9-A9342259E77E}" type="pres">
      <dgm:prSet presAssocID="{561B9B54-D996-4A3C-AAB2-1BA7159ABF4B}" presName="parentTextBox" presStyleLbl="node1" presStyleIdx="0" presStyleCnt="6"/>
      <dgm:spPr/>
      <dgm:t>
        <a:bodyPr/>
        <a:lstStyle/>
        <a:p>
          <a:endParaRPr lang="ru-RU"/>
        </a:p>
      </dgm:t>
    </dgm:pt>
    <dgm:pt modelId="{3EAD33C4-35F5-4DFE-B8BB-6D340887ABC9}" type="pres">
      <dgm:prSet presAssocID="{2C760D4E-5149-4068-9B52-956BEC3DEA0D}" presName="sp" presStyleCnt="0"/>
      <dgm:spPr/>
    </dgm:pt>
    <dgm:pt modelId="{AD8980CD-B185-436F-A457-83934A0BEFFE}" type="pres">
      <dgm:prSet presAssocID="{EA679570-33AC-4B5F-B18D-C644EFAAFCBF}" presName="arrowAndChildren" presStyleCnt="0"/>
      <dgm:spPr/>
    </dgm:pt>
    <dgm:pt modelId="{031A6C61-1E4B-4283-A936-DE13887C54DB}" type="pres">
      <dgm:prSet presAssocID="{EA679570-33AC-4B5F-B18D-C644EFAAFCBF}" presName="parentTextArrow" presStyleLbl="node1" presStyleIdx="1" presStyleCnt="6"/>
      <dgm:spPr/>
      <dgm:t>
        <a:bodyPr/>
        <a:lstStyle/>
        <a:p>
          <a:endParaRPr lang="ru-RU"/>
        </a:p>
      </dgm:t>
    </dgm:pt>
    <dgm:pt modelId="{727AE310-CCBD-452A-B432-8835F57799CB}" type="pres">
      <dgm:prSet presAssocID="{D1A1F173-7B1F-445C-A4EE-EBA2BEA2F694}" presName="sp" presStyleCnt="0"/>
      <dgm:spPr/>
    </dgm:pt>
    <dgm:pt modelId="{F611FF63-DB2A-4E84-88DD-F091BE8207B6}" type="pres">
      <dgm:prSet presAssocID="{20D90E52-B624-4BB5-8C04-30E9A136AC5B}" presName="arrowAndChildren" presStyleCnt="0"/>
      <dgm:spPr/>
    </dgm:pt>
    <dgm:pt modelId="{7F7409B4-1927-4633-8074-E31079E6505C}" type="pres">
      <dgm:prSet presAssocID="{20D90E52-B624-4BB5-8C04-30E9A136AC5B}" presName="parentTextArrow" presStyleLbl="node1" presStyleIdx="2" presStyleCnt="6"/>
      <dgm:spPr/>
      <dgm:t>
        <a:bodyPr/>
        <a:lstStyle/>
        <a:p>
          <a:endParaRPr lang="ru-RU"/>
        </a:p>
      </dgm:t>
    </dgm:pt>
    <dgm:pt modelId="{8DD12201-9B15-4078-85CC-5D72E90AB9B1}" type="pres">
      <dgm:prSet presAssocID="{FCD64D06-9F78-4C0D-BE68-EF3B83142427}" presName="sp" presStyleCnt="0"/>
      <dgm:spPr/>
    </dgm:pt>
    <dgm:pt modelId="{FB60A868-0947-4577-BEAF-C961BB651C3B}" type="pres">
      <dgm:prSet presAssocID="{CB999AC3-94B9-4133-BD6F-20649D599F05}" presName="arrowAndChildren" presStyleCnt="0"/>
      <dgm:spPr/>
    </dgm:pt>
    <dgm:pt modelId="{A018A3BC-32B6-4201-A061-6CE4820BB6C4}" type="pres">
      <dgm:prSet presAssocID="{CB999AC3-94B9-4133-BD6F-20649D599F05}" presName="parentTextArrow" presStyleLbl="node1" presStyleIdx="3" presStyleCnt="6"/>
      <dgm:spPr/>
      <dgm:t>
        <a:bodyPr/>
        <a:lstStyle/>
        <a:p>
          <a:endParaRPr lang="ru-RU"/>
        </a:p>
      </dgm:t>
    </dgm:pt>
    <dgm:pt modelId="{9E9EB12F-05A2-469F-862C-3EFB7C389028}" type="pres">
      <dgm:prSet presAssocID="{073BB3E8-A48E-4918-AAE1-3D653820D22E}" presName="sp" presStyleCnt="0"/>
      <dgm:spPr/>
    </dgm:pt>
    <dgm:pt modelId="{A93A1738-4CEB-43F8-987C-0E14D4E8F113}" type="pres">
      <dgm:prSet presAssocID="{4A133F3A-9EAB-4375-80D8-A0E014978667}" presName="arrowAndChildren" presStyleCnt="0"/>
      <dgm:spPr/>
    </dgm:pt>
    <dgm:pt modelId="{8A519227-8C3F-4439-81F0-CB5E989C0157}" type="pres">
      <dgm:prSet presAssocID="{4A133F3A-9EAB-4375-80D8-A0E014978667}" presName="parentTextArrow" presStyleLbl="node1" presStyleIdx="4" presStyleCnt="6"/>
      <dgm:spPr/>
      <dgm:t>
        <a:bodyPr/>
        <a:lstStyle/>
        <a:p>
          <a:endParaRPr lang="ru-RU"/>
        </a:p>
      </dgm:t>
    </dgm:pt>
    <dgm:pt modelId="{42546957-386B-49E0-A51F-6D9369400816}" type="pres">
      <dgm:prSet presAssocID="{F1678AAC-F846-405B-9170-7265C27E7B73}" presName="sp" presStyleCnt="0"/>
      <dgm:spPr/>
    </dgm:pt>
    <dgm:pt modelId="{5F1CC09F-157E-4399-A23C-22DE6B0AE07E}" type="pres">
      <dgm:prSet presAssocID="{324C3E6C-74B0-421C-BA38-0C0A7B2497FC}" presName="arrowAndChildren" presStyleCnt="0"/>
      <dgm:spPr/>
    </dgm:pt>
    <dgm:pt modelId="{D2F4D857-167B-4784-9DF9-88DD775A138F}" type="pres">
      <dgm:prSet presAssocID="{324C3E6C-74B0-421C-BA38-0C0A7B2497FC}" presName="parentTextArrow" presStyleLbl="node1" presStyleIdx="5" presStyleCnt="6"/>
      <dgm:spPr/>
      <dgm:t>
        <a:bodyPr/>
        <a:lstStyle/>
        <a:p>
          <a:endParaRPr lang="ru-RU"/>
        </a:p>
      </dgm:t>
    </dgm:pt>
  </dgm:ptLst>
  <dgm:cxnLst>
    <dgm:cxn modelId="{CFB87958-93B0-4E26-938A-80FE135440AA}" type="presOf" srcId="{324C3E6C-74B0-421C-BA38-0C0A7B2497FC}" destId="{D2F4D857-167B-4784-9DF9-88DD775A138F}" srcOrd="0" destOrd="0" presId="urn:microsoft.com/office/officeart/2005/8/layout/process4"/>
    <dgm:cxn modelId="{70F926C0-2A3C-4939-92AF-720AE0CA664F}" type="presOf" srcId="{7C670421-4565-4A06-B672-DD760444F781}" destId="{DFB4CAC6-3FDD-4281-8129-C2801F31FD44}" srcOrd="0" destOrd="0" presId="urn:microsoft.com/office/officeart/2005/8/layout/process4"/>
    <dgm:cxn modelId="{8880FB5C-2054-4D2B-938A-1A77394FF0D5}" type="presOf" srcId="{20D90E52-B624-4BB5-8C04-30E9A136AC5B}" destId="{7F7409B4-1927-4633-8074-E31079E6505C}" srcOrd="0" destOrd="0" presId="urn:microsoft.com/office/officeart/2005/8/layout/process4"/>
    <dgm:cxn modelId="{A4C446F2-A691-4E2F-BBC6-B5B953A0E292}" srcId="{7C670421-4565-4A06-B672-DD760444F781}" destId="{20D90E52-B624-4BB5-8C04-30E9A136AC5B}" srcOrd="3" destOrd="0" parTransId="{464BD8F5-4F20-4F17-8B09-647A510C04DB}" sibTransId="{D1A1F173-7B1F-445C-A4EE-EBA2BEA2F694}"/>
    <dgm:cxn modelId="{0C1B23EE-E636-4819-9F47-E34E1BF220BC}" srcId="{7C670421-4565-4A06-B672-DD760444F781}" destId="{EA679570-33AC-4B5F-B18D-C644EFAAFCBF}" srcOrd="4" destOrd="0" parTransId="{FF14D0AD-EBC0-47E4-8065-2795BA168CB9}" sibTransId="{2C760D4E-5149-4068-9B52-956BEC3DEA0D}"/>
    <dgm:cxn modelId="{13FE3A2B-129D-4A2D-BCED-E76BED414CDE}" srcId="{7C670421-4565-4A06-B672-DD760444F781}" destId="{324C3E6C-74B0-421C-BA38-0C0A7B2497FC}" srcOrd="0" destOrd="0" parTransId="{9B8676BF-DC8A-4720-8266-B0D966212D98}" sibTransId="{F1678AAC-F846-405B-9170-7265C27E7B73}"/>
    <dgm:cxn modelId="{54C8BF8F-7F65-45AB-B5FA-C42FFD4B389F}" srcId="{7C670421-4565-4A06-B672-DD760444F781}" destId="{4A133F3A-9EAB-4375-80D8-A0E014978667}" srcOrd="1" destOrd="0" parTransId="{C21CCAE6-CA64-43A1-9527-4B1C44334C37}" sibTransId="{073BB3E8-A48E-4918-AAE1-3D653820D22E}"/>
    <dgm:cxn modelId="{2CAAAFB2-6073-48BD-8BC8-7F563FD24C6D}" type="presOf" srcId="{4A133F3A-9EAB-4375-80D8-A0E014978667}" destId="{8A519227-8C3F-4439-81F0-CB5E989C0157}" srcOrd="0" destOrd="0" presId="urn:microsoft.com/office/officeart/2005/8/layout/process4"/>
    <dgm:cxn modelId="{FDF7AD51-7C12-40BA-B253-1AD7D78E449D}" type="presOf" srcId="{561B9B54-D996-4A3C-AAB2-1BA7159ABF4B}" destId="{4C4AB87E-05AE-4D50-B1A9-A9342259E77E}" srcOrd="0" destOrd="0" presId="urn:microsoft.com/office/officeart/2005/8/layout/process4"/>
    <dgm:cxn modelId="{64607E11-71F7-48E4-AB0F-7E169CDEDD61}" srcId="{7C670421-4565-4A06-B672-DD760444F781}" destId="{561B9B54-D996-4A3C-AAB2-1BA7159ABF4B}" srcOrd="5" destOrd="0" parTransId="{77F9796C-2730-4D4D-9D9D-8D31302C1FA1}" sibTransId="{CB7F6BBC-EA24-4C29-BCC6-0BF04F49FD5F}"/>
    <dgm:cxn modelId="{D75B874C-4794-4354-8A8F-F438E9B06A57}" srcId="{7C670421-4565-4A06-B672-DD760444F781}" destId="{CB999AC3-94B9-4133-BD6F-20649D599F05}" srcOrd="2" destOrd="0" parTransId="{F69FAF8D-3961-47FA-9976-171D84CC63EF}" sibTransId="{FCD64D06-9F78-4C0D-BE68-EF3B83142427}"/>
    <dgm:cxn modelId="{47D6A62B-4B36-47E6-BBAC-D33141D93CF3}" type="presOf" srcId="{CB999AC3-94B9-4133-BD6F-20649D599F05}" destId="{A018A3BC-32B6-4201-A061-6CE4820BB6C4}" srcOrd="0" destOrd="0" presId="urn:microsoft.com/office/officeart/2005/8/layout/process4"/>
    <dgm:cxn modelId="{AD0699A0-2DFB-4C6F-A9FC-E4AE77794693}" type="presOf" srcId="{EA679570-33AC-4B5F-B18D-C644EFAAFCBF}" destId="{031A6C61-1E4B-4283-A936-DE13887C54DB}" srcOrd="0" destOrd="0" presId="urn:microsoft.com/office/officeart/2005/8/layout/process4"/>
    <dgm:cxn modelId="{81B9568D-7C7C-4515-A156-890A6A861443}" type="presParOf" srcId="{DFB4CAC6-3FDD-4281-8129-C2801F31FD44}" destId="{914F94B7-87FC-47FF-BDED-9C803D2738D5}" srcOrd="0" destOrd="0" presId="urn:microsoft.com/office/officeart/2005/8/layout/process4"/>
    <dgm:cxn modelId="{C26B8E19-21BD-495D-AE5A-C3211391A655}" type="presParOf" srcId="{914F94B7-87FC-47FF-BDED-9C803D2738D5}" destId="{4C4AB87E-05AE-4D50-B1A9-A9342259E77E}" srcOrd="0" destOrd="0" presId="urn:microsoft.com/office/officeart/2005/8/layout/process4"/>
    <dgm:cxn modelId="{D6151CF0-2A5E-4483-B99E-6A79CA51E344}" type="presParOf" srcId="{DFB4CAC6-3FDD-4281-8129-C2801F31FD44}" destId="{3EAD33C4-35F5-4DFE-B8BB-6D340887ABC9}" srcOrd="1" destOrd="0" presId="urn:microsoft.com/office/officeart/2005/8/layout/process4"/>
    <dgm:cxn modelId="{020F616B-5488-41EA-9E5D-560EB85EC812}" type="presParOf" srcId="{DFB4CAC6-3FDD-4281-8129-C2801F31FD44}" destId="{AD8980CD-B185-436F-A457-83934A0BEFFE}" srcOrd="2" destOrd="0" presId="urn:microsoft.com/office/officeart/2005/8/layout/process4"/>
    <dgm:cxn modelId="{CA4E92A0-A732-4B35-BF97-76931DF3A3D0}" type="presParOf" srcId="{AD8980CD-B185-436F-A457-83934A0BEFFE}" destId="{031A6C61-1E4B-4283-A936-DE13887C54DB}" srcOrd="0" destOrd="0" presId="urn:microsoft.com/office/officeart/2005/8/layout/process4"/>
    <dgm:cxn modelId="{189B8868-FF95-4715-B75B-71BE306700AF}" type="presParOf" srcId="{DFB4CAC6-3FDD-4281-8129-C2801F31FD44}" destId="{727AE310-CCBD-452A-B432-8835F57799CB}" srcOrd="3" destOrd="0" presId="urn:microsoft.com/office/officeart/2005/8/layout/process4"/>
    <dgm:cxn modelId="{AB149CEC-2FF9-4D54-B76D-E3A32E3FBD12}" type="presParOf" srcId="{DFB4CAC6-3FDD-4281-8129-C2801F31FD44}" destId="{F611FF63-DB2A-4E84-88DD-F091BE8207B6}" srcOrd="4" destOrd="0" presId="urn:microsoft.com/office/officeart/2005/8/layout/process4"/>
    <dgm:cxn modelId="{6F625A1F-5F83-4D48-99E4-F0B131A6A46E}" type="presParOf" srcId="{F611FF63-DB2A-4E84-88DD-F091BE8207B6}" destId="{7F7409B4-1927-4633-8074-E31079E6505C}" srcOrd="0" destOrd="0" presId="urn:microsoft.com/office/officeart/2005/8/layout/process4"/>
    <dgm:cxn modelId="{E937FFE6-D980-4367-85A3-1E0F155C6B89}" type="presParOf" srcId="{DFB4CAC6-3FDD-4281-8129-C2801F31FD44}" destId="{8DD12201-9B15-4078-85CC-5D72E90AB9B1}" srcOrd="5" destOrd="0" presId="urn:microsoft.com/office/officeart/2005/8/layout/process4"/>
    <dgm:cxn modelId="{EF16516F-F02A-4244-BF9A-525421D491D5}" type="presParOf" srcId="{DFB4CAC6-3FDD-4281-8129-C2801F31FD44}" destId="{FB60A868-0947-4577-BEAF-C961BB651C3B}" srcOrd="6" destOrd="0" presId="urn:microsoft.com/office/officeart/2005/8/layout/process4"/>
    <dgm:cxn modelId="{2A243DA7-47F6-4339-9CBC-3B0FEE72EEF0}" type="presParOf" srcId="{FB60A868-0947-4577-BEAF-C961BB651C3B}" destId="{A018A3BC-32B6-4201-A061-6CE4820BB6C4}" srcOrd="0" destOrd="0" presId="urn:microsoft.com/office/officeart/2005/8/layout/process4"/>
    <dgm:cxn modelId="{EB3113A3-B480-40E6-8DE2-1C908A3D566F}" type="presParOf" srcId="{DFB4CAC6-3FDD-4281-8129-C2801F31FD44}" destId="{9E9EB12F-05A2-469F-862C-3EFB7C389028}" srcOrd="7" destOrd="0" presId="urn:microsoft.com/office/officeart/2005/8/layout/process4"/>
    <dgm:cxn modelId="{BB15E89A-1488-4E61-B6B9-A4AB2531FD12}" type="presParOf" srcId="{DFB4CAC6-3FDD-4281-8129-C2801F31FD44}" destId="{A93A1738-4CEB-43F8-987C-0E14D4E8F113}" srcOrd="8" destOrd="0" presId="urn:microsoft.com/office/officeart/2005/8/layout/process4"/>
    <dgm:cxn modelId="{B6C50495-0E9D-4139-B136-3AC1899D683E}" type="presParOf" srcId="{A93A1738-4CEB-43F8-987C-0E14D4E8F113}" destId="{8A519227-8C3F-4439-81F0-CB5E989C0157}" srcOrd="0" destOrd="0" presId="urn:microsoft.com/office/officeart/2005/8/layout/process4"/>
    <dgm:cxn modelId="{B7CA2618-B08F-4A09-9C12-267F455D3C15}" type="presParOf" srcId="{DFB4CAC6-3FDD-4281-8129-C2801F31FD44}" destId="{42546957-386B-49E0-A51F-6D9369400816}" srcOrd="9" destOrd="0" presId="urn:microsoft.com/office/officeart/2005/8/layout/process4"/>
    <dgm:cxn modelId="{118DCC79-FCAF-4431-A0B9-586A233C0D23}" type="presParOf" srcId="{DFB4CAC6-3FDD-4281-8129-C2801F31FD44}" destId="{5F1CC09F-157E-4399-A23C-22DE6B0AE07E}" srcOrd="10" destOrd="0" presId="urn:microsoft.com/office/officeart/2005/8/layout/process4"/>
    <dgm:cxn modelId="{6E689C90-4A23-4C2A-809F-54E51D7BCBCE}" type="presParOf" srcId="{5F1CC09F-157E-4399-A23C-22DE6B0AE07E}" destId="{D2F4D857-167B-4784-9DF9-88DD775A138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CD3BB-CF7C-4C36-BF77-A02A19456B88}">
      <dsp:nvSpPr>
        <dsp:cNvPr id="0" name=""/>
        <dsp:cNvSpPr/>
      </dsp:nvSpPr>
      <dsp:spPr>
        <a:xfrm>
          <a:off x="7902"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Minimum Rental Duration:</a:t>
          </a:r>
          <a:br>
            <a:rPr lang="en-GB" sz="1100" kern="1200" dirty="0" smtClean="0"/>
          </a:br>
          <a:r>
            <a:rPr lang="en-GB" sz="1100" kern="1200" dirty="0" smtClean="0"/>
            <a:t>3-Days</a:t>
          </a:r>
          <a:endParaRPr lang="ru-RU" sz="1100" kern="1200" dirty="0"/>
        </a:p>
      </dsp:txBody>
      <dsp:txXfrm>
        <a:off x="7902" y="375333"/>
        <a:ext cx="1181025" cy="708615"/>
      </dsp:txXfrm>
    </dsp:sp>
    <dsp:sp modelId="{7AF3CCC0-75FF-414B-B8E1-AE4FA5757546}">
      <dsp:nvSpPr>
        <dsp:cNvPr id="0" name=""/>
        <dsp:cNvSpPr/>
      </dsp:nvSpPr>
      <dsp:spPr>
        <a:xfrm>
          <a:off x="1307030"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Maximum Rental Duration:</a:t>
          </a:r>
          <a:br>
            <a:rPr lang="en-GB" sz="1100" kern="1200" dirty="0" smtClean="0"/>
          </a:br>
          <a:r>
            <a:rPr lang="en-GB" sz="1100" kern="1200" dirty="0" smtClean="0"/>
            <a:t>7-Days</a:t>
          </a:r>
          <a:endParaRPr lang="ru-RU" sz="1100" kern="1200" dirty="0"/>
        </a:p>
      </dsp:txBody>
      <dsp:txXfrm>
        <a:off x="1307030" y="375333"/>
        <a:ext cx="1181025" cy="708615"/>
      </dsp:txXfrm>
    </dsp:sp>
    <dsp:sp modelId="{F96D242E-B4FA-4E4A-9219-7EBA98F68DBF}">
      <dsp:nvSpPr>
        <dsp:cNvPr id="0" name=""/>
        <dsp:cNvSpPr/>
      </dsp:nvSpPr>
      <dsp:spPr>
        <a:xfrm>
          <a:off x="2606159"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Average</a:t>
          </a:r>
          <a:r>
            <a:rPr lang="en-GB" sz="1100" kern="1200" baseline="0" dirty="0" smtClean="0"/>
            <a:t> Rental Duration:</a:t>
          </a:r>
          <a:br>
            <a:rPr lang="en-GB" sz="1100" kern="1200" baseline="0" dirty="0" smtClean="0"/>
          </a:br>
          <a:r>
            <a:rPr lang="en-GB" sz="1100" kern="1200" baseline="0" dirty="0" smtClean="0"/>
            <a:t>5-Days</a:t>
          </a:r>
          <a:endParaRPr lang="ru-RU" sz="1100" kern="1200" dirty="0"/>
        </a:p>
      </dsp:txBody>
      <dsp:txXfrm>
        <a:off x="2606159" y="375333"/>
        <a:ext cx="1181025" cy="708615"/>
      </dsp:txXfrm>
    </dsp:sp>
    <dsp:sp modelId="{24991CE5-9154-4D55-8C97-A6B9948226AF}">
      <dsp:nvSpPr>
        <dsp:cNvPr id="0" name=""/>
        <dsp:cNvSpPr/>
      </dsp:nvSpPr>
      <dsp:spPr>
        <a:xfrm>
          <a:off x="3905287"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Minimum Rental Rate:</a:t>
          </a:r>
          <a:br>
            <a:rPr lang="en-GB" sz="1100" kern="1200" dirty="0" smtClean="0"/>
          </a:br>
          <a:r>
            <a:rPr lang="en-GB" sz="1100" kern="1200" dirty="0" smtClean="0"/>
            <a:t>0.99</a:t>
          </a:r>
        </a:p>
      </dsp:txBody>
      <dsp:txXfrm>
        <a:off x="3905287" y="375333"/>
        <a:ext cx="1181025" cy="708615"/>
      </dsp:txXfrm>
    </dsp:sp>
    <dsp:sp modelId="{8DDEDA61-C1DB-4477-BD4F-FDB40AEA77B8}">
      <dsp:nvSpPr>
        <dsp:cNvPr id="0" name=""/>
        <dsp:cNvSpPr/>
      </dsp:nvSpPr>
      <dsp:spPr>
        <a:xfrm>
          <a:off x="5204415"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Maximum Rental Rate:</a:t>
          </a:r>
          <a:br>
            <a:rPr lang="en-GB" sz="1100" kern="1200" dirty="0" smtClean="0"/>
          </a:br>
          <a:r>
            <a:rPr lang="en-GB" sz="1100" kern="1200" dirty="0" smtClean="0"/>
            <a:t>4.99</a:t>
          </a:r>
          <a:endParaRPr lang="ru-RU" sz="1100" kern="1200" dirty="0"/>
        </a:p>
      </dsp:txBody>
      <dsp:txXfrm>
        <a:off x="5204415" y="375333"/>
        <a:ext cx="1181025" cy="708615"/>
      </dsp:txXfrm>
    </dsp:sp>
    <dsp:sp modelId="{18617178-C929-4F05-9B9F-B87DA7C4E1DC}">
      <dsp:nvSpPr>
        <dsp:cNvPr id="0" name=""/>
        <dsp:cNvSpPr/>
      </dsp:nvSpPr>
      <dsp:spPr>
        <a:xfrm>
          <a:off x="6503543"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Average Rental Rate:</a:t>
          </a:r>
          <a:br>
            <a:rPr lang="en-GB" sz="1100" kern="1200" dirty="0" smtClean="0"/>
          </a:br>
          <a:r>
            <a:rPr lang="en-GB" sz="1100" kern="1200" dirty="0" smtClean="0"/>
            <a:t>2.98</a:t>
          </a:r>
          <a:endParaRPr lang="ru-RU" sz="1100" kern="1200" dirty="0"/>
        </a:p>
      </dsp:txBody>
      <dsp:txXfrm>
        <a:off x="6503543" y="375333"/>
        <a:ext cx="1181025" cy="708615"/>
      </dsp:txXfrm>
    </dsp:sp>
    <dsp:sp modelId="{D5168CCB-16F6-40C1-BB92-F621F8EEBAD2}">
      <dsp:nvSpPr>
        <dsp:cNvPr id="0" name=""/>
        <dsp:cNvSpPr/>
      </dsp:nvSpPr>
      <dsp:spPr>
        <a:xfrm>
          <a:off x="7802671" y="375333"/>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Minimum Movie Length:</a:t>
          </a:r>
          <a:br>
            <a:rPr lang="en-GB" sz="1100" kern="1200" dirty="0" smtClean="0"/>
          </a:br>
          <a:r>
            <a:rPr lang="en-GB" sz="1100" kern="1200" dirty="0" smtClean="0"/>
            <a:t>46-minutes</a:t>
          </a:r>
          <a:endParaRPr lang="ru-RU" sz="1100" kern="1200" dirty="0"/>
        </a:p>
      </dsp:txBody>
      <dsp:txXfrm>
        <a:off x="7802671" y="375333"/>
        <a:ext cx="1181025" cy="708615"/>
      </dsp:txXfrm>
    </dsp:sp>
    <dsp:sp modelId="{61174389-5CAD-4272-A979-3B49535692F3}">
      <dsp:nvSpPr>
        <dsp:cNvPr id="0" name=""/>
        <dsp:cNvSpPr/>
      </dsp:nvSpPr>
      <dsp:spPr>
        <a:xfrm>
          <a:off x="657466"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Maximum Movie Length:</a:t>
          </a:r>
          <a:br>
            <a:rPr lang="en-GB" sz="1100" kern="1200" dirty="0" smtClean="0"/>
          </a:br>
          <a:r>
            <a:rPr lang="en-GB" sz="1100" kern="1200" dirty="0" smtClean="0"/>
            <a:t>185-minutes</a:t>
          </a:r>
          <a:endParaRPr lang="ru-RU" sz="1100" kern="1200" dirty="0"/>
        </a:p>
      </dsp:txBody>
      <dsp:txXfrm>
        <a:off x="657466" y="1202051"/>
        <a:ext cx="1181025" cy="708615"/>
      </dsp:txXfrm>
    </dsp:sp>
    <dsp:sp modelId="{B53990E8-7FFD-451F-B57B-004AFA0B5E28}">
      <dsp:nvSpPr>
        <dsp:cNvPr id="0" name=""/>
        <dsp:cNvSpPr/>
      </dsp:nvSpPr>
      <dsp:spPr>
        <a:xfrm>
          <a:off x="1956594"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Average Movie Length:</a:t>
          </a:r>
          <a:br>
            <a:rPr lang="en-GB" sz="1100" kern="1200" dirty="0" smtClean="0"/>
          </a:br>
          <a:r>
            <a:rPr lang="en-GB" sz="1100" kern="1200" dirty="0" smtClean="0"/>
            <a:t>115-minutes</a:t>
          </a:r>
          <a:endParaRPr lang="ru-RU" sz="1100" kern="1200" dirty="0"/>
        </a:p>
      </dsp:txBody>
      <dsp:txXfrm>
        <a:off x="1956594" y="1202051"/>
        <a:ext cx="1181025" cy="708615"/>
      </dsp:txXfrm>
    </dsp:sp>
    <dsp:sp modelId="{395C8B28-DB87-4668-B0E3-AC54B2390494}">
      <dsp:nvSpPr>
        <dsp:cNvPr id="0" name=""/>
        <dsp:cNvSpPr/>
      </dsp:nvSpPr>
      <dsp:spPr>
        <a:xfrm>
          <a:off x="3255723"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Minimum Replacement Cost:</a:t>
          </a:r>
          <a:br>
            <a:rPr lang="en-GB" sz="1100" kern="1200" dirty="0" smtClean="0"/>
          </a:br>
          <a:r>
            <a:rPr lang="en-GB" sz="1100" kern="1200" dirty="0" smtClean="0"/>
            <a:t>9.99</a:t>
          </a:r>
          <a:endParaRPr lang="ru-RU" sz="1100" kern="1200" dirty="0"/>
        </a:p>
      </dsp:txBody>
      <dsp:txXfrm>
        <a:off x="3255723" y="1202051"/>
        <a:ext cx="1181025" cy="708615"/>
      </dsp:txXfrm>
    </dsp:sp>
    <dsp:sp modelId="{B7104277-6C6D-4536-B3C1-9C32A07062DF}">
      <dsp:nvSpPr>
        <dsp:cNvPr id="0" name=""/>
        <dsp:cNvSpPr/>
      </dsp:nvSpPr>
      <dsp:spPr>
        <a:xfrm>
          <a:off x="4554851"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Maximum Replacement Cost:</a:t>
          </a:r>
          <a:br>
            <a:rPr lang="en-GB" sz="1100" kern="1200" dirty="0" smtClean="0"/>
          </a:br>
          <a:r>
            <a:rPr lang="en-GB" sz="1100" kern="1200" dirty="0" smtClean="0"/>
            <a:t>29.99</a:t>
          </a:r>
          <a:endParaRPr lang="ru-RU" sz="1100" kern="1200" dirty="0"/>
        </a:p>
      </dsp:txBody>
      <dsp:txXfrm>
        <a:off x="4554851" y="1202051"/>
        <a:ext cx="1181025" cy="708615"/>
      </dsp:txXfrm>
    </dsp:sp>
    <dsp:sp modelId="{D766E4BE-A9F5-4B0D-966E-E40DBE76DA17}">
      <dsp:nvSpPr>
        <dsp:cNvPr id="0" name=""/>
        <dsp:cNvSpPr/>
      </dsp:nvSpPr>
      <dsp:spPr>
        <a:xfrm>
          <a:off x="5853979"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Average Replacement Cost:</a:t>
          </a:r>
          <a:br>
            <a:rPr lang="en-GB" sz="1100" kern="1200" dirty="0" smtClean="0"/>
          </a:br>
          <a:r>
            <a:rPr lang="en-GB" sz="1100" kern="1200" dirty="0" smtClean="0"/>
            <a:t>19.98</a:t>
          </a:r>
          <a:endParaRPr lang="ru-RU" sz="1100" kern="1200" dirty="0"/>
        </a:p>
      </dsp:txBody>
      <dsp:txXfrm>
        <a:off x="5853979" y="1202051"/>
        <a:ext cx="1181025" cy="708615"/>
      </dsp:txXfrm>
    </dsp:sp>
    <dsp:sp modelId="{0592643F-402A-40C1-872B-2968B145A129}">
      <dsp:nvSpPr>
        <dsp:cNvPr id="0" name=""/>
        <dsp:cNvSpPr/>
      </dsp:nvSpPr>
      <dsp:spPr>
        <a:xfrm>
          <a:off x="7153107" y="1202051"/>
          <a:ext cx="1181025" cy="708615"/>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Total Movie Count:</a:t>
          </a:r>
          <a:br>
            <a:rPr lang="en-GB" sz="1100" kern="1200" dirty="0" smtClean="0"/>
          </a:br>
          <a:r>
            <a:rPr lang="en-GB" sz="1100" kern="1200" dirty="0" smtClean="0"/>
            <a:t>1000-Movies</a:t>
          </a:r>
          <a:endParaRPr lang="ru-RU" sz="1100" kern="1200" dirty="0"/>
        </a:p>
      </dsp:txBody>
      <dsp:txXfrm>
        <a:off x="7153107" y="1202051"/>
        <a:ext cx="1181025" cy="708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8DD9E-DF16-4EBD-BD8D-6D0BF7B2BDD1}">
      <dsp:nvSpPr>
        <dsp:cNvPr id="0" name=""/>
        <dsp:cNvSpPr/>
      </dsp:nvSpPr>
      <dsp:spPr>
        <a:xfrm>
          <a:off x="1220319" y="156"/>
          <a:ext cx="1523479" cy="914087"/>
        </a:xfrm>
        <a:prstGeom prst="rect">
          <a:avLst/>
        </a:prstGeom>
        <a:solidFill>
          <a:schemeClr val="accent3">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Most Common Movie Title: “Academy Dinosaur”</a:t>
          </a:r>
          <a:endParaRPr lang="ru-RU" sz="1400" kern="1200" dirty="0"/>
        </a:p>
      </dsp:txBody>
      <dsp:txXfrm>
        <a:off x="1220319" y="156"/>
        <a:ext cx="1523479" cy="914087"/>
      </dsp:txXfrm>
    </dsp:sp>
    <dsp:sp modelId="{45CA5B0D-B1B2-4EF5-849E-4C9BA28AB8E2}">
      <dsp:nvSpPr>
        <dsp:cNvPr id="0" name=""/>
        <dsp:cNvSpPr/>
      </dsp:nvSpPr>
      <dsp:spPr>
        <a:xfrm>
          <a:off x="2896146" y="156"/>
          <a:ext cx="1523479" cy="914087"/>
        </a:xfrm>
        <a:prstGeom prst="rect">
          <a:avLst/>
        </a:prstGeom>
        <a:solidFill>
          <a:schemeClr val="accent3">
            <a:alpha val="90000"/>
            <a:hueOff val="0"/>
            <a:satOff val="0"/>
            <a:lumOff val="0"/>
            <a:alphaOff val="-13333"/>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Most Common Movie Release Year: “2006”</a:t>
          </a:r>
          <a:endParaRPr lang="ru-RU" sz="1400" kern="1200" dirty="0"/>
        </a:p>
      </dsp:txBody>
      <dsp:txXfrm>
        <a:off x="2896146" y="156"/>
        <a:ext cx="1523479" cy="914087"/>
      </dsp:txXfrm>
    </dsp:sp>
    <dsp:sp modelId="{3C4682E2-4FF9-4302-9574-0D3797B28430}">
      <dsp:nvSpPr>
        <dsp:cNvPr id="0" name=""/>
        <dsp:cNvSpPr/>
      </dsp:nvSpPr>
      <dsp:spPr>
        <a:xfrm>
          <a:off x="4571973" y="156"/>
          <a:ext cx="1523479" cy="914087"/>
        </a:xfrm>
        <a:prstGeom prst="rect">
          <a:avLst/>
        </a:prstGeom>
        <a:solidFill>
          <a:schemeClr val="accent3">
            <a:alpha val="90000"/>
            <a:hueOff val="0"/>
            <a:satOff val="0"/>
            <a:lumOff val="0"/>
            <a:alphaOff val="-26667"/>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Most Common Movie MPAA Rating: “PG-13”</a:t>
          </a:r>
          <a:endParaRPr lang="ru-RU" sz="1400" kern="1200" dirty="0"/>
        </a:p>
      </dsp:txBody>
      <dsp:txXfrm>
        <a:off x="4571973" y="156"/>
        <a:ext cx="1523479" cy="914087"/>
      </dsp:txXfrm>
    </dsp:sp>
    <dsp:sp modelId="{9B6C02CA-0F79-48A4-ADF4-D77ECBC835BC}">
      <dsp:nvSpPr>
        <dsp:cNvPr id="0" name=""/>
        <dsp:cNvSpPr/>
      </dsp:nvSpPr>
      <dsp:spPr>
        <a:xfrm>
          <a:off x="6247800" y="156"/>
          <a:ext cx="1523479" cy="914087"/>
        </a:xfrm>
        <a:prstGeom prst="rect">
          <a:avLst/>
        </a:prstGeom>
        <a:solidFill>
          <a:schemeClr val="accent3">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Most Common Customer Name: “Jamie Abney”</a:t>
          </a:r>
          <a:endParaRPr lang="ru-RU" sz="1400" kern="1200" dirty="0"/>
        </a:p>
      </dsp:txBody>
      <dsp:txXfrm>
        <a:off x="6247800" y="156"/>
        <a:ext cx="1523479" cy="914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9BB7D-B78A-4853-9D77-E557F33C2EB5}">
      <dsp:nvSpPr>
        <dsp:cNvPr id="0" name=""/>
        <dsp:cNvSpPr/>
      </dsp:nvSpPr>
      <dsp:spPr>
        <a:xfrm rot="5400000">
          <a:off x="4816466" y="-3136384"/>
          <a:ext cx="682207" cy="7110224"/>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PG, R, NC-17, PG-13, G</a:t>
          </a:r>
          <a:endParaRPr lang="ru-RU" sz="1400" kern="1200" dirty="0"/>
        </a:p>
      </dsp:txBody>
      <dsp:txXfrm rot="-5400000">
        <a:off x="1602458" y="110927"/>
        <a:ext cx="7076921" cy="615601"/>
      </dsp:txXfrm>
    </dsp:sp>
    <dsp:sp modelId="{9FD3E1E7-B85F-482A-86E7-F16472666F47}">
      <dsp:nvSpPr>
        <dsp:cNvPr id="0" name=""/>
        <dsp:cNvSpPr/>
      </dsp:nvSpPr>
      <dsp:spPr>
        <a:xfrm>
          <a:off x="60184" y="1265"/>
          <a:ext cx="1542274" cy="834925"/>
        </a:xfrm>
        <a:prstGeom prst="roundRect">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GB" sz="2000" kern="1200" dirty="0" smtClean="0"/>
            <a:t>Movie Ratings</a:t>
          </a:r>
          <a:endParaRPr lang="ru-RU" sz="2000" kern="1200" dirty="0"/>
        </a:p>
      </dsp:txBody>
      <dsp:txXfrm>
        <a:off x="100942" y="42023"/>
        <a:ext cx="1460758" cy="753409"/>
      </dsp:txXfrm>
    </dsp:sp>
    <dsp:sp modelId="{333BC620-C3A0-4B7B-98E7-A48671E9593B}">
      <dsp:nvSpPr>
        <dsp:cNvPr id="0" name=""/>
        <dsp:cNvSpPr/>
      </dsp:nvSpPr>
      <dsp:spPr>
        <a:xfrm rot="5400000">
          <a:off x="4864541" y="-2274590"/>
          <a:ext cx="615814" cy="7139980"/>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English</a:t>
          </a:r>
          <a:endParaRPr lang="ru-RU" sz="3300" kern="1200" dirty="0"/>
        </a:p>
      </dsp:txBody>
      <dsp:txXfrm rot="-5400000">
        <a:off x="1602458" y="1017555"/>
        <a:ext cx="7109918" cy="555690"/>
      </dsp:txXfrm>
    </dsp:sp>
    <dsp:sp modelId="{3D814373-FB13-494D-AF6C-223BC424C5D3}">
      <dsp:nvSpPr>
        <dsp:cNvPr id="0" name=""/>
        <dsp:cNvSpPr/>
      </dsp:nvSpPr>
      <dsp:spPr>
        <a:xfrm>
          <a:off x="60184" y="877937"/>
          <a:ext cx="1542274" cy="834925"/>
        </a:xfrm>
        <a:prstGeom prst="roundRect">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GB" sz="2000" kern="1200" dirty="0" smtClean="0"/>
            <a:t>Language</a:t>
          </a:r>
          <a:endParaRPr lang="ru-RU" sz="2500" kern="1200" dirty="0"/>
        </a:p>
      </dsp:txBody>
      <dsp:txXfrm>
        <a:off x="100942" y="918695"/>
        <a:ext cx="1460758" cy="753409"/>
      </dsp:txXfrm>
    </dsp:sp>
    <dsp:sp modelId="{76A04AE4-4746-42E1-A2E0-3B44748D109D}">
      <dsp:nvSpPr>
        <dsp:cNvPr id="0" name=""/>
        <dsp:cNvSpPr/>
      </dsp:nvSpPr>
      <dsp:spPr>
        <a:xfrm rot="5400000">
          <a:off x="4844606" y="-1418481"/>
          <a:ext cx="687711" cy="7181107"/>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Thriller, Sci-Fi, Comedy, War, Family, Games, Crime, Animation, Romance, Documentary, Classics, Sports, New, Children, Music, Travel, Foreign, Horror, Drama, Action.</a:t>
          </a:r>
          <a:endParaRPr lang="ru-RU" sz="1600" kern="1200" dirty="0"/>
        </a:p>
      </dsp:txBody>
      <dsp:txXfrm rot="-5400000">
        <a:off x="1597909" y="1861787"/>
        <a:ext cx="7147536" cy="620569"/>
      </dsp:txXfrm>
    </dsp:sp>
    <dsp:sp modelId="{1C7E2A44-C5B5-4432-92A7-FEA3983FB7E9}">
      <dsp:nvSpPr>
        <dsp:cNvPr id="0" name=""/>
        <dsp:cNvSpPr/>
      </dsp:nvSpPr>
      <dsp:spPr>
        <a:xfrm>
          <a:off x="60184" y="1754609"/>
          <a:ext cx="1537723" cy="834925"/>
        </a:xfrm>
        <a:prstGeom prst="roundRect">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GB" sz="2000" kern="1200" dirty="0" smtClean="0"/>
            <a:t>Movie genres</a:t>
          </a:r>
          <a:endParaRPr lang="ru-RU" sz="2000" kern="1200" dirty="0"/>
        </a:p>
      </dsp:txBody>
      <dsp:txXfrm>
        <a:off x="100942" y="1795367"/>
        <a:ext cx="1456207" cy="753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D454-483E-4220-A42E-9FD89968D704}">
      <dsp:nvSpPr>
        <dsp:cNvPr id="0" name=""/>
        <dsp:cNvSpPr/>
      </dsp:nvSpPr>
      <dsp:spPr>
        <a:xfrm>
          <a:off x="-7059455" y="-1080124"/>
          <a:ext cx="8408649" cy="8408649"/>
        </a:xfrm>
        <a:prstGeom prst="blockArc">
          <a:avLst>
            <a:gd name="adj1" fmla="val 18900000"/>
            <a:gd name="adj2" fmla="val 2700000"/>
            <a:gd name="adj3" fmla="val 257"/>
          </a:avLst>
        </a:prstGeom>
        <a:noFill/>
        <a:ln w="1905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23CA83C-38C2-4F3C-8CB9-9232D67BEDCA}">
      <dsp:nvSpPr>
        <dsp:cNvPr id="0" name=""/>
        <dsp:cNvSpPr/>
      </dsp:nvSpPr>
      <dsp:spPr>
        <a:xfrm>
          <a:off x="438325" y="284052"/>
          <a:ext cx="8622258"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b="0" kern="1200" cap="none" spc="0" dirty="0" smtClean="0">
              <a:ln w="18415" cmpd="sng">
                <a:prstDash val="solid"/>
              </a:ln>
              <a:effectLst>
                <a:outerShdw blurRad="63500" dir="3600000" algn="tl" rotWithShape="0">
                  <a:srgbClr val="000000">
                    <a:alpha val="70000"/>
                  </a:srgbClr>
                </a:outerShdw>
              </a:effectLst>
            </a:rPr>
            <a:t>Rockbuster Stealth LCC has customers based all over the world.</a:t>
          </a:r>
          <a:endParaRPr lang="ru-RU" sz="2000" b="0" kern="1200" cap="none" spc="0" dirty="0">
            <a:ln w="18415" cmpd="sng">
              <a:prstDash val="solid"/>
            </a:ln>
            <a:effectLst>
              <a:outerShdw blurRad="63500" dir="3600000" algn="tl" rotWithShape="0">
                <a:srgbClr val="000000">
                  <a:alpha val="70000"/>
                </a:srgbClr>
              </a:outerShdw>
            </a:effectLst>
          </a:endParaRPr>
        </a:p>
      </dsp:txBody>
      <dsp:txXfrm>
        <a:off x="438325" y="284052"/>
        <a:ext cx="8622258" cy="567854"/>
      </dsp:txXfrm>
    </dsp:sp>
    <dsp:sp modelId="{FB6EF994-8462-4D48-91A8-04C4CCD6E817}">
      <dsp:nvSpPr>
        <dsp:cNvPr id="0" name=""/>
        <dsp:cNvSpPr/>
      </dsp:nvSpPr>
      <dsp:spPr>
        <a:xfrm>
          <a:off x="83416" y="213070"/>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FCFEA1E-9775-42E6-80B6-5846A6A58152}">
      <dsp:nvSpPr>
        <dsp:cNvPr id="0" name=""/>
        <dsp:cNvSpPr/>
      </dsp:nvSpPr>
      <dsp:spPr>
        <a:xfrm>
          <a:off x="952568" y="1136334"/>
          <a:ext cx="8108015"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The customers with high lifetime value and also the biggest revenue drivers reside in India, China, Japan, Mexico and the United States.</a:t>
          </a:r>
          <a:endParaRPr lang="ru-RU" sz="2000" kern="1200" dirty="0">
            <a:effectLst>
              <a:outerShdw blurRad="38100" dist="38100" dir="2700000" algn="tl">
                <a:srgbClr val="000000">
                  <a:alpha val="43137"/>
                </a:srgbClr>
              </a:outerShdw>
            </a:effectLst>
          </a:endParaRPr>
        </a:p>
      </dsp:txBody>
      <dsp:txXfrm>
        <a:off x="952568" y="1136334"/>
        <a:ext cx="8108015" cy="567854"/>
      </dsp:txXfrm>
    </dsp:sp>
    <dsp:sp modelId="{2365AFE2-9086-4DF7-89F0-5B62C9C258F3}">
      <dsp:nvSpPr>
        <dsp:cNvPr id="0" name=""/>
        <dsp:cNvSpPr/>
      </dsp:nvSpPr>
      <dsp:spPr>
        <a:xfrm>
          <a:off x="597659" y="1065352"/>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12DB00-8A2A-4C3E-A17A-C7FED06BE1E1}">
      <dsp:nvSpPr>
        <dsp:cNvPr id="0" name=""/>
        <dsp:cNvSpPr/>
      </dsp:nvSpPr>
      <dsp:spPr>
        <a:xfrm>
          <a:off x="1234371" y="1987990"/>
          <a:ext cx="7826212"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The top 5 revenue making customers are: Arlene Harvey, Kyle Spurlock, Marlene Welch, Glen Talbert, Clinton Buford.</a:t>
          </a:r>
          <a:endParaRPr lang="ru-RU" sz="2000" kern="1200" dirty="0">
            <a:effectLst>
              <a:outerShdw blurRad="38100" dist="38100" dir="2700000" algn="tl">
                <a:srgbClr val="000000">
                  <a:alpha val="43137"/>
                </a:srgbClr>
              </a:outerShdw>
            </a:effectLst>
          </a:endParaRPr>
        </a:p>
      </dsp:txBody>
      <dsp:txXfrm>
        <a:off x="1234371" y="1987990"/>
        <a:ext cx="7826212" cy="567854"/>
      </dsp:txXfrm>
    </dsp:sp>
    <dsp:sp modelId="{220858CA-376F-4990-B8C0-E4E3E1EC8C13}">
      <dsp:nvSpPr>
        <dsp:cNvPr id="0" name=""/>
        <dsp:cNvSpPr/>
      </dsp:nvSpPr>
      <dsp:spPr>
        <a:xfrm>
          <a:off x="879462" y="1917009"/>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7DBF59D-868D-4256-8BA9-C5725D25AF6A}">
      <dsp:nvSpPr>
        <dsp:cNvPr id="0" name=""/>
        <dsp:cNvSpPr/>
      </dsp:nvSpPr>
      <dsp:spPr>
        <a:xfrm>
          <a:off x="1324348" y="2840272"/>
          <a:ext cx="7736235"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The leading genres for India, United States and Mexico are “Sports”. Whereas in China it’s “Animation”, and in Japan it’s “New”.</a:t>
          </a:r>
          <a:endParaRPr lang="ru-RU" sz="2000" kern="1200" dirty="0">
            <a:effectLst>
              <a:outerShdw blurRad="38100" dist="38100" dir="2700000" algn="tl">
                <a:srgbClr val="000000">
                  <a:alpha val="43137"/>
                </a:srgbClr>
              </a:outerShdw>
            </a:effectLst>
          </a:endParaRPr>
        </a:p>
      </dsp:txBody>
      <dsp:txXfrm>
        <a:off x="1324348" y="2840272"/>
        <a:ext cx="7736235" cy="567854"/>
      </dsp:txXfrm>
    </dsp:sp>
    <dsp:sp modelId="{6FEE1B2D-2004-41DC-BED8-FF20D1FF8FDA}">
      <dsp:nvSpPr>
        <dsp:cNvPr id="0" name=""/>
        <dsp:cNvSpPr/>
      </dsp:nvSpPr>
      <dsp:spPr>
        <a:xfrm>
          <a:off x="969439" y="2769290"/>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DD2EF8D-9A9F-43DB-8909-20B89CE2839F}">
      <dsp:nvSpPr>
        <dsp:cNvPr id="0" name=""/>
        <dsp:cNvSpPr/>
      </dsp:nvSpPr>
      <dsp:spPr>
        <a:xfrm>
          <a:off x="1234371" y="3692554"/>
          <a:ext cx="7826212"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All movie ratings have a significant presence, but PG-13 and NC-17 hold the top two spots.</a:t>
          </a:r>
          <a:endParaRPr lang="ru-RU" sz="2000" kern="1200" dirty="0">
            <a:effectLst>
              <a:outerShdw blurRad="38100" dist="38100" dir="2700000" algn="tl">
                <a:srgbClr val="000000">
                  <a:alpha val="43137"/>
                </a:srgbClr>
              </a:outerShdw>
            </a:effectLst>
          </a:endParaRPr>
        </a:p>
      </dsp:txBody>
      <dsp:txXfrm>
        <a:off x="1234371" y="3692554"/>
        <a:ext cx="7826212" cy="567854"/>
      </dsp:txXfrm>
    </dsp:sp>
    <dsp:sp modelId="{703E4F83-8EE9-4FC7-854B-BFAC37DCD883}">
      <dsp:nvSpPr>
        <dsp:cNvPr id="0" name=""/>
        <dsp:cNvSpPr/>
      </dsp:nvSpPr>
      <dsp:spPr>
        <a:xfrm>
          <a:off x="879462" y="3621572"/>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918A6B2-F795-4DED-AEB0-AC65BD189ADD}">
      <dsp:nvSpPr>
        <dsp:cNvPr id="0" name=""/>
        <dsp:cNvSpPr/>
      </dsp:nvSpPr>
      <dsp:spPr>
        <a:xfrm>
          <a:off x="952568" y="4544211"/>
          <a:ext cx="8108015"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All of the movies are in English and have been released in 2006.</a:t>
          </a:r>
          <a:endParaRPr lang="ru-RU" sz="2000" kern="1200" dirty="0">
            <a:effectLst>
              <a:outerShdw blurRad="38100" dist="38100" dir="2700000" algn="tl">
                <a:srgbClr val="000000">
                  <a:alpha val="43137"/>
                </a:srgbClr>
              </a:outerShdw>
            </a:effectLst>
          </a:endParaRPr>
        </a:p>
      </dsp:txBody>
      <dsp:txXfrm>
        <a:off x="952568" y="4544211"/>
        <a:ext cx="8108015" cy="567854"/>
      </dsp:txXfrm>
    </dsp:sp>
    <dsp:sp modelId="{B2A7D234-9BD8-41DA-B934-23F1FEF2E1F9}">
      <dsp:nvSpPr>
        <dsp:cNvPr id="0" name=""/>
        <dsp:cNvSpPr/>
      </dsp:nvSpPr>
      <dsp:spPr>
        <a:xfrm>
          <a:off x="597659" y="4473229"/>
          <a:ext cx="709818" cy="709818"/>
        </a:xfrm>
        <a:prstGeom prst="ellipse">
          <a:avLst/>
        </a:prstGeom>
        <a:solidFill>
          <a:schemeClr val="accent3"/>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5780592-1BFC-4398-9B6A-1FB8911CC713}">
      <dsp:nvSpPr>
        <dsp:cNvPr id="0" name=""/>
        <dsp:cNvSpPr/>
      </dsp:nvSpPr>
      <dsp:spPr>
        <a:xfrm>
          <a:off x="438325" y="5396493"/>
          <a:ext cx="8622258" cy="567854"/>
        </a:xfrm>
        <a:prstGeom prst="rect">
          <a:avLst/>
        </a:prstGeom>
        <a:gradFill rotWithShape="0">
          <a:gsLst>
            <a:gs pos="0">
              <a:schemeClr val="accent1">
                <a:hueOff val="0"/>
                <a:satOff val="0"/>
                <a:lumOff val="0"/>
                <a:alphaOff val="0"/>
                <a:shade val="63000"/>
                <a:satMod val="110000"/>
              </a:schemeClr>
            </a:gs>
            <a:gs pos="30000">
              <a:schemeClr val="accent1">
                <a:hueOff val="0"/>
                <a:satOff val="0"/>
                <a:lumOff val="0"/>
                <a:alphaOff val="0"/>
                <a:shade val="90000"/>
                <a:satMod val="120000"/>
              </a:schemeClr>
            </a:gs>
            <a:gs pos="45000">
              <a:schemeClr val="accent1">
                <a:hueOff val="0"/>
                <a:satOff val="0"/>
                <a:lumOff val="0"/>
                <a:alphaOff val="0"/>
                <a:shade val="100000"/>
                <a:satMod val="128000"/>
              </a:schemeClr>
            </a:gs>
            <a:gs pos="55000">
              <a:schemeClr val="accent1">
                <a:hueOff val="0"/>
                <a:satOff val="0"/>
                <a:lumOff val="0"/>
                <a:alphaOff val="0"/>
                <a:shade val="100000"/>
                <a:satMod val="128000"/>
              </a:schemeClr>
            </a:gs>
            <a:gs pos="73000">
              <a:schemeClr val="accent1">
                <a:hueOff val="0"/>
                <a:satOff val="0"/>
                <a:lumOff val="0"/>
                <a:alphaOff val="0"/>
                <a:shade val="90000"/>
                <a:satMod val="120000"/>
              </a:schemeClr>
            </a:gs>
            <a:gs pos="100000">
              <a:schemeClr val="accent1">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07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The top 5 movies in terms of revenue are not an example of profitable movie genres.</a:t>
          </a:r>
          <a:endParaRPr lang="ru-RU" sz="2000" kern="1200" dirty="0">
            <a:effectLst>
              <a:outerShdw blurRad="38100" dist="38100" dir="2700000" algn="tl">
                <a:srgbClr val="000000">
                  <a:alpha val="43137"/>
                </a:srgbClr>
              </a:outerShdw>
            </a:effectLst>
          </a:endParaRPr>
        </a:p>
      </dsp:txBody>
      <dsp:txXfrm>
        <a:off x="438325" y="5396493"/>
        <a:ext cx="8622258" cy="567854"/>
      </dsp:txXfrm>
    </dsp:sp>
    <dsp:sp modelId="{A1A646EF-AE6C-483C-A86E-0D52DEB1F21C}">
      <dsp:nvSpPr>
        <dsp:cNvPr id="0" name=""/>
        <dsp:cNvSpPr/>
      </dsp:nvSpPr>
      <dsp:spPr>
        <a:xfrm>
          <a:off x="83416" y="5325511"/>
          <a:ext cx="709818" cy="70981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AB87E-05AE-4D50-B1A9-A9342259E77E}">
      <dsp:nvSpPr>
        <dsp:cNvPr id="0" name=""/>
        <dsp:cNvSpPr/>
      </dsp:nvSpPr>
      <dsp:spPr>
        <a:xfrm>
          <a:off x="0" y="5312281"/>
          <a:ext cx="9144000" cy="697234"/>
        </a:xfrm>
        <a:prstGeom prst="rec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endParaRPr lang="ru-RU" sz="1400" kern="1200"/>
        </a:p>
      </dsp:txBody>
      <dsp:txXfrm>
        <a:off x="0" y="5312281"/>
        <a:ext cx="9144000" cy="697234"/>
      </dsp:txXfrm>
    </dsp:sp>
    <dsp:sp modelId="{031A6C61-1E4B-4283-A936-DE13887C54DB}">
      <dsp:nvSpPr>
        <dsp:cNvPr id="0" name=""/>
        <dsp:cNvSpPr/>
      </dsp:nvSpPr>
      <dsp:spPr>
        <a:xfrm rot="10800000">
          <a:off x="0" y="4250393"/>
          <a:ext cx="9144000" cy="1072345"/>
        </a:xfrm>
        <a:prstGeom prst="upArrowCallou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2"/>
              </a:solidFill>
            </a:rPr>
            <a:t>When it comes to launching a new online streaming service, the visual design will play a crucial role. Therefore discuss the visuals with the design team to further boost customer interest.</a:t>
          </a:r>
          <a:endParaRPr lang="ru-RU" sz="1400" b="1" kern="1200" dirty="0">
            <a:solidFill>
              <a:schemeClr val="tx2"/>
            </a:solidFill>
          </a:endParaRPr>
        </a:p>
      </dsp:txBody>
      <dsp:txXfrm rot="10800000">
        <a:off x="0" y="4250393"/>
        <a:ext cx="9144000" cy="696778"/>
      </dsp:txXfrm>
    </dsp:sp>
    <dsp:sp modelId="{7F7409B4-1927-4633-8074-E31079E6505C}">
      <dsp:nvSpPr>
        <dsp:cNvPr id="0" name=""/>
        <dsp:cNvSpPr/>
      </dsp:nvSpPr>
      <dsp:spPr>
        <a:xfrm rot="10800000">
          <a:off x="0" y="3188506"/>
          <a:ext cx="9144000" cy="1072345"/>
        </a:xfrm>
        <a:prstGeom prst="upArrowCallou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2"/>
              </a:solidFill>
            </a:rPr>
            <a:t>Invest in promoting Sports, Foreign and Documentary movies for India. Animation, Sports and Family for China. Sports, Drama and Documentary for US. New, Drama and Animation for Japan. Sports, Sci-Fi and Foreign for Mexico.</a:t>
          </a:r>
          <a:endParaRPr lang="ru-RU" sz="1400" b="1" kern="1200" dirty="0">
            <a:solidFill>
              <a:schemeClr val="tx2"/>
            </a:solidFill>
          </a:endParaRPr>
        </a:p>
      </dsp:txBody>
      <dsp:txXfrm rot="10800000">
        <a:off x="0" y="3188506"/>
        <a:ext cx="9144000" cy="696778"/>
      </dsp:txXfrm>
    </dsp:sp>
    <dsp:sp modelId="{A018A3BC-32B6-4201-A061-6CE4820BB6C4}">
      <dsp:nvSpPr>
        <dsp:cNvPr id="0" name=""/>
        <dsp:cNvSpPr/>
      </dsp:nvSpPr>
      <dsp:spPr>
        <a:xfrm rot="10800000">
          <a:off x="0" y="2126618"/>
          <a:ext cx="9144000" cy="1072345"/>
        </a:xfrm>
        <a:prstGeom prst="upArrowCallou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2"/>
              </a:solidFill>
            </a:rPr>
            <a:t>Focus on loading more Sports, Sci-Fi, Animation, Drama and Comedy movies. </a:t>
          </a:r>
          <a:endParaRPr lang="ru-RU" sz="1400" b="1" kern="1200" dirty="0">
            <a:solidFill>
              <a:schemeClr val="tx2"/>
            </a:solidFill>
          </a:endParaRPr>
        </a:p>
      </dsp:txBody>
      <dsp:txXfrm rot="10800000">
        <a:off x="0" y="2126618"/>
        <a:ext cx="9144000" cy="696778"/>
      </dsp:txXfrm>
    </dsp:sp>
    <dsp:sp modelId="{8A519227-8C3F-4439-81F0-CB5E989C0157}">
      <dsp:nvSpPr>
        <dsp:cNvPr id="0" name=""/>
        <dsp:cNvSpPr/>
      </dsp:nvSpPr>
      <dsp:spPr>
        <a:xfrm rot="10800000">
          <a:off x="0" y="1064731"/>
          <a:ext cx="9144000" cy="1072345"/>
        </a:xfrm>
        <a:prstGeom prst="upArrowCallou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2"/>
              </a:solidFill>
            </a:rPr>
            <a:t>Invest in incentivizing our top performing customers. (loyalty cards, discounts, special gifts etc.)</a:t>
          </a:r>
          <a:endParaRPr lang="ru-RU" sz="1400" b="1" kern="1200" dirty="0">
            <a:solidFill>
              <a:schemeClr val="tx2"/>
            </a:solidFill>
          </a:endParaRPr>
        </a:p>
      </dsp:txBody>
      <dsp:txXfrm rot="10800000">
        <a:off x="0" y="1064731"/>
        <a:ext cx="9144000" cy="696778"/>
      </dsp:txXfrm>
    </dsp:sp>
    <dsp:sp modelId="{D2F4D857-167B-4784-9DF9-88DD775A138F}">
      <dsp:nvSpPr>
        <dsp:cNvPr id="0" name=""/>
        <dsp:cNvSpPr/>
      </dsp:nvSpPr>
      <dsp:spPr>
        <a:xfrm rot="10800000">
          <a:off x="0" y="2843"/>
          <a:ext cx="9144000" cy="1072345"/>
        </a:xfrm>
        <a:prstGeom prst="upArrowCallout">
          <a:avLst/>
        </a:prstGeom>
        <a:no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2"/>
              </a:solidFill>
            </a:rPr>
            <a:t>Get more movies from different release years, as we only have movies from 2006.</a:t>
          </a:r>
          <a:endParaRPr lang="ru-RU" sz="1400" b="1" kern="1200" dirty="0">
            <a:solidFill>
              <a:schemeClr val="tx2"/>
            </a:solidFill>
          </a:endParaRPr>
        </a:p>
      </dsp:txBody>
      <dsp:txXfrm rot="10800000">
        <a:off x="0" y="2843"/>
        <a:ext cx="9144000" cy="6967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6/9/2023</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6/9/2023</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6/9/2023</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6/9/2023</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6/9/2023</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6/9/2023</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6/9/2023</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6/9/2023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app/profile/ivan.dimitrov/viz/RockbusterStealthLCCDataAnalysis/Story1?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6.jpeg"/><Relationship Id="rId16" Type="http://schemas.openxmlformats.org/officeDocument/2006/relationships/diagramColors" Target="../diagrams/colors3.xml"/><Relationship Id="rId1" Type="http://schemas.openxmlformats.org/officeDocument/2006/relationships/slideLayout" Target="../slideLayouts/slideLayout2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ROCKBUSTER STEALTH lcC</a:t>
            </a:r>
            <a:endParaRPr lang="ru-RU" dirty="0"/>
          </a:p>
        </p:txBody>
      </p:sp>
      <p:sp>
        <p:nvSpPr>
          <p:cNvPr id="3" name="Subtitle 2"/>
          <p:cNvSpPr>
            <a:spLocks noGrp="1"/>
          </p:cNvSpPr>
          <p:nvPr>
            <p:ph type="subTitle" idx="1"/>
          </p:nvPr>
        </p:nvSpPr>
        <p:spPr/>
        <p:txBody>
          <a:bodyPr/>
          <a:lstStyle/>
          <a:p>
            <a:r>
              <a:rPr lang="en-GB" dirty="0" smtClean="0"/>
              <a:t>BUSINESS STRATEGY FOR 2020</a:t>
            </a:r>
            <a:endParaRPr lang="ru-RU" dirty="0"/>
          </a:p>
        </p:txBody>
      </p:sp>
      <p:sp>
        <p:nvSpPr>
          <p:cNvPr id="4" name="TextBox 3"/>
          <p:cNvSpPr txBox="1"/>
          <p:nvPr/>
        </p:nvSpPr>
        <p:spPr>
          <a:xfrm>
            <a:off x="838200" y="5029200"/>
            <a:ext cx="1981200" cy="615553"/>
          </a:xfrm>
          <a:prstGeom prst="rect">
            <a:avLst/>
          </a:prstGeom>
          <a:noFill/>
        </p:spPr>
        <p:txBody>
          <a:bodyPr wrap="square" rtlCol="0">
            <a:spAutoFit/>
          </a:bodyPr>
          <a:lstStyle/>
          <a:p>
            <a:r>
              <a:rPr lang="en-GB" sz="1600" b="1" i="1" dirty="0" smtClean="0"/>
              <a:t>Ivan Dimitrov</a:t>
            </a:r>
            <a:r>
              <a:rPr lang="en-GB" i="1" dirty="0" smtClean="0"/>
              <a:t/>
            </a:r>
            <a:br>
              <a:rPr lang="en-GB" i="1" dirty="0" smtClean="0"/>
            </a:br>
            <a:r>
              <a:rPr lang="en-GB" i="1" dirty="0" smtClean="0"/>
              <a:t>09.06.2023</a:t>
            </a:r>
            <a:endParaRPr lang="ru-RU" i="1" dirty="0"/>
          </a:p>
        </p:txBody>
      </p:sp>
    </p:spTree>
    <p:extLst>
      <p:ext uri="{BB962C8B-B14F-4D97-AF65-F5344CB8AC3E}">
        <p14:creationId xmlns:p14="http://schemas.microsoft.com/office/powerpoint/2010/main" val="2058392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00110"/>
          </a:xfrm>
          <a:prstGeom prst="rect">
            <a:avLst/>
          </a:prstGeom>
          <a:noFill/>
        </p:spPr>
        <p:txBody>
          <a:bodyPr wrap="square" rtlCol="0">
            <a:spAutoFit/>
          </a:bodyPr>
          <a:lstStyle/>
          <a:p>
            <a:pPr lvl="1" algn="ctr"/>
            <a:r>
              <a:rPr lang="en-US" sz="2000" b="1" dirty="0">
                <a:latin typeface="Arial" panose="020B0604020202020204" pitchFamily="34" charset="0"/>
                <a:cs typeface="Arial" panose="020B0604020202020204" pitchFamily="34" charset="0"/>
              </a:rPr>
              <a:t>What are the leading movie genres in terms of </a:t>
            </a:r>
            <a:r>
              <a:rPr lang="en-US" sz="2000" b="1" dirty="0" smtClean="0">
                <a:latin typeface="Arial" panose="020B0604020202020204" pitchFamily="34" charset="0"/>
                <a:cs typeface="Arial" panose="020B0604020202020204" pitchFamily="34" charset="0"/>
              </a:rPr>
              <a:t>revenue/rental </a:t>
            </a:r>
            <a:r>
              <a:rPr lang="en-US" sz="2000" b="1" dirty="0">
                <a:latin typeface="Arial" panose="020B0604020202020204" pitchFamily="34" charset="0"/>
                <a:cs typeface="Arial" panose="020B0604020202020204" pitchFamily="34" charset="0"/>
              </a:rPr>
              <a:t>rate?</a:t>
            </a:r>
          </a:p>
        </p:txBody>
      </p:sp>
      <p:pic>
        <p:nvPicPr>
          <p:cNvPr id="2052" name="Picture 4" descr="C:\Users\Ivan Dimitrov\OneDrive\Desktop\Genreeesreven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727"/>
            <a:ext cx="6781800" cy="316207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Ivan Dimitrov\OneDrive\Desktop\Genresrentalr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6781799" cy="3117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34200" y="571727"/>
            <a:ext cx="1752600"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We can see here, that there’s a very little to none difference between revenue and rental rate in terms of the movie genre.</a:t>
            </a:r>
            <a:endParaRPr lang="ru-RU" dirty="0"/>
          </a:p>
        </p:txBody>
      </p:sp>
      <p:sp>
        <p:nvSpPr>
          <p:cNvPr id="4" name="TextBox 3"/>
          <p:cNvSpPr txBox="1"/>
          <p:nvPr/>
        </p:nvSpPr>
        <p:spPr>
          <a:xfrm>
            <a:off x="6934200" y="3425084"/>
            <a:ext cx="19050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However we look at it the leading movie genres stay as followed: “Sports”, “Sci-Fi”, “Animation”, “Drama”</a:t>
            </a:r>
            <a:endParaRPr lang="ru-RU" dirty="0"/>
          </a:p>
        </p:txBody>
      </p:sp>
    </p:spTree>
    <p:extLst>
      <p:ext uri="{BB962C8B-B14F-4D97-AF65-F5344CB8AC3E}">
        <p14:creationId xmlns:p14="http://schemas.microsoft.com/office/powerpoint/2010/main" val="1334141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228600"/>
            <a:ext cx="6400800" cy="400110"/>
          </a:xfrm>
          <a:prstGeom prst="rect">
            <a:avLst/>
          </a:prstGeom>
          <a:noFill/>
        </p:spPr>
        <p:txBody>
          <a:bodyPr wrap="square" rtlCol="0">
            <a:spAutoFit/>
          </a:bodyPr>
          <a:lstStyle/>
          <a:p>
            <a:pPr algn="ctr"/>
            <a:r>
              <a:rPr lang="en-US" sz="2000" b="1" dirty="0" smtClean="0"/>
              <a:t>Leading Genres </a:t>
            </a:r>
            <a:endParaRPr lang="ru-RU" sz="2000" b="1" dirty="0"/>
          </a:p>
        </p:txBody>
      </p:sp>
      <p:pic>
        <p:nvPicPr>
          <p:cNvPr id="4098" name="Picture 2" descr="C:\Users\Ivan Dimitrov\OneDrive\Desktop\Leading Gen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 y="651122"/>
            <a:ext cx="9163051" cy="4883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791200"/>
            <a:ext cx="9144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leading genres for India, United States and Mexico are “Sports”. Whereas in China it’s “Animation”, and in Japan it’s “New”.</a:t>
            </a:r>
            <a:endParaRPr lang="ru-RU" dirty="0"/>
          </a:p>
        </p:txBody>
      </p:sp>
    </p:spTree>
    <p:extLst>
      <p:ext uri="{BB962C8B-B14F-4D97-AF65-F5344CB8AC3E}">
        <p14:creationId xmlns:p14="http://schemas.microsoft.com/office/powerpoint/2010/main" val="2201231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400110"/>
          </a:xfrm>
          <a:prstGeom prst="rect">
            <a:avLst/>
          </a:prstGeom>
          <a:noFill/>
        </p:spPr>
        <p:txBody>
          <a:bodyPr wrap="square" rtlCol="0">
            <a:spAutoFit/>
          </a:bodyPr>
          <a:lstStyle/>
          <a:p>
            <a:pPr lvl="1" algn="ctr"/>
            <a:r>
              <a:rPr lang="en-US" sz="2000" dirty="0">
                <a:latin typeface="Arial" panose="020B0604020202020204" pitchFamily="34" charset="0"/>
                <a:cs typeface="Arial" panose="020B0604020202020204" pitchFamily="34" charset="0"/>
              </a:rPr>
              <a:t>What are the leading movie MPAA ratings?</a:t>
            </a:r>
          </a:p>
        </p:txBody>
      </p:sp>
      <p:pic>
        <p:nvPicPr>
          <p:cNvPr id="3076" name="Picture 4" descr="C:\Users\Ivan Dimitrov\OneDrive\Desktop\MPAA rat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0086"/>
            <a:ext cx="9130553" cy="42167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029200"/>
            <a:ext cx="913055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We can see here that PG-13 is the most revenue bringing MPAA rating. Followed by NC-17, PG and R. But once again there is no significant difference and we can not exclude the G rating out of the equation.</a:t>
            </a:r>
            <a:endParaRPr lang="ru-RU" dirty="0"/>
          </a:p>
        </p:txBody>
      </p:sp>
    </p:spTree>
    <p:extLst>
      <p:ext uri="{BB962C8B-B14F-4D97-AF65-F5344CB8AC3E}">
        <p14:creationId xmlns:p14="http://schemas.microsoft.com/office/powerpoint/2010/main" val="3868809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 y="17929"/>
            <a:ext cx="9144000" cy="769441"/>
          </a:xfrm>
          <a:prstGeom prst="rect">
            <a:avLst/>
          </a:prstGeom>
          <a:noFill/>
        </p:spPr>
        <p:txBody>
          <a:bodyPr wrap="square" rtlCol="0">
            <a:spAutoFit/>
          </a:bodyPr>
          <a:lstStyle/>
          <a:p>
            <a:pPr algn="ctr"/>
            <a:r>
              <a:rPr lang="en-US" sz="4400" b="1" dirty="0" smtClean="0">
                <a:latin typeface="Cooper Black" panose="0208090404030B020404" pitchFamily="18" charset="0"/>
              </a:rPr>
              <a:t>Conclusion</a:t>
            </a:r>
            <a:endParaRPr lang="ru-RU" b="1" dirty="0"/>
          </a:p>
        </p:txBody>
      </p:sp>
      <p:graphicFrame>
        <p:nvGraphicFramePr>
          <p:cNvPr id="3" name="Diagram 2"/>
          <p:cNvGraphicFramePr/>
          <p:nvPr>
            <p:extLst>
              <p:ext uri="{D42A27DB-BD31-4B8C-83A1-F6EECF244321}">
                <p14:modId xmlns:p14="http://schemas.microsoft.com/office/powerpoint/2010/main" val="1666434245"/>
              </p:ext>
            </p:extLst>
          </p:nvPr>
        </p:nvGraphicFramePr>
        <p:xfrm>
          <a:off x="0" y="609600"/>
          <a:ext cx="91440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37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69441"/>
          </a:xfrm>
          <a:prstGeom prst="rect">
            <a:avLst/>
          </a:prstGeom>
          <a:noFill/>
        </p:spPr>
        <p:txBody>
          <a:bodyPr wrap="square" rtlCol="0">
            <a:spAutoFit/>
          </a:bodyPr>
          <a:lstStyle/>
          <a:p>
            <a:pPr algn="ctr"/>
            <a:r>
              <a:rPr lang="en-US" sz="4400" b="1" dirty="0" smtClean="0">
                <a:latin typeface="Cooper Black" panose="0208090404030B020404" pitchFamily="18" charset="0"/>
              </a:rPr>
              <a:t>Recommendations</a:t>
            </a:r>
          </a:p>
        </p:txBody>
      </p:sp>
      <p:graphicFrame>
        <p:nvGraphicFramePr>
          <p:cNvPr id="3" name="Diagram 2"/>
          <p:cNvGraphicFramePr/>
          <p:nvPr>
            <p:extLst>
              <p:ext uri="{D42A27DB-BD31-4B8C-83A1-F6EECF244321}">
                <p14:modId xmlns:p14="http://schemas.microsoft.com/office/powerpoint/2010/main" val="566869010"/>
              </p:ext>
            </p:extLst>
          </p:nvPr>
        </p:nvGraphicFramePr>
        <p:xfrm>
          <a:off x="0" y="845641"/>
          <a:ext cx="9144000" cy="6012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302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 for your attention</a:t>
            </a:r>
            <a:endParaRPr lang="ru-RU" dirty="0"/>
          </a:p>
        </p:txBody>
      </p:sp>
      <p:sp>
        <p:nvSpPr>
          <p:cNvPr id="3" name="Subtitle 2"/>
          <p:cNvSpPr>
            <a:spLocks noGrp="1"/>
          </p:cNvSpPr>
          <p:nvPr>
            <p:ph type="subTitle" idx="1"/>
          </p:nvPr>
        </p:nvSpPr>
        <p:spPr/>
        <p:txBody>
          <a:bodyPr>
            <a:noAutofit/>
          </a:bodyPr>
          <a:lstStyle/>
          <a:p>
            <a:r>
              <a:rPr lang="en-GB" sz="1800" dirty="0" smtClean="0">
                <a:hlinkClick r:id="rId2"/>
              </a:rPr>
              <a:t>Link to my Tableau Visualizations</a:t>
            </a:r>
            <a:endParaRPr lang="en-GB" sz="1800" dirty="0" smtClean="0"/>
          </a:p>
        </p:txBody>
      </p:sp>
      <p:sp>
        <p:nvSpPr>
          <p:cNvPr id="4" name="TextBox 3"/>
          <p:cNvSpPr txBox="1"/>
          <p:nvPr/>
        </p:nvSpPr>
        <p:spPr>
          <a:xfrm>
            <a:off x="838200" y="5029200"/>
            <a:ext cx="1981200" cy="615553"/>
          </a:xfrm>
          <a:prstGeom prst="rect">
            <a:avLst/>
          </a:prstGeom>
          <a:noFill/>
        </p:spPr>
        <p:txBody>
          <a:bodyPr wrap="square" rtlCol="0">
            <a:spAutoFit/>
          </a:bodyPr>
          <a:lstStyle/>
          <a:p>
            <a:r>
              <a:rPr lang="en-GB" sz="1600" b="1" i="1" dirty="0" smtClean="0"/>
              <a:t>Ivan Dimitrov</a:t>
            </a:r>
            <a:r>
              <a:rPr lang="en-GB" i="1" dirty="0" smtClean="0"/>
              <a:t/>
            </a:r>
            <a:br>
              <a:rPr lang="en-GB" i="1" dirty="0" smtClean="0"/>
            </a:br>
            <a:r>
              <a:rPr lang="en-GB" i="1" dirty="0" smtClean="0"/>
              <a:t>09.06.2023</a:t>
            </a:r>
            <a:endParaRPr lang="ru-RU" i="1" dirty="0"/>
          </a:p>
        </p:txBody>
      </p:sp>
    </p:spTree>
    <p:extLst>
      <p:ext uri="{BB962C8B-B14F-4D97-AF65-F5344CB8AC3E}">
        <p14:creationId xmlns:p14="http://schemas.microsoft.com/office/powerpoint/2010/main" val="277883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100000"/>
                <a:satMod val="140000"/>
                <a:alpha val="70000"/>
                <a:lumMod val="100000"/>
              </a:schemeClr>
            </a:gs>
            <a:gs pos="31000">
              <a:schemeClr val="bg1">
                <a:tint val="100000"/>
                <a:shade val="90000"/>
                <a:alpha val="100000"/>
              </a:schemeClr>
            </a:gs>
            <a:gs pos="100000">
              <a:schemeClr val="bg1">
                <a:tint val="100000"/>
                <a:shade val="80000"/>
                <a:alpha val="10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381000" y="2039471"/>
            <a:ext cx="1295400" cy="369332"/>
          </a:xfrm>
          <a:prstGeom prst="rect">
            <a:avLst/>
          </a:prstGeom>
          <a:noFill/>
        </p:spPr>
        <p:txBody>
          <a:bodyPr wrap="square" rtlCol="0">
            <a:spAutoFit/>
          </a:bodyPr>
          <a:lstStyle/>
          <a:p>
            <a:pPr algn="ctr"/>
            <a:r>
              <a:rPr lang="en-GB"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oper Black" panose="0208090404030B020404" pitchFamily="18" charset="0"/>
              </a:rPr>
              <a:t>MOVIES</a:t>
            </a:r>
            <a:endParaRPr lang="ru-RU" dirty="0"/>
          </a:p>
        </p:txBody>
      </p:sp>
      <p:sp>
        <p:nvSpPr>
          <p:cNvPr id="5" name="TextBox 4"/>
          <p:cNvSpPr txBox="1"/>
          <p:nvPr/>
        </p:nvSpPr>
        <p:spPr>
          <a:xfrm>
            <a:off x="7010400" y="2057400"/>
            <a:ext cx="1828800" cy="369332"/>
          </a:xfrm>
          <a:prstGeom prst="rect">
            <a:avLst/>
          </a:prstGeom>
          <a:noFill/>
        </p:spPr>
        <p:txBody>
          <a:bodyPr wrap="square" rtlCol="0">
            <a:spAutoFit/>
          </a:bodyPr>
          <a:lstStyle/>
          <a:p>
            <a:pPr algn="ctr"/>
            <a:r>
              <a:rPr lang="en-GB"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oper Black" panose="0208090404030B020404" pitchFamily="18" charset="0"/>
              </a:rPr>
              <a:t>CUSTOMERS</a:t>
            </a:r>
            <a:endParaRPr lang="ru-RU" dirty="0"/>
          </a:p>
        </p:txBody>
      </p:sp>
      <p:sp>
        <p:nvSpPr>
          <p:cNvPr id="6" name="TextBox 5"/>
          <p:cNvSpPr txBox="1"/>
          <p:nvPr/>
        </p:nvSpPr>
        <p:spPr>
          <a:xfrm>
            <a:off x="3562350" y="3634747"/>
            <a:ext cx="1562100" cy="400110"/>
          </a:xfrm>
          <a:prstGeom prst="rect">
            <a:avLst/>
          </a:prstGeom>
          <a:noFill/>
        </p:spPr>
        <p:txBody>
          <a:bodyPr wrap="square" rtlCol="0">
            <a:spAutoFit/>
          </a:bodyPr>
          <a:lstStyle/>
          <a:p>
            <a:pPr algn="ctr"/>
            <a:r>
              <a:rPr lang="en-GB" sz="2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oper Black" panose="0208090404030B020404" pitchFamily="18" charset="0"/>
              </a:rPr>
              <a:t>REVENUE</a:t>
            </a:r>
            <a:endParaRPr lang="ru-RU" dirty="0"/>
          </a:p>
        </p:txBody>
      </p:sp>
      <p:cxnSp>
        <p:nvCxnSpPr>
          <p:cNvPr id="9" name="Straight Arrow Connector 8"/>
          <p:cNvCxnSpPr>
            <a:stCxn id="4" idx="3"/>
            <a:endCxn id="6" idx="1"/>
          </p:cNvCxnSpPr>
          <p:nvPr/>
        </p:nvCxnSpPr>
        <p:spPr>
          <a:xfrm>
            <a:off x="1676400" y="2224137"/>
            <a:ext cx="1885950" cy="161066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a:endCxn id="6" idx="3"/>
          </p:cNvCxnSpPr>
          <p:nvPr/>
        </p:nvCxnSpPr>
        <p:spPr>
          <a:xfrm flipH="1">
            <a:off x="5124450" y="2242066"/>
            <a:ext cx="1885950" cy="159273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a:off x="1676400" y="2224137"/>
            <a:ext cx="5334000" cy="17929"/>
          </a:xfrm>
          <a:prstGeom prst="straightConnector1">
            <a:avLst/>
          </a:prstGeom>
          <a:ln w="38100">
            <a:solidFill>
              <a:srgbClr val="00B050"/>
            </a:solidFill>
            <a:headEnd type="arrow"/>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71800" y="4876799"/>
            <a:ext cx="2800350" cy="646331"/>
          </a:xfrm>
          <a:prstGeom prst="rect">
            <a:avLst/>
          </a:prstGeom>
          <a:noFill/>
        </p:spPr>
        <p:txBody>
          <a:bodyPr wrap="square" rtlCol="0">
            <a:spAutoFit/>
          </a:bodyPr>
          <a:lstStyle/>
          <a:p>
            <a:pPr algn="ctr"/>
            <a:r>
              <a:rPr lang="en-GB"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oper Black" panose="0208090404030B020404" pitchFamily="18" charset="0"/>
              </a:rPr>
              <a:t>GEOGRAPHICAL REGIONS</a:t>
            </a:r>
          </a:p>
        </p:txBody>
      </p:sp>
      <p:cxnSp>
        <p:nvCxnSpPr>
          <p:cNvPr id="79" name="Straight Arrow Connector 78"/>
          <p:cNvCxnSpPr>
            <a:stCxn id="6" idx="2"/>
            <a:endCxn id="77" idx="0"/>
          </p:cNvCxnSpPr>
          <p:nvPr/>
        </p:nvCxnSpPr>
        <p:spPr>
          <a:xfrm>
            <a:off x="4343400" y="4034857"/>
            <a:ext cx="28575" cy="8419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0" y="439270"/>
            <a:ext cx="9144000" cy="769441"/>
          </a:xfrm>
          <a:prstGeom prst="rect">
            <a:avLst/>
          </a:prstGeom>
          <a:noFill/>
        </p:spPr>
        <p:txBody>
          <a:bodyPr wrap="square" rtlCol="0">
            <a:spAutoFit/>
            <a:scene3d>
              <a:camera prst="orthographicFront"/>
              <a:lightRig rig="threePt" dir="t"/>
            </a:scene3d>
            <a:sp3d extrusionH="57150">
              <a:bevelT w="57150" h="38100" prst="artDeco"/>
            </a:sp3d>
          </a:bodyPr>
          <a:lstStyle/>
          <a:p>
            <a:pPr algn="ctr"/>
            <a:r>
              <a:rPr lang="en-GB" sz="4400" b="1" dirty="0" smtClean="0">
                <a:ln>
                  <a:solidFill>
                    <a:schemeClr val="tx1"/>
                  </a:solidFill>
                </a:ln>
                <a:solidFill>
                  <a:schemeClr val="accent1">
                    <a:lumMod val="60000"/>
                    <a:lumOff val="40000"/>
                  </a:schemeClr>
                </a:solidFill>
                <a:latin typeface="Agency FB" panose="020B0503020202020204" pitchFamily="34" charset="0"/>
              </a:rPr>
              <a:t>Key topics and factors</a:t>
            </a:r>
            <a:endParaRPr lang="ru-RU" sz="4400" b="1" dirty="0">
              <a:ln>
                <a:solidFill>
                  <a:schemeClr val="tx1"/>
                </a:solidFill>
              </a:ln>
              <a:solidFill>
                <a:schemeClr val="accent1">
                  <a:lumMod val="60000"/>
                  <a:lumOff val="40000"/>
                </a:schemeClr>
              </a:solidFill>
            </a:endParaRPr>
          </a:p>
        </p:txBody>
      </p:sp>
    </p:spTree>
    <p:extLst>
      <p:ext uri="{BB962C8B-B14F-4D97-AF65-F5344CB8AC3E}">
        <p14:creationId xmlns:p14="http://schemas.microsoft.com/office/powerpoint/2010/main" val="1976876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duotone>
              <a:schemeClr val="bg1">
                <a:tint val="95000"/>
              </a:schemeClr>
              <a:schemeClr val="bg1">
                <a:shade val="20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693894" y="152400"/>
            <a:ext cx="3962400" cy="769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GB" sz="4400" dirty="0" smtClean="0">
                <a:solidFill>
                  <a:schemeClr val="accent4">
                    <a:lumMod val="60000"/>
                    <a:lumOff val="40000"/>
                  </a:schemeClr>
                </a:solidFill>
                <a:latin typeface="Cooper Black" panose="0208090404030B020404" pitchFamily="18" charset="0"/>
              </a:rPr>
              <a:t>Introduction</a:t>
            </a:r>
            <a:endParaRPr lang="ru-RU" dirty="0">
              <a:solidFill>
                <a:schemeClr val="accent4">
                  <a:lumMod val="60000"/>
                  <a:lumOff val="40000"/>
                </a:schemeClr>
              </a:solidFill>
            </a:endParaRPr>
          </a:p>
        </p:txBody>
      </p:sp>
      <p:sp>
        <p:nvSpPr>
          <p:cNvPr id="3" name="TextBox 2"/>
          <p:cNvSpPr txBox="1"/>
          <p:nvPr/>
        </p:nvSpPr>
        <p:spPr>
          <a:xfrm>
            <a:off x="304800" y="1143000"/>
            <a:ext cx="8610600" cy="563231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Rockbuster Stealth LLC is a movie rental </a:t>
            </a:r>
            <a:r>
              <a:rPr lang="en-US" sz="2000" dirty="0" smtClean="0">
                <a:latin typeface="Arial" panose="020B0604020202020204" pitchFamily="34" charset="0"/>
                <a:cs typeface="Arial" panose="020B0604020202020204" pitchFamily="34" charset="0"/>
              </a:rPr>
              <a:t>company, which due to competition pressure from other streaming services, is planning to use its existing movie licenses to launch an online video rental service in order to stay competitive.</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Our goal is to use our Data Analysis skills to derive meaningful insights and help the business intelligence department with the launch strategy for the new online video service.</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Our key questions and objectives are:</a:t>
            </a: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What </a:t>
            </a:r>
            <a:r>
              <a:rPr lang="en-US" sz="2000" dirty="0">
                <a:latin typeface="Arial" panose="020B0604020202020204" pitchFamily="34" charset="0"/>
                <a:cs typeface="Arial" panose="020B0604020202020204" pitchFamily="34" charset="0"/>
              </a:rPr>
              <a:t>was the average rental duration for all videos?</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Which movies contributed the most/least to revenue gain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Which </a:t>
            </a:r>
            <a:r>
              <a:rPr lang="en-US" sz="2000" dirty="0">
                <a:latin typeface="Arial" panose="020B0604020202020204" pitchFamily="34" charset="0"/>
                <a:cs typeface="Arial" panose="020B0604020202020204" pitchFamily="34" charset="0"/>
              </a:rPr>
              <a:t>countries are Rockbuster customers based in?</a:t>
            </a: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Where </a:t>
            </a:r>
            <a:r>
              <a:rPr lang="en-US" sz="2000" dirty="0">
                <a:latin typeface="Arial" panose="020B0604020202020204" pitchFamily="34" charset="0"/>
                <a:cs typeface="Arial" panose="020B0604020202020204" pitchFamily="34" charset="0"/>
              </a:rPr>
              <a:t>are customers with a high lifetime value based?</a:t>
            </a: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Do sales figures vary between geographic regions?</a:t>
            </a: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What are the leading movie genres in terms of revenue/rental rate and in which countries do they prevail?</a:t>
            </a:r>
          </a:p>
          <a:p>
            <a:pPr marL="742950" lvl="1" indent="-285750">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What are the leading movie MPAA ratings?</a:t>
            </a:r>
          </a:p>
        </p:txBody>
      </p:sp>
    </p:spTree>
    <p:extLst>
      <p:ext uri="{BB962C8B-B14F-4D97-AF65-F5344CB8AC3E}">
        <p14:creationId xmlns:p14="http://schemas.microsoft.com/office/powerpoint/2010/main" val="1486928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tint val="95000"/>
              </a:schemeClr>
              <a:schemeClr val="bg1">
                <a:shade val="20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0" y="43190"/>
            <a:ext cx="9144000" cy="523220"/>
          </a:xfrm>
          <a:prstGeom prst="rect">
            <a:avLst/>
          </a:prstGeom>
          <a:noFill/>
        </p:spPr>
        <p:txBody>
          <a:bodyPr wrap="square" rtlCol="0">
            <a:spAutoFit/>
          </a:bodyPr>
          <a:lstStyle/>
          <a:p>
            <a:pPr algn="ctr"/>
            <a:r>
              <a:rPr lang="en-GB" sz="2800" b="1" dirty="0" smtClean="0"/>
              <a:t>Background Information</a:t>
            </a:r>
            <a:endParaRPr lang="ru-RU" sz="2800" b="1" dirty="0"/>
          </a:p>
        </p:txBody>
      </p:sp>
      <p:graphicFrame>
        <p:nvGraphicFramePr>
          <p:cNvPr id="7" name="Diagram 6"/>
          <p:cNvGraphicFramePr/>
          <p:nvPr>
            <p:extLst>
              <p:ext uri="{D42A27DB-BD31-4B8C-83A1-F6EECF244321}">
                <p14:modId xmlns:p14="http://schemas.microsoft.com/office/powerpoint/2010/main" val="2853805414"/>
              </p:ext>
            </p:extLst>
          </p:nvPr>
        </p:nvGraphicFramePr>
        <p:xfrm>
          <a:off x="76200" y="457200"/>
          <a:ext cx="89916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994495831"/>
              </p:ext>
            </p:extLst>
          </p:nvPr>
        </p:nvGraphicFramePr>
        <p:xfrm>
          <a:off x="76200" y="2514600"/>
          <a:ext cx="8991600" cy="91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2356433867"/>
              </p:ext>
            </p:extLst>
          </p:nvPr>
        </p:nvGraphicFramePr>
        <p:xfrm>
          <a:off x="152400" y="3581400"/>
          <a:ext cx="8839200" cy="2590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811247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tint val="95000"/>
              </a:schemeClr>
              <a:schemeClr val="bg1">
                <a:shade val="20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483" y="76200"/>
            <a:ext cx="9144000" cy="400110"/>
          </a:xfrm>
          <a:prstGeom prst="rect">
            <a:avLst/>
          </a:prstGeom>
          <a:noFill/>
        </p:spPr>
        <p:txBody>
          <a:bodyPr wrap="square" rtlCol="0">
            <a:spAutoFit/>
          </a:bodyPr>
          <a:lstStyle/>
          <a:p>
            <a:pPr marL="0" lvl="1" algn="ctr"/>
            <a:r>
              <a:rPr lang="en-US" sz="2000" b="1" dirty="0">
                <a:latin typeface="Arial" panose="020B0604020202020204" pitchFamily="34" charset="0"/>
                <a:cs typeface="Arial" panose="020B0604020202020204" pitchFamily="34" charset="0"/>
              </a:rPr>
              <a:t>Which movies contributed the </a:t>
            </a:r>
            <a:r>
              <a:rPr lang="en-US" sz="2000" b="1" dirty="0" smtClean="0">
                <a:latin typeface="Arial" panose="020B0604020202020204" pitchFamily="34" charset="0"/>
                <a:cs typeface="Arial" panose="020B0604020202020204" pitchFamily="34" charset="0"/>
              </a:rPr>
              <a:t>most </a:t>
            </a:r>
            <a:r>
              <a:rPr lang="en-US" sz="2000" b="1" dirty="0">
                <a:latin typeface="Arial" panose="020B0604020202020204" pitchFamily="34" charset="0"/>
                <a:cs typeface="Arial" panose="020B0604020202020204" pitchFamily="34" charset="0"/>
              </a:rPr>
              <a:t>to revenue gain</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
        <p:nvSpPr>
          <p:cNvPr id="3" name="TextBox 2"/>
          <p:cNvSpPr txBox="1"/>
          <p:nvPr/>
        </p:nvSpPr>
        <p:spPr>
          <a:xfrm>
            <a:off x="7315200" y="539219"/>
            <a:ext cx="1828800" cy="2800767"/>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t>As we can see from the chart above, the top 5 </a:t>
            </a:r>
            <a:r>
              <a:rPr lang="en-US" sz="1600" b="1" u="sng" dirty="0" smtClean="0"/>
              <a:t>Most</a:t>
            </a:r>
            <a:r>
              <a:rPr lang="en-US" sz="1600" dirty="0" smtClean="0"/>
              <a:t> revenue generating movie genres are: “Music”, “Comedy”, “Documentary”,  “Foreign”, and “Sports”.</a:t>
            </a:r>
            <a:endParaRPr lang="ru-RU" sz="1600" dirty="0"/>
          </a:p>
        </p:txBody>
      </p:sp>
      <p:pic>
        <p:nvPicPr>
          <p:cNvPr id="4" name="Picture 3" descr="C:\Users\Ivan Dimitrov\OneDrive\Desktop\Top 10 Most revenue making mov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39220"/>
            <a:ext cx="7315201" cy="28623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Ivan Dimitrov\OneDrive\Desktop\Top 10 Least Revenue Making Movi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3401541"/>
            <a:ext cx="7315202" cy="28916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315200" y="3492386"/>
            <a:ext cx="1833283" cy="2800767"/>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t>As we can see from the chart above, the top 5 </a:t>
            </a:r>
            <a:r>
              <a:rPr lang="en-US" sz="1600" b="1" u="sng" dirty="0" smtClean="0"/>
              <a:t>Least</a:t>
            </a:r>
            <a:r>
              <a:rPr lang="en-US" sz="1600" b="1" dirty="0" smtClean="0"/>
              <a:t> </a:t>
            </a:r>
            <a:r>
              <a:rPr lang="en-US" sz="1600" dirty="0" smtClean="0"/>
              <a:t>revenue generating movie genres are: </a:t>
            </a:r>
            <a:r>
              <a:rPr lang="en-US" sz="1600" dirty="0"/>
              <a:t>“Horror”, “Documentary”, “New”,  “Comedy”, and “Music”.</a:t>
            </a:r>
            <a:endParaRPr lang="ru-RU" sz="1600" dirty="0"/>
          </a:p>
        </p:txBody>
      </p:sp>
      <p:sp>
        <p:nvSpPr>
          <p:cNvPr id="5" name="TextBox 4"/>
          <p:cNvSpPr txBox="1"/>
          <p:nvPr/>
        </p:nvSpPr>
        <p:spPr>
          <a:xfrm>
            <a:off x="-2" y="6293153"/>
            <a:ext cx="9144002"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smtClean="0"/>
              <a:t>One conclusion we can be sure of, is that Genre is not the Revenue making factor as we see top revenue making genres present in the bottom revenue as well.</a:t>
            </a:r>
            <a:endParaRPr lang="ru-RU" sz="1600" dirty="0"/>
          </a:p>
        </p:txBody>
      </p:sp>
    </p:spTree>
    <p:extLst>
      <p:ext uri="{BB962C8B-B14F-4D97-AF65-F5344CB8AC3E}">
        <p14:creationId xmlns:p14="http://schemas.microsoft.com/office/powerpoint/2010/main" val="248628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400110"/>
          </a:xfrm>
          <a:prstGeom prst="rect">
            <a:avLst/>
          </a:prstGeom>
          <a:noFill/>
        </p:spPr>
        <p:txBody>
          <a:bodyPr wrap="square" rtlCol="0">
            <a:spAutoFit/>
          </a:bodyPr>
          <a:lstStyle/>
          <a:p>
            <a:pPr lvl="1" algn="ctr"/>
            <a:r>
              <a:rPr lang="en-US" sz="2000" dirty="0">
                <a:latin typeface="Arial" panose="020B0604020202020204" pitchFamily="34" charset="0"/>
                <a:cs typeface="Arial" panose="020B0604020202020204" pitchFamily="34" charset="0"/>
              </a:rPr>
              <a:t>Which countries are Rockbuster customers based in?</a:t>
            </a:r>
          </a:p>
        </p:txBody>
      </p:sp>
      <p:pic>
        <p:nvPicPr>
          <p:cNvPr id="2051" name="Picture 3" descr="C:\Users\Ivan Dimitrov\OneDrive\Desktop\Customer Countr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31824"/>
            <a:ext cx="9156700" cy="554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172200"/>
            <a:ext cx="9144000"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Here we see that India has the highest Rockbuster customer count compared to all other countries, as is confirmed by the Legend on the right that </a:t>
            </a:r>
            <a:r>
              <a:rPr lang="en-US" b="1" dirty="0" smtClean="0"/>
              <a:t>10.02</a:t>
            </a:r>
            <a:r>
              <a:rPr lang="en-US" dirty="0" smtClean="0"/>
              <a:t>% is the highest of all.</a:t>
            </a:r>
            <a:endParaRPr lang="ru-RU" dirty="0"/>
          </a:p>
        </p:txBody>
      </p:sp>
      <p:pic>
        <p:nvPicPr>
          <p:cNvPr id="2052" name="Picture 4" descr="C:\Users\Ivan Dimitrov\OneDrive\Desktop\Countries and 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597" y="3792071"/>
            <a:ext cx="1981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0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tint val="95000"/>
              </a:schemeClr>
              <a:schemeClr val="bg1">
                <a:shade val="20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0" y="272534"/>
            <a:ext cx="9144000" cy="369332"/>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Top 10 Cities within the Top 10 Countries in terms of customer count</a:t>
            </a:r>
          </a:p>
        </p:txBody>
      </p:sp>
      <p:graphicFrame>
        <p:nvGraphicFramePr>
          <p:cNvPr id="5" name="Table 4"/>
          <p:cNvGraphicFramePr>
            <a:graphicFrameLocks noGrp="1"/>
          </p:cNvGraphicFramePr>
          <p:nvPr>
            <p:extLst>
              <p:ext uri="{D42A27DB-BD31-4B8C-83A1-F6EECF244321}">
                <p14:modId xmlns:p14="http://schemas.microsoft.com/office/powerpoint/2010/main" val="2289254079"/>
              </p:ext>
            </p:extLst>
          </p:nvPr>
        </p:nvGraphicFramePr>
        <p:xfrm>
          <a:off x="0" y="838200"/>
          <a:ext cx="9144000" cy="4079240"/>
        </p:xfrm>
        <a:graphic>
          <a:graphicData uri="http://schemas.openxmlformats.org/drawingml/2006/table">
            <a:tbl>
              <a:tblPr firstRow="1" bandRow="1">
                <a:tableStyleId>{BDBED569-4797-4DF1-A0F4-6AAB3CD982D8}</a:tableStyleId>
              </a:tblPr>
              <a:tblGrid>
                <a:gridCol w="3048000"/>
                <a:gridCol w="3048000"/>
                <a:gridCol w="3048000"/>
              </a:tblGrid>
              <a:tr h="370840">
                <a:tc>
                  <a:txBody>
                    <a:bodyPr/>
                    <a:lstStyle/>
                    <a:p>
                      <a:pPr algn="l"/>
                      <a:r>
                        <a:rPr lang="en-US" b="1" dirty="0" smtClean="0"/>
                        <a:t>Country</a:t>
                      </a:r>
                      <a:endParaRPr lang="ru-RU" b="1" dirty="0"/>
                    </a:p>
                  </a:txBody>
                  <a:tcPr/>
                </a:tc>
                <a:tc>
                  <a:txBody>
                    <a:bodyPr/>
                    <a:lstStyle/>
                    <a:p>
                      <a:pPr algn="l"/>
                      <a:r>
                        <a:rPr lang="en-US" dirty="0" smtClean="0"/>
                        <a:t>City</a:t>
                      </a:r>
                      <a:endParaRPr lang="ru-RU" dirty="0"/>
                    </a:p>
                  </a:txBody>
                  <a:tcPr/>
                </a:tc>
                <a:tc>
                  <a:txBody>
                    <a:bodyPr/>
                    <a:lstStyle/>
                    <a:p>
                      <a:pPr algn="ctr"/>
                      <a:r>
                        <a:rPr lang="en-US" dirty="0" smtClean="0"/>
                        <a:t>Number</a:t>
                      </a:r>
                      <a:r>
                        <a:rPr lang="en-US" baseline="0" dirty="0" smtClean="0"/>
                        <a:t> of Customers</a:t>
                      </a:r>
                    </a:p>
                  </a:txBody>
                  <a:tcPr/>
                </a:tc>
              </a:tr>
              <a:tr h="370840">
                <a:tc>
                  <a:txBody>
                    <a:bodyPr/>
                    <a:lstStyle/>
                    <a:p>
                      <a:pPr algn="l"/>
                      <a:r>
                        <a:rPr lang="en-US" dirty="0" smtClean="0"/>
                        <a:t>United States</a:t>
                      </a:r>
                      <a:endParaRPr lang="ru-RU" dirty="0"/>
                    </a:p>
                  </a:txBody>
                  <a:tcPr/>
                </a:tc>
                <a:tc>
                  <a:txBody>
                    <a:bodyPr/>
                    <a:lstStyle/>
                    <a:p>
                      <a:pPr algn="l"/>
                      <a:r>
                        <a:rPr lang="en-US" dirty="0" smtClean="0"/>
                        <a:t>Aurora</a:t>
                      </a:r>
                      <a:endParaRPr lang="ru-RU" dirty="0"/>
                    </a:p>
                  </a:txBody>
                  <a:tcPr/>
                </a:tc>
                <a:tc>
                  <a:txBody>
                    <a:bodyPr/>
                    <a:lstStyle/>
                    <a:p>
                      <a:pPr algn="ctr"/>
                      <a:r>
                        <a:rPr lang="en-US" dirty="0" smtClean="0"/>
                        <a:t>2</a:t>
                      </a:r>
                      <a:endParaRPr lang="ru-RU" dirty="0"/>
                    </a:p>
                  </a:txBody>
                  <a:tcPr/>
                </a:tc>
              </a:tr>
              <a:tr h="370840">
                <a:tc>
                  <a:txBody>
                    <a:bodyPr/>
                    <a:lstStyle/>
                    <a:p>
                      <a:pPr algn="l"/>
                      <a:r>
                        <a:rPr lang="en-US" dirty="0" smtClean="0"/>
                        <a:t>Mexico</a:t>
                      </a:r>
                      <a:endParaRPr lang="ru-RU" dirty="0"/>
                    </a:p>
                  </a:txBody>
                  <a:tcPr/>
                </a:tc>
                <a:tc>
                  <a:txBody>
                    <a:bodyPr/>
                    <a:lstStyle/>
                    <a:p>
                      <a:pPr algn="l"/>
                      <a:r>
                        <a:rPr lang="en-US" dirty="0" smtClean="0"/>
                        <a:t>Acua</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United States</a:t>
                      </a:r>
                      <a:endParaRPr lang="ru-RU" dirty="0"/>
                    </a:p>
                  </a:txBody>
                  <a:tcPr/>
                </a:tc>
                <a:tc>
                  <a:txBody>
                    <a:bodyPr/>
                    <a:lstStyle/>
                    <a:p>
                      <a:pPr algn="l"/>
                      <a:r>
                        <a:rPr lang="en-US" dirty="0" smtClean="0"/>
                        <a:t>Citrus Heights</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Japan</a:t>
                      </a:r>
                      <a:endParaRPr lang="ru-RU" dirty="0"/>
                    </a:p>
                  </a:txBody>
                  <a:tcPr/>
                </a:tc>
                <a:tc>
                  <a:txBody>
                    <a:bodyPr/>
                    <a:lstStyle/>
                    <a:p>
                      <a:pPr algn="l"/>
                      <a:r>
                        <a:rPr lang="en-US" dirty="0" smtClean="0"/>
                        <a:t>Iwaki</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India</a:t>
                      </a:r>
                      <a:endParaRPr lang="ru-RU" dirty="0"/>
                    </a:p>
                  </a:txBody>
                  <a:tcPr/>
                </a:tc>
                <a:tc>
                  <a:txBody>
                    <a:bodyPr/>
                    <a:lstStyle/>
                    <a:p>
                      <a:pPr algn="l"/>
                      <a:r>
                        <a:rPr lang="en-US" dirty="0" smtClean="0"/>
                        <a:t>Ambattur</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China</a:t>
                      </a:r>
                      <a:endParaRPr lang="ru-RU" dirty="0"/>
                    </a:p>
                  </a:txBody>
                  <a:tcPr/>
                </a:tc>
                <a:tc>
                  <a:txBody>
                    <a:bodyPr/>
                    <a:lstStyle/>
                    <a:p>
                      <a:pPr algn="l"/>
                      <a:r>
                        <a:rPr lang="en-US" dirty="0" smtClean="0"/>
                        <a:t>Shanwei</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Brazil</a:t>
                      </a:r>
                      <a:endParaRPr lang="ru-RU" dirty="0"/>
                    </a:p>
                  </a:txBody>
                  <a:tcPr/>
                </a:tc>
                <a:tc>
                  <a:txBody>
                    <a:bodyPr/>
                    <a:lstStyle/>
                    <a:p>
                      <a:pPr algn="l"/>
                      <a:r>
                        <a:rPr lang="en-US" dirty="0" smtClean="0"/>
                        <a:t>So Leopoldo</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Russian Federation</a:t>
                      </a:r>
                      <a:endParaRPr lang="ru-RU" dirty="0"/>
                    </a:p>
                  </a:txBody>
                  <a:tcPr/>
                </a:tc>
                <a:tc>
                  <a:txBody>
                    <a:bodyPr/>
                    <a:lstStyle/>
                    <a:p>
                      <a:pPr algn="l"/>
                      <a:r>
                        <a:rPr lang="en-US" dirty="0" smtClean="0"/>
                        <a:t>Teboksary</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China</a:t>
                      </a:r>
                      <a:endParaRPr lang="ru-RU" dirty="0"/>
                    </a:p>
                  </a:txBody>
                  <a:tcPr/>
                </a:tc>
                <a:tc>
                  <a:txBody>
                    <a:bodyPr/>
                    <a:lstStyle/>
                    <a:p>
                      <a:pPr algn="l"/>
                      <a:r>
                        <a:rPr lang="en-US" dirty="0" smtClean="0"/>
                        <a:t>Tianjin</a:t>
                      </a:r>
                      <a:endParaRPr lang="ru-RU" dirty="0"/>
                    </a:p>
                  </a:txBody>
                  <a:tcPr/>
                </a:tc>
                <a:tc>
                  <a:txBody>
                    <a:bodyPr/>
                    <a:lstStyle/>
                    <a:p>
                      <a:pPr algn="ctr"/>
                      <a:r>
                        <a:rPr lang="en-US" dirty="0" smtClean="0"/>
                        <a:t>1</a:t>
                      </a:r>
                      <a:endParaRPr lang="ru-RU" dirty="0"/>
                    </a:p>
                  </a:txBody>
                  <a:tcPr/>
                </a:tc>
              </a:tr>
              <a:tr h="370840">
                <a:tc>
                  <a:txBody>
                    <a:bodyPr/>
                    <a:lstStyle/>
                    <a:p>
                      <a:pPr algn="l"/>
                      <a:r>
                        <a:rPr lang="en-US" dirty="0" smtClean="0"/>
                        <a:t>Indonesia</a:t>
                      </a:r>
                      <a:endParaRPr lang="ru-RU" dirty="0"/>
                    </a:p>
                  </a:txBody>
                  <a:tcPr/>
                </a:tc>
                <a:tc>
                  <a:txBody>
                    <a:bodyPr/>
                    <a:lstStyle/>
                    <a:p>
                      <a:pPr algn="l"/>
                      <a:r>
                        <a:rPr lang="en-US" dirty="0" smtClean="0"/>
                        <a:t>Cianjur</a:t>
                      </a:r>
                      <a:endParaRPr lang="ru-RU" dirty="0"/>
                    </a:p>
                  </a:txBody>
                  <a:tcPr/>
                </a:tc>
                <a:tc>
                  <a:txBody>
                    <a:bodyPr/>
                    <a:lstStyle/>
                    <a:p>
                      <a:pPr algn="ctr"/>
                      <a:r>
                        <a:rPr lang="en-US" dirty="0" smtClean="0"/>
                        <a:t>1</a:t>
                      </a:r>
                      <a:endParaRPr lang="ru-RU" dirty="0"/>
                    </a:p>
                  </a:txBody>
                  <a:tcPr/>
                </a:tc>
              </a:tr>
            </a:tbl>
          </a:graphicData>
        </a:graphic>
      </p:graphicFrame>
      <p:sp>
        <p:nvSpPr>
          <p:cNvPr id="3" name="TextBox 2"/>
          <p:cNvSpPr txBox="1"/>
          <p:nvPr/>
        </p:nvSpPr>
        <p:spPr>
          <a:xfrm>
            <a:off x="0" y="5105400"/>
            <a:ext cx="91440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2">
                    <a:lumMod val="40000"/>
                    <a:lumOff val="60000"/>
                  </a:schemeClr>
                </a:solidFill>
                <a:latin typeface="Times New Roman" panose="02020603050405020304" pitchFamily="18" charset="0"/>
                <a:cs typeface="Times New Roman" panose="02020603050405020304" pitchFamily="18" charset="0"/>
              </a:rPr>
              <a:t>The only city with more than 1 customer is “Aurora” in the US. This however is an example of missing correlation between customer count and cities, because all the customers are spread out evenly. In India for example, where the biggest amount of customers are (60), there are 60 cities with 1 customer in them.</a:t>
            </a:r>
            <a:endParaRPr lang="ru-RU"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66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0552076"/>
              </p:ext>
            </p:extLst>
          </p:nvPr>
        </p:nvGraphicFramePr>
        <p:xfrm>
          <a:off x="0" y="838200"/>
          <a:ext cx="9144000" cy="2895601"/>
        </p:xfrm>
        <a:graphic>
          <a:graphicData uri="http://schemas.openxmlformats.org/drawingml/2006/table">
            <a:tbl>
              <a:tblPr firstRow="1" bandRow="1">
                <a:tableStyleId>{BDBED569-4797-4DF1-A0F4-6AAB3CD982D8}</a:tableStyleId>
              </a:tblPr>
              <a:tblGrid>
                <a:gridCol w="1828800"/>
                <a:gridCol w="1828800"/>
                <a:gridCol w="1828800"/>
                <a:gridCol w="1828800"/>
                <a:gridCol w="1828800"/>
              </a:tblGrid>
              <a:tr h="743066">
                <a:tc>
                  <a:txBody>
                    <a:bodyPr/>
                    <a:lstStyle/>
                    <a:p>
                      <a:pPr algn="l"/>
                      <a:r>
                        <a:rPr lang="en-US" b="1" dirty="0" smtClean="0"/>
                        <a:t>Country</a:t>
                      </a:r>
                      <a:endParaRPr lang="ru-RU" b="1" dirty="0"/>
                    </a:p>
                  </a:txBody>
                  <a:tcPr/>
                </a:tc>
                <a:tc>
                  <a:txBody>
                    <a:bodyPr/>
                    <a:lstStyle/>
                    <a:p>
                      <a:pPr algn="l"/>
                      <a:r>
                        <a:rPr lang="en-US" dirty="0" smtClean="0"/>
                        <a:t>City</a:t>
                      </a:r>
                      <a:endParaRPr lang="ru-RU" dirty="0"/>
                    </a:p>
                  </a:txBody>
                  <a:tcPr/>
                </a:tc>
                <a:tc>
                  <a:txBody>
                    <a:bodyPr/>
                    <a:lstStyle/>
                    <a:p>
                      <a:pPr algn="ctr"/>
                      <a:r>
                        <a:rPr lang="en-US" dirty="0" smtClean="0"/>
                        <a:t>Customer First Name</a:t>
                      </a:r>
                      <a:endParaRPr lang="en-US" baseline="0" dirty="0" smtClean="0"/>
                    </a:p>
                  </a:txBody>
                  <a:tcPr/>
                </a:tc>
                <a:tc>
                  <a:txBody>
                    <a:bodyPr/>
                    <a:lstStyle/>
                    <a:p>
                      <a:pPr algn="ctr"/>
                      <a:r>
                        <a:rPr lang="en-US" baseline="0" dirty="0" smtClean="0"/>
                        <a:t>Customer Last Name</a:t>
                      </a:r>
                    </a:p>
                  </a:txBody>
                  <a:tcPr/>
                </a:tc>
                <a:tc>
                  <a:txBody>
                    <a:bodyPr/>
                    <a:lstStyle/>
                    <a:p>
                      <a:pPr algn="ctr"/>
                      <a:r>
                        <a:rPr lang="en-US" baseline="0" dirty="0" smtClean="0"/>
                        <a:t>Total Amount Paid</a:t>
                      </a:r>
                    </a:p>
                  </a:txBody>
                  <a:tcPr/>
                </a:tc>
              </a:tr>
              <a:tr h="430507">
                <a:tc>
                  <a:txBody>
                    <a:bodyPr/>
                    <a:lstStyle/>
                    <a:p>
                      <a:pPr algn="l"/>
                      <a:r>
                        <a:rPr lang="en-US" dirty="0" smtClean="0">
                          <a:latin typeface="Times New Roman" panose="02020603050405020304" pitchFamily="18" charset="0"/>
                          <a:cs typeface="Times New Roman" panose="02020603050405020304" pitchFamily="18" charset="0"/>
                        </a:rPr>
                        <a:t>India</a:t>
                      </a:r>
                      <a:endParaRPr lang="ru-RU"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Ambattur</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Arlene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Harvey</a:t>
                      </a:r>
                      <a:endParaRPr lang="ru-RU" dirty="0">
                        <a:latin typeface="Times New Roman" panose="02020603050405020304" pitchFamily="18" charset="0"/>
                        <a:cs typeface="Times New Roman" panose="02020603050405020304" pitchFamily="18" charset="0"/>
                      </a:endParaRPr>
                    </a:p>
                  </a:txBody>
                  <a:tcPr/>
                </a:tc>
                <a:tc>
                  <a:txBody>
                    <a:bodyPr/>
                    <a:lstStyle/>
                    <a:p>
                      <a:pPr algn="r"/>
                      <a:r>
                        <a:rPr lang="en-US" dirty="0" smtClean="0">
                          <a:latin typeface="Times New Roman" panose="02020603050405020304" pitchFamily="18" charset="0"/>
                          <a:cs typeface="Times New Roman" panose="02020603050405020304" pitchFamily="18" charset="0"/>
                        </a:rPr>
                        <a:t>$111.76</a:t>
                      </a:r>
                      <a:endParaRPr lang="ru-RU" dirty="0">
                        <a:latin typeface="Times New Roman" panose="02020603050405020304" pitchFamily="18" charset="0"/>
                        <a:cs typeface="Times New Roman" panose="02020603050405020304" pitchFamily="18" charset="0"/>
                      </a:endParaRPr>
                    </a:p>
                  </a:txBody>
                  <a:tcPr/>
                </a:tc>
              </a:tr>
              <a:tr h="430507">
                <a:tc>
                  <a:txBody>
                    <a:bodyPr/>
                    <a:lstStyle/>
                    <a:p>
                      <a:pPr algn="l"/>
                      <a:r>
                        <a:rPr lang="en-US" dirty="0" smtClean="0">
                          <a:latin typeface="Times New Roman" panose="02020603050405020304" pitchFamily="18" charset="0"/>
                          <a:cs typeface="Times New Roman" panose="02020603050405020304" pitchFamily="18" charset="0"/>
                        </a:rPr>
                        <a:t>China</a:t>
                      </a:r>
                      <a:endParaRPr lang="ru-RU"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Shanwei</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Kyle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Spurlock</a:t>
                      </a:r>
                      <a:endParaRPr lang="ru-RU" dirty="0">
                        <a:latin typeface="Times New Roman" panose="02020603050405020304" pitchFamily="18" charset="0"/>
                        <a:cs typeface="Times New Roman" panose="02020603050405020304" pitchFamily="18" charset="0"/>
                      </a:endParaRPr>
                    </a:p>
                  </a:txBody>
                  <a:tcPr/>
                </a:tc>
                <a:tc>
                  <a:txBody>
                    <a:bodyPr/>
                    <a:lstStyle/>
                    <a:p>
                      <a:pPr algn="r"/>
                      <a:r>
                        <a:rPr lang="en-US" dirty="0" smtClean="0">
                          <a:latin typeface="Times New Roman" panose="02020603050405020304" pitchFamily="18" charset="0"/>
                          <a:cs typeface="Times New Roman" panose="02020603050405020304" pitchFamily="18" charset="0"/>
                        </a:rPr>
                        <a:t>$109.71</a:t>
                      </a:r>
                      <a:endParaRPr lang="ru-RU" dirty="0">
                        <a:latin typeface="Times New Roman" panose="02020603050405020304" pitchFamily="18" charset="0"/>
                        <a:cs typeface="Times New Roman" panose="02020603050405020304" pitchFamily="18" charset="0"/>
                      </a:endParaRPr>
                    </a:p>
                  </a:txBody>
                  <a:tcPr/>
                </a:tc>
              </a:tr>
              <a:tr h="430507">
                <a:tc>
                  <a:txBody>
                    <a:bodyPr/>
                    <a:lstStyle/>
                    <a:p>
                      <a:pPr algn="l"/>
                      <a:r>
                        <a:rPr lang="en-US" dirty="0" smtClean="0">
                          <a:latin typeface="Times New Roman" panose="02020603050405020304" pitchFamily="18" charset="0"/>
                          <a:cs typeface="Times New Roman" panose="02020603050405020304" pitchFamily="18" charset="0"/>
                        </a:rPr>
                        <a:t>Japan</a:t>
                      </a:r>
                      <a:endParaRPr lang="ru-RU"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Iwaki</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Marlene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Welch</a:t>
                      </a:r>
                      <a:endParaRPr lang="ru-RU" dirty="0">
                        <a:latin typeface="Times New Roman" panose="02020603050405020304" pitchFamily="18" charset="0"/>
                        <a:cs typeface="Times New Roman" panose="02020603050405020304" pitchFamily="18" charset="0"/>
                      </a:endParaRPr>
                    </a:p>
                  </a:txBody>
                  <a:tcPr/>
                </a:tc>
                <a:tc>
                  <a:txBody>
                    <a:bodyPr/>
                    <a:lstStyle/>
                    <a:p>
                      <a:pPr algn="r"/>
                      <a:r>
                        <a:rPr lang="en-US" dirty="0" smtClean="0">
                          <a:latin typeface="Times New Roman" panose="02020603050405020304" pitchFamily="18" charset="0"/>
                          <a:cs typeface="Times New Roman" panose="02020603050405020304" pitchFamily="18" charset="0"/>
                        </a:rPr>
                        <a:t>$106.77</a:t>
                      </a:r>
                      <a:endParaRPr lang="ru-RU" dirty="0">
                        <a:latin typeface="Times New Roman" panose="02020603050405020304" pitchFamily="18" charset="0"/>
                        <a:cs typeface="Times New Roman" panose="02020603050405020304" pitchFamily="18" charset="0"/>
                      </a:endParaRPr>
                    </a:p>
                  </a:txBody>
                  <a:tcPr/>
                </a:tc>
              </a:tr>
              <a:tr h="430507">
                <a:tc>
                  <a:txBody>
                    <a:bodyPr/>
                    <a:lstStyle/>
                    <a:p>
                      <a:pPr algn="l"/>
                      <a:r>
                        <a:rPr lang="en-US" dirty="0" smtClean="0">
                          <a:latin typeface="Times New Roman" panose="02020603050405020304" pitchFamily="18" charset="0"/>
                          <a:cs typeface="Times New Roman" panose="02020603050405020304" pitchFamily="18" charset="0"/>
                        </a:rPr>
                        <a:t>Mexico</a:t>
                      </a:r>
                      <a:endParaRPr lang="ru-RU"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Acua</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Glen</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Talbert</a:t>
                      </a:r>
                      <a:endParaRPr lang="ru-RU" dirty="0">
                        <a:latin typeface="Times New Roman" panose="02020603050405020304" pitchFamily="18" charset="0"/>
                        <a:cs typeface="Times New Roman" panose="02020603050405020304" pitchFamily="18" charset="0"/>
                      </a:endParaRPr>
                    </a:p>
                  </a:txBody>
                  <a:tcPr/>
                </a:tc>
                <a:tc>
                  <a:txBody>
                    <a:bodyPr/>
                    <a:lstStyle/>
                    <a:p>
                      <a:pPr algn="r"/>
                      <a:r>
                        <a:rPr lang="en-US" dirty="0" smtClean="0">
                          <a:latin typeface="Times New Roman" panose="02020603050405020304" pitchFamily="18" charset="0"/>
                          <a:cs typeface="Times New Roman" panose="02020603050405020304" pitchFamily="18" charset="0"/>
                        </a:rPr>
                        <a:t>$100.77</a:t>
                      </a:r>
                      <a:endParaRPr lang="ru-RU" dirty="0">
                        <a:latin typeface="Times New Roman" panose="02020603050405020304" pitchFamily="18" charset="0"/>
                        <a:cs typeface="Times New Roman" panose="02020603050405020304" pitchFamily="18" charset="0"/>
                      </a:endParaRPr>
                    </a:p>
                  </a:txBody>
                  <a:tcPr/>
                </a:tc>
              </a:tr>
              <a:tr h="430507">
                <a:tc>
                  <a:txBody>
                    <a:bodyPr/>
                    <a:lstStyle/>
                    <a:p>
                      <a:pPr algn="l"/>
                      <a:r>
                        <a:rPr lang="en-US" dirty="0" smtClean="0">
                          <a:latin typeface="Times New Roman" panose="02020603050405020304" pitchFamily="18" charset="0"/>
                          <a:cs typeface="Times New Roman" panose="02020603050405020304" pitchFamily="18" charset="0"/>
                        </a:rPr>
                        <a:t>United States</a:t>
                      </a:r>
                      <a:endParaRPr lang="ru-RU"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Aurora</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Clinton</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Buford</a:t>
                      </a:r>
                      <a:endParaRPr lang="ru-RU" dirty="0">
                        <a:latin typeface="Times New Roman" panose="02020603050405020304" pitchFamily="18" charset="0"/>
                        <a:cs typeface="Times New Roman" panose="02020603050405020304" pitchFamily="18" charset="0"/>
                      </a:endParaRPr>
                    </a:p>
                  </a:txBody>
                  <a:tcPr/>
                </a:tc>
                <a:tc>
                  <a:txBody>
                    <a:bodyPr/>
                    <a:lstStyle/>
                    <a:p>
                      <a:pPr algn="r"/>
                      <a:r>
                        <a:rPr lang="en-US" dirty="0" smtClean="0">
                          <a:latin typeface="Times New Roman" panose="02020603050405020304" pitchFamily="18" charset="0"/>
                          <a:cs typeface="Times New Roman" panose="02020603050405020304" pitchFamily="18" charset="0"/>
                        </a:rPr>
                        <a:t>$98.76</a:t>
                      </a:r>
                      <a:endParaRPr lang="ru-RU" dirty="0">
                        <a:latin typeface="Times New Roman" panose="02020603050405020304" pitchFamily="18" charset="0"/>
                        <a:cs typeface="Times New Roman" panose="02020603050405020304" pitchFamily="18" charset="0"/>
                      </a:endParaRPr>
                    </a:p>
                  </a:txBody>
                  <a:tcPr/>
                </a:tc>
              </a:tr>
            </a:tbl>
          </a:graphicData>
        </a:graphic>
      </p:graphicFrame>
      <p:sp>
        <p:nvSpPr>
          <p:cNvPr id="3" name="TextBox 2"/>
          <p:cNvSpPr txBox="1"/>
          <p:nvPr/>
        </p:nvSpPr>
        <p:spPr>
          <a:xfrm>
            <a:off x="0" y="228600"/>
            <a:ext cx="9144000" cy="400110"/>
          </a:xfrm>
          <a:prstGeom prst="rect">
            <a:avLst/>
          </a:prstGeom>
          <a:noFill/>
        </p:spPr>
        <p:txBody>
          <a:bodyPr wrap="square" rtlCol="0">
            <a:spAutoFit/>
          </a:bodyPr>
          <a:lstStyle/>
          <a:p>
            <a:pPr marL="0" lvl="1" algn="ctr"/>
            <a:r>
              <a:rPr lang="en-US" sz="2000" b="1" dirty="0">
                <a:latin typeface="Arial" panose="020B0604020202020204" pitchFamily="34" charset="0"/>
                <a:cs typeface="Arial" panose="020B0604020202020204" pitchFamily="34" charset="0"/>
              </a:rPr>
              <a:t>Where are customers with a high lifetime value based</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
        <p:nvSpPr>
          <p:cNvPr id="4" name="TextBox 3"/>
          <p:cNvSpPr txBox="1"/>
          <p:nvPr/>
        </p:nvSpPr>
        <p:spPr>
          <a:xfrm>
            <a:off x="0" y="3896054"/>
            <a:ext cx="91440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Incentivizing these customers is a good idea.</a:t>
            </a:r>
            <a:endParaRPr lang="ru-RU" dirty="0"/>
          </a:p>
        </p:txBody>
      </p:sp>
    </p:spTree>
    <p:extLst>
      <p:ext uri="{BB962C8B-B14F-4D97-AF65-F5344CB8AC3E}">
        <p14:creationId xmlns:p14="http://schemas.microsoft.com/office/powerpoint/2010/main" val="3600935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00110"/>
          </a:xfrm>
          <a:prstGeom prst="rect">
            <a:avLst/>
          </a:prstGeom>
          <a:noFill/>
        </p:spPr>
        <p:txBody>
          <a:bodyPr wrap="square" rtlCol="0">
            <a:spAutoFit/>
          </a:bodyPr>
          <a:lstStyle/>
          <a:p>
            <a:pPr lvl="1" algn="ctr"/>
            <a:r>
              <a:rPr lang="en-US" sz="2000" b="1" dirty="0">
                <a:latin typeface="Arial" panose="020B0604020202020204" pitchFamily="34" charset="0"/>
                <a:cs typeface="Arial" panose="020B0604020202020204" pitchFamily="34" charset="0"/>
              </a:rPr>
              <a:t>Do sales figures vary between geographic regions?</a:t>
            </a:r>
          </a:p>
        </p:txBody>
      </p:sp>
      <p:pic>
        <p:nvPicPr>
          <p:cNvPr id="1026" name="Picture 2" descr="C:\Users\Ivan Dimitrov\OneDrive\Desktop\Salesfigures geo reg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486400"/>
            <a:ext cx="9144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As we can see the Top 10 countries in terms of revenue are: “India”, “China”, “United Stated”, “Japan”, “Mexico”, “Brazil”, “Russian Federation”, “Philippines”, “Turkey”, “Indonesia”.</a:t>
            </a:r>
            <a:endParaRPr lang="ru-RU" dirty="0"/>
          </a:p>
        </p:txBody>
      </p:sp>
    </p:spTree>
    <p:extLst>
      <p:ext uri="{BB962C8B-B14F-4D97-AF65-F5344CB8AC3E}">
        <p14:creationId xmlns:p14="http://schemas.microsoft.com/office/powerpoint/2010/main" val="3429855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1017</TotalTime>
  <Words>1010</Words>
  <Application>Microsoft Office PowerPoint</Application>
  <PresentationFormat>On-screen Show (4:3)</PresentationFormat>
  <Paragraphs>142</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Couture</vt:lpstr>
      <vt:lpstr>Horizon</vt:lpstr>
      <vt:lpstr>BlackTie</vt:lpstr>
      <vt:lpstr>ROCKBUSTER STEALTH lcC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lcC</dc:title>
  <dc:creator>Ivan Dimitrov</dc:creator>
  <cp:lastModifiedBy>Ivan Dimitrov</cp:lastModifiedBy>
  <cp:revision>78</cp:revision>
  <dcterms:created xsi:type="dcterms:W3CDTF">2006-08-16T00:00:00Z</dcterms:created>
  <dcterms:modified xsi:type="dcterms:W3CDTF">2023-06-09T20:27:46Z</dcterms:modified>
</cp:coreProperties>
</file>