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F5E7F0-565F-9F25-D32E-A1607A40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766ED60-A70F-5C30-6AD1-F41935856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F26605-92FF-AC72-2C91-DC22120F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B284ABA-185E-A509-FF81-C20914F5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A0A1048-8EA8-561D-02F0-9049B379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1591E7-2184-E480-9441-479956DA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B7BCC48-A095-A7EC-38EE-76E7A5692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1778F7C-569C-35A7-4CDE-E25C6D6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3B4ED68-B6A9-858F-5E14-BD46F1B6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96DE63F-FBDB-AB9D-1C52-368DB21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66D7081-FFAA-5504-279C-341F7C3BE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BA70261-04BD-CA1D-A046-89F83461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0BED394-751B-91E1-E553-45C899E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3D72F67-A8E6-CDA4-CD4F-90D32734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BF3437F-FBF1-A42C-BD20-B6727AEB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B0240E-82DD-EFEA-CC9C-6AB49A8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C1AE15B-7FE0-E731-9BEB-6311876A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2CB7886-CF6D-6B5E-A65B-FFB354AB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8826E76-658E-85A4-8DB1-1B079B07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1F828D-D874-BD5F-ADDA-E5A7D555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07BA79-A17B-B481-6A81-33C234F5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173BED6-A6C9-CBBE-8111-ACECBE83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DED66A2-E3A9-58D0-1A6E-FAB9ABE8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B469BDB-FC20-5293-D5E9-0D48B9F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352845-A2E5-98AF-5D50-FCB56B6A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22BABE-E590-15AA-D6B6-F5C473F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DA129CB-5A53-99B7-7AB7-443C351E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8C99CDB-72C8-62D9-22EE-9798948B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2AEAD7E-0C6D-AEDB-4DF7-0BD2EFDD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08171AC-7423-6217-84EE-8F8E567B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635F8FA-CB03-FEF2-2FE3-91E23D9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E35973-C03F-CF45-8FD7-6D8AA3BF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744AB84-E0B8-D845-E838-FE6E93B0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DC2A0C6-2F0D-D29A-8002-0804BF30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9AC462FC-8365-7A3C-F65E-67DFE13C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E96DCF76-2AC2-D3F3-7D2F-4172BD4AF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D9D9EAD2-F067-E0FA-80E5-29481011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7DBAD1A-3C20-5057-B264-3EE4EC14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98E5DFD-53F4-E32C-4892-95258E10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5E32AD-8BBD-0378-BCDE-B2CEF186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2408DF1-70C1-09EC-2AEA-58B84CD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39C23A3-FD99-730A-8B2F-695FF13C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E30AA6C-A440-395A-84DD-058D092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620F362-D7E8-08DE-58FF-7CF933A9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430CF10-05C1-5AE2-FFAA-5C5485CB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8F6B12B-FFBB-6EFD-4E27-2006C06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05845B-2C57-59D6-F45F-451FFA86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AEA99EC-79E0-A80E-F0C3-B1C82F23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F0C381B-2397-A1A9-26B0-60798A11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9FC00EF-4397-B72B-5941-90C473A4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34149A9-6291-4FA5-7671-35EB6722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226CF88-7A35-A112-D61E-B768D1A6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1F4185-9BA3-C6E9-1B8C-4C57DB7B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1D61B17-58D4-8183-C827-EC9B8AE6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948C193-747E-F820-DF5B-D2C5681C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4766D75-1E5B-2BA2-F8AD-89F8E19B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8FE4640-4BE9-B1F6-CAF0-45CC6EC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2BF0EDD-8700-3C20-339D-EE813F7A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535EDDC-D505-0F11-EC33-5F06A5D7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6A27FD4-1534-49F6-AE42-2ECC8384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F3077F1-9822-50D7-AB66-356E05F2A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477E71-14FD-471F-AFBD-2120A8D1351B}" type="datetimeFigureOut">
              <a:rPr lang="en-US" smtClean="0"/>
              <a:t>04/28/2025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D5F0F06-89B5-A357-21F5-D937E49FC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22E641D-0EEE-63EA-CC6C-4739B09A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0E51A-286F-4512-83AC-ED047757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27AFBFED-FBE7-5A18-61A4-22D80268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hr-HR" sz="7200">
                <a:solidFill>
                  <a:schemeClr val="bg1"/>
                </a:solidFill>
              </a:rPr>
              <a:t>Pametna meteostanica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F16CF50-7056-95D8-143D-90A4DEC63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r-HR">
                <a:solidFill>
                  <a:schemeClr val="bg1"/>
                </a:solidFill>
              </a:rPr>
              <a:t>Autori: Ivan Dutković i Bruno Brašić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4C6873A-36EC-90DD-2051-253F6227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Cilj projekta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359F3E-F178-B35B-4E6E-650B8DF2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Praćenje vremenskih uvjeta uz prikaz i slanje obavijesti korisniku</a:t>
            </a:r>
          </a:p>
        </p:txBody>
      </p:sp>
    </p:spTree>
    <p:extLst>
      <p:ext uri="{BB962C8B-B14F-4D97-AF65-F5344CB8AC3E}">
        <p14:creationId xmlns:p14="http://schemas.microsoft.com/office/powerpoint/2010/main" val="7163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7860EB-C286-CE0B-748A-69B9BC7C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hr-HR" sz="4000"/>
              <a:t>Tehničke specifikacije</a:t>
            </a:r>
            <a:endParaRPr lang="en-US" sz="40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31FBA08-9A42-F9A5-B882-395FEF22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hr-HR" sz="2400" dirty="0" err="1">
                <a:solidFill>
                  <a:schemeClr val="tx1">
                    <a:alpha val="80000"/>
                  </a:schemeClr>
                </a:solidFill>
              </a:rPr>
              <a:t>Mikrokontroler</a:t>
            </a:r>
            <a:r>
              <a:rPr lang="hr-HR" sz="2400" dirty="0">
                <a:solidFill>
                  <a:schemeClr val="tx1">
                    <a:alpha val="80000"/>
                  </a:schemeClr>
                </a:solidFill>
              </a:rPr>
              <a:t>: ESP2</a:t>
            </a:r>
          </a:p>
          <a:p>
            <a:r>
              <a:rPr lang="hr-HR" sz="2400" dirty="0">
                <a:solidFill>
                  <a:schemeClr val="tx1">
                    <a:alpha val="80000"/>
                  </a:schemeClr>
                </a:solidFill>
              </a:rPr>
              <a:t>Senzori:DHT22(temperatura i vlaga)</a:t>
            </a:r>
          </a:p>
          <a:p>
            <a:pPr marL="0" indent="0">
              <a:buNone/>
            </a:pPr>
            <a:r>
              <a:rPr lang="hr-HR" sz="2400" dirty="0">
                <a:solidFill>
                  <a:schemeClr val="tx1">
                    <a:alpha val="80000"/>
                  </a:schemeClr>
                </a:solidFill>
              </a:rPr>
              <a:t>  	      </a:t>
            </a:r>
            <a:r>
              <a:rPr lang="hr-HR" sz="2400" dirty="0" err="1">
                <a:solidFill>
                  <a:schemeClr val="tx1">
                    <a:alpha val="80000"/>
                  </a:schemeClr>
                </a:solidFill>
              </a:rPr>
              <a:t>Fotootpornik</a:t>
            </a:r>
            <a:r>
              <a:rPr lang="hr-HR" sz="2400" dirty="0">
                <a:solidFill>
                  <a:schemeClr val="tx1">
                    <a:alpha val="80000"/>
                  </a:schemeClr>
                </a:solidFill>
              </a:rPr>
              <a:t>(svjetlost)</a:t>
            </a:r>
          </a:p>
          <a:p>
            <a:pPr marL="0" indent="0">
              <a:buNone/>
            </a:pPr>
            <a:r>
              <a:rPr lang="hr-HR" sz="2400" dirty="0">
                <a:solidFill>
                  <a:schemeClr val="tx1">
                    <a:alpha val="80000"/>
                  </a:schemeClr>
                </a:solidFill>
              </a:rPr>
              <a:t>Prikaz: OLED zaslon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12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F3109E0-EAC7-C2B9-3D56-1CB4D149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hr-HR" sz="4000"/>
              <a:t>Funkcionalnost sustava</a:t>
            </a:r>
            <a:endParaRPr lang="en-US" sz="40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4FE4C6-6D77-E30D-E410-B7A7AC2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hr-HR" sz="2400">
                <a:solidFill>
                  <a:schemeClr val="tx1">
                    <a:alpha val="80000"/>
                  </a:schemeClr>
                </a:solidFill>
              </a:rPr>
              <a:t>Mjerenje i prikaz temperature, vlage i svjetlosti</a:t>
            </a:r>
          </a:p>
          <a:p>
            <a:r>
              <a:rPr lang="hr-HR" sz="2400">
                <a:solidFill>
                  <a:schemeClr val="tx1">
                    <a:alpha val="80000"/>
                  </a:schemeClr>
                </a:solidFill>
              </a:rPr>
              <a:t>Dohvat i prikaz točnog vremena</a:t>
            </a:r>
          </a:p>
          <a:p>
            <a:r>
              <a:rPr lang="hr-HR" sz="2400">
                <a:solidFill>
                  <a:schemeClr val="tx1">
                    <a:alpha val="80000"/>
                  </a:schemeClr>
                </a:solidFill>
              </a:rPr>
              <a:t>Slanje obavijesti korisniku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76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94AEC9D-DCB4-DEB5-1B08-2DDB7AF5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hr-HR" sz="4000"/>
              <a:t>Načini rada</a:t>
            </a:r>
            <a:endParaRPr lang="en-US" sz="40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A9F1E6-8CA0-7237-60D4-63B8BE73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hr-HR" sz="1900" dirty="0">
                <a:solidFill>
                  <a:schemeClr val="tx1">
                    <a:alpha val="80000"/>
                  </a:schemeClr>
                </a:solidFill>
              </a:rPr>
              <a:t>Kratki pritisak tipke:</a:t>
            </a:r>
          </a:p>
          <a:p>
            <a:pPr lvl="1"/>
            <a:r>
              <a:rPr lang="hr-HR" sz="1900" dirty="0">
                <a:solidFill>
                  <a:schemeClr val="tx1">
                    <a:alpha val="80000"/>
                  </a:schemeClr>
                </a:solidFill>
              </a:rPr>
              <a:t>Dohvat podataka sa senzora</a:t>
            </a:r>
          </a:p>
          <a:p>
            <a:pPr lvl="1"/>
            <a:r>
              <a:rPr lang="hr-HR" sz="1900" dirty="0">
                <a:solidFill>
                  <a:schemeClr val="tx1">
                    <a:alpha val="80000"/>
                  </a:schemeClr>
                </a:solidFill>
              </a:rPr>
              <a:t>Prikaz rezultata na OLED-u</a:t>
            </a:r>
          </a:p>
          <a:p>
            <a:r>
              <a:rPr lang="hr-HR" sz="1900" dirty="0">
                <a:solidFill>
                  <a:schemeClr val="tx1">
                    <a:alpha val="80000"/>
                  </a:schemeClr>
                </a:solidFill>
              </a:rPr>
              <a:t>Dugi pritisak tipke:</a:t>
            </a:r>
          </a:p>
          <a:p>
            <a:pPr lvl="1"/>
            <a:r>
              <a:rPr lang="hr-HR" sz="1900" dirty="0">
                <a:solidFill>
                  <a:schemeClr val="tx1">
                    <a:alpha val="80000"/>
                  </a:schemeClr>
                </a:solidFill>
              </a:rPr>
              <a:t>Slanje obavijesti korisniku</a:t>
            </a:r>
          </a:p>
          <a:p>
            <a:pPr lvl="1"/>
            <a:endParaRPr lang="hr-HR" sz="19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hr-HR" sz="19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hr-HR" sz="1900" dirty="0">
              <a:solidFill>
                <a:schemeClr val="tx1">
                  <a:alpha val="80000"/>
                </a:schemeClr>
              </a:solidFill>
            </a:endParaRPr>
          </a:p>
          <a:p>
            <a:pPr marL="457200" lvl="1" indent="0">
              <a:buNone/>
            </a:pPr>
            <a:endParaRPr lang="hr-HR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940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0709380-95F8-AF40-9E35-697DB7ED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hr-HR" sz="4000">
                <a:solidFill>
                  <a:schemeClr val="bg1"/>
                </a:solidFill>
              </a:rPr>
              <a:t>Prikaz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C290FB-E6F9-63A4-9784-38C014EE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Rezervirano mjesto sadržaja 4" descr="Slika na kojoj se prikazuje tekst, snimka zaslona, Multimedijski softver, grafički softver&#10;&#10;Sadržaj generiran umjetnom inteligencijom može biti netočan.">
            <a:extLst>
              <a:ext uri="{FF2B5EF4-FFF2-40B4-BE49-F238E27FC236}">
                <a16:creationId xmlns:a16="http://schemas.microsoft.com/office/drawing/2014/main" id="{31426ADA-129C-93D1-0EF4-B01F693E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85" y="598335"/>
            <a:ext cx="5378261" cy="56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8924FA6-08AF-E2BA-CEC0-686313D5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hr-HR" sz="4000">
                <a:solidFill>
                  <a:schemeClr val="bg1"/>
                </a:solidFill>
              </a:rPr>
              <a:t>Prikaz obavijesti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B95A33-7D66-EE0D-F6CF-2F024D2B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Rezervirano mjesto sadržaja 4" descr="Slika na kojoj se prikazuje tekst, snimka zaslona&#10;&#10;Sadržaj generiran umjetnom inteligencijom može biti netočan.">
            <a:extLst>
              <a:ext uri="{FF2B5EF4-FFF2-40B4-BE49-F238E27FC236}">
                <a16:creationId xmlns:a16="http://schemas.microsoft.com/office/drawing/2014/main" id="{CC8EBC0D-001E-4EB1-2545-AA812700F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393559"/>
            <a:ext cx="4369112" cy="29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1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Široki zaslon</PresentationFormat>
  <Paragraphs>23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sustava Office</vt:lpstr>
      <vt:lpstr>Pametna meteostanica</vt:lpstr>
      <vt:lpstr>Cilj projekta</vt:lpstr>
      <vt:lpstr>Tehničke specifikacije</vt:lpstr>
      <vt:lpstr>Funkcionalnost sustava</vt:lpstr>
      <vt:lpstr>Načini rada</vt:lpstr>
      <vt:lpstr>Prikaz</vt:lpstr>
      <vt:lpstr>Prikaz obavijesti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Brašić (bbrasic)</dc:creator>
  <cp:lastModifiedBy>Bruno Brašić (bbrasic)</cp:lastModifiedBy>
  <cp:revision>6</cp:revision>
  <dcterms:created xsi:type="dcterms:W3CDTF">2025-04-28T10:05:13Z</dcterms:created>
  <dcterms:modified xsi:type="dcterms:W3CDTF">2025-04-28T11:12:27Z</dcterms:modified>
</cp:coreProperties>
</file>