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5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21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60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34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634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628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632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054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2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78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34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49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83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7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9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4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78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F0440-EF90-4FF4-BD50-204A92E74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800" dirty="0"/>
              <a:t>От Создателей игры </a:t>
            </a:r>
            <a:br>
              <a:rPr lang="ru-RU" sz="4800" dirty="0"/>
            </a:br>
            <a:r>
              <a:rPr lang="en-US" sz="4800" dirty="0"/>
              <a:t>“</a:t>
            </a:r>
            <a:r>
              <a:rPr lang="ru-RU" sz="4800" dirty="0"/>
              <a:t>побег из </a:t>
            </a:r>
            <a:r>
              <a:rPr lang="ru-RU" sz="4800" dirty="0" err="1"/>
              <a:t>Шоушенко</a:t>
            </a:r>
            <a:r>
              <a:rPr lang="en-US" sz="4800" dirty="0"/>
              <a:t>”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248301-CF12-4BC5-ABAC-2EB8D6826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accent2"/>
                </a:solidFill>
              </a:rPr>
              <a:t>Представляют</a:t>
            </a:r>
          </a:p>
        </p:txBody>
      </p:sp>
    </p:spTree>
    <p:extLst>
      <p:ext uri="{BB962C8B-B14F-4D97-AF65-F5344CB8AC3E}">
        <p14:creationId xmlns:p14="http://schemas.microsoft.com/office/powerpoint/2010/main" val="263649115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C8B58-6296-4EF9-BAD4-56C4826F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C406C-4F76-4DF2-8604-27375AB8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4400" dirty="0"/>
          </a:p>
          <a:p>
            <a:pPr marL="0" indent="0" algn="ctr">
              <a:buNone/>
            </a:pPr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9870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49F15-04A7-44A8-AC3E-DDED206ED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</a:t>
            </a:r>
            <a:r>
              <a:rPr lang="ru-RU" dirty="0"/>
              <a:t>Битва танков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F0FC8A-67F2-4D58-9236-EDEB1F36D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Создатели Олег</a:t>
            </a:r>
            <a:r>
              <a:rPr lang="en-US" dirty="0"/>
              <a:t>.</a:t>
            </a:r>
            <a:r>
              <a:rPr lang="ru-RU" dirty="0"/>
              <a:t>Я и Иван</a:t>
            </a:r>
            <a:r>
              <a:rPr lang="en-US" dirty="0"/>
              <a:t>.</a:t>
            </a:r>
            <a:r>
              <a:rPr lang="ru-RU" dirty="0"/>
              <a:t>Ф</a:t>
            </a:r>
          </a:p>
        </p:txBody>
      </p:sp>
    </p:spTree>
    <p:extLst>
      <p:ext uri="{BB962C8B-B14F-4D97-AF65-F5344CB8AC3E}">
        <p14:creationId xmlns:p14="http://schemas.microsoft.com/office/powerpoint/2010/main" val="343486269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4DF09-D6E5-4333-AD7C-059C5F95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3467"/>
          </a:xfrm>
        </p:spPr>
        <p:txBody>
          <a:bodyPr/>
          <a:lstStyle/>
          <a:p>
            <a:pPr algn="ctr"/>
            <a:r>
              <a:rPr lang="ru-RU" dirty="0"/>
              <a:t>Окно заставки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F81082-1DAE-4D1C-A8B9-CFC1C3C41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268" y="1388534"/>
            <a:ext cx="8255000" cy="4653492"/>
          </a:xfrm>
        </p:spPr>
      </p:pic>
    </p:spTree>
    <p:extLst>
      <p:ext uri="{BB962C8B-B14F-4D97-AF65-F5344CB8AC3E}">
        <p14:creationId xmlns:p14="http://schemas.microsoft.com/office/powerpoint/2010/main" val="388549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05317-B2A2-4699-953E-8D18EB49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ru-RU" dirty="0"/>
              <a:t>Первый уровень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9" y="1240971"/>
            <a:ext cx="8376557" cy="50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8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05317-B2A2-4699-953E-8D18EB49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ru-RU" dirty="0"/>
              <a:t>Второй уровень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57300" y="1273629"/>
            <a:ext cx="7592785" cy="51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05317-B2A2-4699-953E-8D18EB49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ru-RU" dirty="0"/>
              <a:t>Третий уровень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26671" y="1283154"/>
            <a:ext cx="7772399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6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05317-B2A2-4699-953E-8D18EB49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ru-RU" dirty="0"/>
              <a:t>Бонусы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1885" y="1614487"/>
            <a:ext cx="2841172" cy="253297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27071" y="1883228"/>
            <a:ext cx="1930854" cy="199548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7592786" y="1614487"/>
            <a:ext cx="2416628" cy="253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7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05317-B2A2-4699-953E-8D18EB49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071" y="4544786"/>
            <a:ext cx="2582928" cy="1611086"/>
          </a:xfrm>
        </p:spPr>
        <p:txBody>
          <a:bodyPr>
            <a:normAutofit fontScale="90000"/>
          </a:bodyPr>
          <a:lstStyle/>
          <a:p>
            <a:r>
              <a:rPr lang="ru-RU" dirty="0"/>
              <a:t>Враг 2</a:t>
            </a:r>
            <a:br>
              <a:rPr lang="ru-RU" dirty="0"/>
            </a:br>
            <a:r>
              <a:rPr lang="ru-RU" dirty="0"/>
              <a:t>30 здоровья</a:t>
            </a:r>
          </a:p>
        </p:txBody>
      </p:sp>
      <p:pic>
        <p:nvPicPr>
          <p:cNvPr id="2050" name="Picture 2" descr="C:\Users\ivanf\OneDrive\Рабочий стол\PycharmProjects\pyBattleTanks-master\images\vra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21329"/>
            <a:ext cx="19939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vanf\OneDrive\Рабочий стол\PycharmProjects\pyBattleTanks-master\images\vra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585" y="1921329"/>
            <a:ext cx="19939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vanf\OneDrive\Рабочий стол\PycharmProjects\pyBattleTanks-master\images\vra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14" y="1921329"/>
            <a:ext cx="19939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DA05317-B2A2-4699-953E-8D18EB49C8FE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51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Враги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DA05317-B2A2-4699-953E-8D18EB49C8FE}"/>
              </a:ext>
            </a:extLst>
          </p:cNvPr>
          <p:cNvSpPr txBox="1">
            <a:spLocks/>
          </p:cNvSpPr>
          <p:nvPr/>
        </p:nvSpPr>
        <p:spPr>
          <a:xfrm>
            <a:off x="181736" y="4484911"/>
            <a:ext cx="2773428" cy="11702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Враг 1</a:t>
            </a:r>
            <a:br>
              <a:rPr lang="ru-RU" dirty="0"/>
            </a:br>
            <a:r>
              <a:rPr lang="ru-RU" dirty="0"/>
              <a:t>15 здоровья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DA05317-B2A2-4699-953E-8D18EB49C8FE}"/>
              </a:ext>
            </a:extLst>
          </p:cNvPr>
          <p:cNvSpPr txBox="1">
            <a:spLocks/>
          </p:cNvSpPr>
          <p:nvPr/>
        </p:nvSpPr>
        <p:spPr>
          <a:xfrm>
            <a:off x="6580414" y="4512123"/>
            <a:ext cx="2971800" cy="12681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Враг 3</a:t>
            </a:r>
            <a:br>
              <a:rPr lang="ru-RU" dirty="0"/>
            </a:br>
            <a:r>
              <a:rPr lang="ru-RU" dirty="0"/>
              <a:t>45 здоровья</a:t>
            </a:r>
          </a:p>
        </p:txBody>
      </p:sp>
    </p:spTree>
    <p:extLst>
      <p:ext uri="{BB962C8B-B14F-4D97-AF65-F5344CB8AC3E}">
        <p14:creationId xmlns:p14="http://schemas.microsoft.com/office/powerpoint/2010/main" val="384113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05317-B2A2-4699-953E-8D18EB49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ru-RU" dirty="0"/>
              <a:t>Экран победы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44185" y="1327695"/>
            <a:ext cx="6152515" cy="50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1258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54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Аспект</vt:lpstr>
      <vt:lpstr>От Создателей игры  “побег из Шоушенко”</vt:lpstr>
      <vt:lpstr>Игра “Битва танков”</vt:lpstr>
      <vt:lpstr>Окно заставки </vt:lpstr>
      <vt:lpstr>Первый уровень</vt:lpstr>
      <vt:lpstr>Второй уровень</vt:lpstr>
      <vt:lpstr>Третий уровень</vt:lpstr>
      <vt:lpstr>Бонусы</vt:lpstr>
      <vt:lpstr>Враг 2 30 здоровья</vt:lpstr>
      <vt:lpstr>Экран победы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Создателей игры  “побег из Шоушенко”</dc:title>
  <dc:creator>Олег Яндаев</dc:creator>
  <cp:lastModifiedBy>Олег Яндаев</cp:lastModifiedBy>
  <cp:revision>6</cp:revision>
  <dcterms:created xsi:type="dcterms:W3CDTF">2022-01-14T09:42:50Z</dcterms:created>
  <dcterms:modified xsi:type="dcterms:W3CDTF">2022-01-18T10:32:40Z</dcterms:modified>
</cp:coreProperties>
</file>