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FAA1-8315-42B8-A5AC-566BAFF08559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4D57-3103-41ED-9F57-E9733872B8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212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FAA1-8315-42B8-A5AC-566BAFF08559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4D57-3103-41ED-9F57-E9733872B8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608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FAA1-8315-42B8-A5AC-566BAFF08559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4D57-3103-41ED-9F57-E9733872B852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2345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FAA1-8315-42B8-A5AC-566BAFF08559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4D57-3103-41ED-9F57-E9733872B8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634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FAA1-8315-42B8-A5AC-566BAFF08559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4D57-3103-41ED-9F57-E9733872B852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76282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FAA1-8315-42B8-A5AC-566BAFF08559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4D57-3103-41ED-9F57-E9733872B8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632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FAA1-8315-42B8-A5AC-566BAFF08559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4D57-3103-41ED-9F57-E9733872B8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3054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FAA1-8315-42B8-A5AC-566BAFF08559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4D57-3103-41ED-9F57-E9733872B8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422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FAA1-8315-42B8-A5AC-566BAFF08559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4D57-3103-41ED-9F57-E9733872B8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78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FAA1-8315-42B8-A5AC-566BAFF08559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4D57-3103-41ED-9F57-E9733872B8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5349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FAA1-8315-42B8-A5AC-566BAFF08559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4D57-3103-41ED-9F57-E9733872B8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83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FAA1-8315-42B8-A5AC-566BAFF08559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4D57-3103-41ED-9F57-E9733872B8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491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FAA1-8315-42B8-A5AC-566BAFF08559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4D57-3103-41ED-9F57-E9733872B8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837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FAA1-8315-42B8-A5AC-566BAFF08559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4D57-3103-41ED-9F57-E9733872B8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379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FAA1-8315-42B8-A5AC-566BAFF08559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4D57-3103-41ED-9F57-E9733872B8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399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FAA1-8315-42B8-A5AC-566BAFF08559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4D57-3103-41ED-9F57-E9733872B8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44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7FAA1-8315-42B8-A5AC-566BAFF08559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69B4D57-3103-41ED-9F57-E9733872B8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9780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4F0440-EF90-4FF4-BD50-204A92E743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sz="4800" dirty="0"/>
              <a:t>От Создателей игры </a:t>
            </a:r>
            <a:br>
              <a:rPr lang="ru-RU" sz="4800" dirty="0"/>
            </a:br>
            <a:r>
              <a:rPr lang="en-US" sz="4800" dirty="0"/>
              <a:t>“</a:t>
            </a:r>
            <a:r>
              <a:rPr lang="ru-RU" sz="4800" dirty="0"/>
              <a:t>побег из </a:t>
            </a:r>
            <a:r>
              <a:rPr lang="ru-RU" sz="4800" dirty="0" err="1"/>
              <a:t>Шоушенко</a:t>
            </a:r>
            <a:r>
              <a:rPr lang="en-US" sz="4800" dirty="0"/>
              <a:t>”</a:t>
            </a:r>
            <a:endParaRPr lang="ru-RU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248301-CF12-4BC5-ABAC-2EB8D68260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chemeClr val="accent2"/>
                </a:solidFill>
              </a:rPr>
              <a:t>Представляют</a:t>
            </a:r>
          </a:p>
        </p:txBody>
      </p:sp>
    </p:spTree>
    <p:extLst>
      <p:ext uri="{BB962C8B-B14F-4D97-AF65-F5344CB8AC3E}">
        <p14:creationId xmlns:p14="http://schemas.microsoft.com/office/powerpoint/2010/main" val="26364911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49F15-04A7-44A8-AC3E-DDED206EDD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Игра </a:t>
            </a:r>
            <a:r>
              <a:rPr lang="en-US" dirty="0"/>
              <a:t>“</a:t>
            </a:r>
            <a:r>
              <a:rPr lang="ru-RU" dirty="0"/>
              <a:t>танки онлайн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2F0FC8A-67F2-4D58-9236-EDEB1F36DA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Создатели Олег</a:t>
            </a:r>
            <a:r>
              <a:rPr lang="en-US" dirty="0"/>
              <a:t>.</a:t>
            </a:r>
            <a:r>
              <a:rPr lang="ru-RU" dirty="0"/>
              <a:t>Я и Иван</a:t>
            </a:r>
            <a:r>
              <a:rPr lang="en-US" dirty="0"/>
              <a:t>.</a:t>
            </a:r>
            <a:r>
              <a:rPr lang="ru-RU" dirty="0"/>
              <a:t>Ф</a:t>
            </a:r>
          </a:p>
        </p:txBody>
      </p:sp>
    </p:spTree>
    <p:extLst>
      <p:ext uri="{BB962C8B-B14F-4D97-AF65-F5344CB8AC3E}">
        <p14:creationId xmlns:p14="http://schemas.microsoft.com/office/powerpoint/2010/main" val="34348626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B4DF09-D6E5-4333-AD7C-059C5F954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3467"/>
          </a:xfrm>
        </p:spPr>
        <p:txBody>
          <a:bodyPr/>
          <a:lstStyle/>
          <a:p>
            <a:pPr algn="ctr"/>
            <a:r>
              <a:rPr lang="ru-RU" dirty="0"/>
              <a:t>Окно заставки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FF81082-1DAE-4D1C-A8B9-CFC1C3C41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1268" y="1388534"/>
            <a:ext cx="8255000" cy="4653492"/>
          </a:xfrm>
        </p:spPr>
      </p:pic>
    </p:spTree>
    <p:extLst>
      <p:ext uri="{BB962C8B-B14F-4D97-AF65-F5344CB8AC3E}">
        <p14:creationId xmlns:p14="http://schemas.microsoft.com/office/powerpoint/2010/main" val="3885495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A05317-B2A2-4699-953E-8D18EB49C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1933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0A6A3CF-AA91-4F68-BB66-A7DAE6AC5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61533"/>
            <a:ext cx="8596668" cy="4868333"/>
          </a:xfrm>
        </p:spPr>
      </p:pic>
    </p:spTree>
    <p:extLst>
      <p:ext uri="{BB962C8B-B14F-4D97-AF65-F5344CB8AC3E}">
        <p14:creationId xmlns:p14="http://schemas.microsoft.com/office/powerpoint/2010/main" val="3152483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6C8B58-6296-4EF9-BAD4-56C4826FB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0C406C-4F76-4DF2-8604-27375AB8D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ru-RU" sz="4400" dirty="0"/>
          </a:p>
          <a:p>
            <a:pPr marL="0" indent="0" algn="ctr">
              <a:buNone/>
            </a:pPr>
            <a:r>
              <a:rPr lang="ru-RU" sz="44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398705561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96</TotalTime>
  <Words>29</Words>
  <Application>Microsoft Office PowerPoint</Application>
  <PresentationFormat>Широкоэкранный</PresentationFormat>
  <Paragraphs>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Аспект</vt:lpstr>
      <vt:lpstr>От Создателей игры  “побег из Шоушенко”</vt:lpstr>
      <vt:lpstr>Игра “танки онлайн”</vt:lpstr>
      <vt:lpstr>Окно заставки 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 Создателей игры  “побег из Шоушенко”</dc:title>
  <dc:creator>Олег Яндаев</dc:creator>
  <cp:lastModifiedBy>Олег Яндаев</cp:lastModifiedBy>
  <cp:revision>1</cp:revision>
  <dcterms:created xsi:type="dcterms:W3CDTF">2022-01-14T09:42:50Z</dcterms:created>
  <dcterms:modified xsi:type="dcterms:W3CDTF">2022-01-14T11:19:40Z</dcterms:modified>
</cp:coreProperties>
</file>