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C235BD0-9BB8-418C-9459-22A14F71A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30F99A-76D3-471A-9844-0DDBC34E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87FCD-3A11-4F25-9EAD-6A15BD5403C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7366CF7E-2374-4643-B790-D68AE54AE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8A0DE514-B301-49AF-A893-EA2234AD1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7671E-5C7C-4DD6-986D-168FE4D957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7C303F-6D12-4758-99BC-4D2F2CE03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73797-7500-4CF1-B84E-9FD2CE41907C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 – PLATAFORMA COMO SERVIÇO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Diferentemente do SaaS, o PaaS (Platform as a Service) traz para a empresa uma plataforma completa, envolvendo hardware, software e infraestrutura para o desenvolvimento, implantação e gerenciamento de uma aplicação própria. Aqui é contratado um ambiente no qual o time de desenvolvimento possui à sua disposição uma infraestrutura completa sem que sejam feitos investimentos custosos. Essa modalidade de serviço em cloud é voltada para empresas que visam desenvolver, testar e implementar aplicações de forma mais barata.</a:t>
            </a:r>
          </a:p>
          <a:p>
            <a:endParaRPr lang="de-DE" dirty="0"/>
          </a:p>
          <a:p>
            <a:r>
              <a:rPr lang="pt-BR" sz="1200" b="0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 – INFRAESTRUTURA COMO SERVIÇO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modelo de serviço IaaS (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 Service) é o mais popular para empresas que buscam mais autonomia na configuração e gerenciamento de suas aplicações. Aqui, é possível ter acesso a alguns recursos como processamento, memória, armazenamento, banco de dados, virtual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servidores, entre outros. O IaaS pode utilizar a nuvem pública, privada ou híbrida, e apresenta um modelo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on-demand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permite com que a empresa pague apenas pelo que usar. Pela escalabilidade que esse modelo traz, ele é ideal para lojas virtuais que possui picos de demanda por causa de datas comemorativas como o dia das mães e o natal, (Veja o Case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Stok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Serviços como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Services (AWS), Microsoft Azure, Google Cloud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Plataform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entre outros, disponibilizam o modelo IaaS.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7DDA-86A3-42DC-A035-F3CF3C940E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30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665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3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8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5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7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3D4E-6EA0-406E-9673-2A207EFFB0A5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1892AF-13BE-4941-B9AD-E14F4755D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rebase_Logo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mazon_Web_Servic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5%E3%82%A1%E3%82%A4%E3%83%AB:Docker_(container_engine)_logo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>
            <a:extLst>
              <a:ext uri="{FF2B5EF4-FFF2-40B4-BE49-F238E27FC236}">
                <a16:creationId xmlns:a16="http://schemas.microsoft.com/office/drawing/2014/main" id="{791A2EA6-65B0-49EE-9585-1E87D6235F79}"/>
              </a:ext>
            </a:extLst>
          </p:cNvPr>
          <p:cNvSpPr txBox="1"/>
          <p:nvPr/>
        </p:nvSpPr>
        <p:spPr>
          <a:xfrm>
            <a:off x="4300493" y="4187465"/>
            <a:ext cx="612642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Treinamento:  </a:t>
            </a:r>
            <a:r>
              <a:rPr lang="de-DE" dirty="0">
                <a:ea typeface="+mn-lt"/>
                <a:cs typeface="+mn-lt"/>
              </a:rPr>
              <a:t>Angular, Node e Java – Capgemini </a:t>
            </a:r>
          </a:p>
          <a:p>
            <a:pPr algn="r"/>
            <a:r>
              <a:rPr lang="de-DE" dirty="0"/>
              <a:t>Instrutor: Ivan J. Borchardt</a:t>
            </a:r>
          </a:p>
          <a:p>
            <a:pPr algn="r"/>
            <a:r>
              <a:rPr lang="de-DE" dirty="0"/>
              <a:t>©2021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1320B5F6-8068-4C8D-A46C-EE06DF96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8189" y="5504733"/>
            <a:ext cx="2457450" cy="1143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EA1C779-0E3E-406B-A052-A9E430AA89DA}"/>
              </a:ext>
            </a:extLst>
          </p:cNvPr>
          <p:cNvSpPr txBox="1"/>
          <p:nvPr/>
        </p:nvSpPr>
        <p:spPr>
          <a:xfrm>
            <a:off x="3361116" y="2785122"/>
            <a:ext cx="5469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Arquitetura</a:t>
            </a:r>
            <a:r>
              <a:rPr lang="en-US" sz="4000" dirty="0"/>
              <a:t> Serverless</a:t>
            </a:r>
          </a:p>
        </p:txBody>
      </p:sp>
    </p:spTree>
    <p:extLst>
      <p:ext uri="{BB962C8B-B14F-4D97-AF65-F5344CB8AC3E}">
        <p14:creationId xmlns:p14="http://schemas.microsoft.com/office/powerpoint/2010/main" val="127948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614A-21FD-4AAC-BE13-F9F555D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A7F7C9E-941D-436B-ADFD-282E1310A7AD}"/>
              </a:ext>
            </a:extLst>
          </p:cNvPr>
          <p:cNvSpPr txBox="1"/>
          <p:nvPr/>
        </p:nvSpPr>
        <p:spPr>
          <a:xfrm>
            <a:off x="1254252" y="1905000"/>
            <a:ext cx="9683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 err="1"/>
              <a:t>Serverless</a:t>
            </a:r>
            <a:r>
              <a:rPr lang="de-DE" dirty="0"/>
              <a:t> é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arquitetura</a:t>
            </a:r>
            <a:r>
              <a:rPr lang="de-DE" dirty="0"/>
              <a:t> </a:t>
            </a:r>
            <a:r>
              <a:rPr lang="de-DE" dirty="0" err="1"/>
              <a:t>onde</a:t>
            </a:r>
            <a:r>
              <a:rPr lang="de-DE" dirty="0"/>
              <a:t> a </a:t>
            </a:r>
            <a:r>
              <a:rPr lang="de-DE" dirty="0" err="1"/>
              <a:t>execu</a:t>
            </a:r>
            <a:r>
              <a:rPr lang="pt-BR" dirty="0" err="1"/>
              <a:t>ção</a:t>
            </a:r>
            <a:r>
              <a:rPr lang="pt-BR" dirty="0"/>
              <a:t> dos códigos </a:t>
            </a:r>
            <a:r>
              <a:rPr lang="de-DE" dirty="0"/>
              <a:t>é</a:t>
            </a:r>
            <a:r>
              <a:rPr lang="pt-BR" dirty="0"/>
              <a:t> feita com recursos alocados dinamicamente. 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É um modelo de execução de c</a:t>
            </a:r>
            <a:r>
              <a:rPr lang="de-DE" dirty="0"/>
              <a:t>ó</a:t>
            </a:r>
            <a:r>
              <a:rPr lang="pt-BR" dirty="0" err="1"/>
              <a:t>digos</a:t>
            </a:r>
            <a:r>
              <a:rPr lang="pt-BR" dirty="0"/>
              <a:t> utilizando um provedor Cloud.</a:t>
            </a:r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8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614A-21FD-4AAC-BE13-F9F555D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AC021B-5B08-4498-8CED-D585E4922FCD}"/>
              </a:ext>
            </a:extLst>
          </p:cNvPr>
          <p:cNvSpPr/>
          <p:nvPr/>
        </p:nvSpPr>
        <p:spPr>
          <a:xfrm>
            <a:off x="4261104" y="1905000"/>
            <a:ext cx="2944368" cy="35265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hardware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E99037-6B61-48EB-B5E8-88EB3460AB2A}"/>
              </a:ext>
            </a:extLst>
          </p:cNvPr>
          <p:cNvSpPr/>
          <p:nvPr/>
        </p:nvSpPr>
        <p:spPr>
          <a:xfrm>
            <a:off x="4498848" y="2112264"/>
            <a:ext cx="2468880" cy="2606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E26F83-DBD9-46B9-8087-F8F531173B57}"/>
              </a:ext>
            </a:extLst>
          </p:cNvPr>
          <p:cNvSpPr/>
          <p:nvPr/>
        </p:nvSpPr>
        <p:spPr>
          <a:xfrm>
            <a:off x="4745736" y="2331720"/>
            <a:ext cx="2002536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2762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614A-21FD-4AAC-BE13-F9F555D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AC021B-5B08-4498-8CED-D585E4922FCD}"/>
              </a:ext>
            </a:extLst>
          </p:cNvPr>
          <p:cNvSpPr/>
          <p:nvPr/>
        </p:nvSpPr>
        <p:spPr>
          <a:xfrm>
            <a:off x="4261104" y="1905000"/>
            <a:ext cx="2944368" cy="3526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hardware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E99037-6B61-48EB-B5E8-88EB3460AB2A}"/>
              </a:ext>
            </a:extLst>
          </p:cNvPr>
          <p:cNvSpPr/>
          <p:nvPr/>
        </p:nvSpPr>
        <p:spPr>
          <a:xfrm>
            <a:off x="4498848" y="2112264"/>
            <a:ext cx="2468880" cy="2606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Virtual Machines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E26F83-DBD9-46B9-8087-F8F531173B57}"/>
              </a:ext>
            </a:extLst>
          </p:cNvPr>
          <p:cNvSpPr/>
          <p:nvPr/>
        </p:nvSpPr>
        <p:spPr>
          <a:xfrm>
            <a:off x="4745736" y="2331720"/>
            <a:ext cx="2002536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521FCA-DC1B-4D99-9F20-6F0CB451CE83}"/>
              </a:ext>
            </a:extLst>
          </p:cNvPr>
          <p:cNvSpPr txBox="1"/>
          <p:nvPr/>
        </p:nvSpPr>
        <p:spPr>
          <a:xfrm>
            <a:off x="5312429" y="153566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515F38-CC2F-4A16-95C7-B4F9A84E39AA}"/>
              </a:ext>
            </a:extLst>
          </p:cNvPr>
          <p:cNvSpPr txBox="1"/>
          <p:nvPr/>
        </p:nvSpPr>
        <p:spPr>
          <a:xfrm>
            <a:off x="7924565" y="1927598"/>
            <a:ext cx="406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PaaS </a:t>
            </a:r>
            <a:r>
              <a:rPr lang="de-DE" dirty="0"/>
              <a:t>–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Service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IaaS – Infrastructure </a:t>
            </a:r>
            <a:r>
              <a:rPr lang="de-DE" dirty="0" err="1"/>
              <a:t>as</a:t>
            </a:r>
            <a:r>
              <a:rPr lang="de-DE" dirty="0"/>
              <a:t>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6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614A-21FD-4AAC-BE13-F9F555D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AC021B-5B08-4498-8CED-D585E4922FCD}"/>
              </a:ext>
            </a:extLst>
          </p:cNvPr>
          <p:cNvSpPr/>
          <p:nvPr/>
        </p:nvSpPr>
        <p:spPr>
          <a:xfrm>
            <a:off x="4261104" y="1905000"/>
            <a:ext cx="2944368" cy="3526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hardware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E99037-6B61-48EB-B5E8-88EB3460AB2A}"/>
              </a:ext>
            </a:extLst>
          </p:cNvPr>
          <p:cNvSpPr/>
          <p:nvPr/>
        </p:nvSpPr>
        <p:spPr>
          <a:xfrm>
            <a:off x="4498848" y="2112264"/>
            <a:ext cx="2468880" cy="260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Virtual Machines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E26F83-DBD9-46B9-8087-F8F531173B57}"/>
              </a:ext>
            </a:extLst>
          </p:cNvPr>
          <p:cNvSpPr/>
          <p:nvPr/>
        </p:nvSpPr>
        <p:spPr>
          <a:xfrm>
            <a:off x="4745736" y="2331720"/>
            <a:ext cx="2002536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521FCA-DC1B-4D99-9F20-6F0CB451CE83}"/>
              </a:ext>
            </a:extLst>
          </p:cNvPr>
          <p:cNvSpPr txBox="1"/>
          <p:nvPr/>
        </p:nvSpPr>
        <p:spPr>
          <a:xfrm>
            <a:off x="4050866" y="1526524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as a Service (BaaS</a:t>
            </a:r>
            <a:r>
              <a:rPr lang="de-DE" dirty="0"/>
              <a:t>)</a:t>
            </a:r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264F0D-E460-4041-82F2-BE11CE62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4149" y="2112264"/>
            <a:ext cx="2172059" cy="6117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21A793-2556-467B-9580-503FB69C4952}"/>
              </a:ext>
            </a:extLst>
          </p:cNvPr>
          <p:cNvSpPr txBox="1"/>
          <p:nvPr/>
        </p:nvSpPr>
        <p:spPr>
          <a:xfrm>
            <a:off x="8873651" y="2880360"/>
            <a:ext cx="2111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Amazon 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Google </a:t>
            </a:r>
            <a:r>
              <a:rPr lang="de-DE" dirty="0" err="1"/>
              <a:t>Oauth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Ethereum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614A-21FD-4AAC-BE13-F9F555D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AC021B-5B08-4498-8CED-D585E4922FCD}"/>
              </a:ext>
            </a:extLst>
          </p:cNvPr>
          <p:cNvSpPr/>
          <p:nvPr/>
        </p:nvSpPr>
        <p:spPr>
          <a:xfrm>
            <a:off x="4261104" y="1905000"/>
            <a:ext cx="2944368" cy="3526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hardware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E99037-6B61-48EB-B5E8-88EB3460AB2A}"/>
              </a:ext>
            </a:extLst>
          </p:cNvPr>
          <p:cNvSpPr/>
          <p:nvPr/>
        </p:nvSpPr>
        <p:spPr>
          <a:xfrm>
            <a:off x="4512563" y="2125980"/>
            <a:ext cx="2468880" cy="2606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Virtual Machines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521FCA-DC1B-4D99-9F20-6F0CB451CE83}"/>
              </a:ext>
            </a:extLst>
          </p:cNvPr>
          <p:cNvSpPr txBox="1"/>
          <p:nvPr/>
        </p:nvSpPr>
        <p:spPr>
          <a:xfrm>
            <a:off x="4050866" y="152652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as a Service (</a:t>
            </a:r>
            <a:r>
              <a:rPr lang="en-US" dirty="0" err="1"/>
              <a:t>FaaS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EC078F-187D-43BA-845B-9632811EBDC4}"/>
              </a:ext>
            </a:extLst>
          </p:cNvPr>
          <p:cNvSpPr/>
          <p:nvPr/>
        </p:nvSpPr>
        <p:spPr>
          <a:xfrm>
            <a:off x="4745736" y="2331720"/>
            <a:ext cx="621792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function</a:t>
            </a:r>
            <a:endParaRPr lang="en-US" sz="8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7205E8-721E-4ABE-B85C-7A23BE29D2B6}"/>
              </a:ext>
            </a:extLst>
          </p:cNvPr>
          <p:cNvSpPr/>
          <p:nvPr/>
        </p:nvSpPr>
        <p:spPr>
          <a:xfrm>
            <a:off x="6126480" y="2331720"/>
            <a:ext cx="621792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function</a:t>
            </a:r>
            <a:endParaRPr lang="en-US" sz="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DB114E-782D-4CE1-A7E1-516AC3204F8E}"/>
              </a:ext>
            </a:extLst>
          </p:cNvPr>
          <p:cNvSpPr/>
          <p:nvPr/>
        </p:nvSpPr>
        <p:spPr>
          <a:xfrm>
            <a:off x="5436108" y="2331926"/>
            <a:ext cx="621792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function</a:t>
            </a:r>
            <a:endParaRPr lang="en-US" sz="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10D4DD4-1B49-4809-8247-FB1F3FE8A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9492" y="1895856"/>
            <a:ext cx="1251100" cy="74857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0A2D0A9-4F5E-462A-B0A1-E17810AEF229}"/>
              </a:ext>
            </a:extLst>
          </p:cNvPr>
          <p:cNvSpPr txBox="1"/>
          <p:nvPr/>
        </p:nvSpPr>
        <p:spPr>
          <a:xfrm>
            <a:off x="8578227" y="269569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AWS </a:t>
            </a:r>
            <a:r>
              <a:rPr lang="de-DE" dirty="0" err="1"/>
              <a:t>Lamda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7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614A-21FD-4AAC-BE13-F9F555D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AC021B-5B08-4498-8CED-D585E4922FCD}"/>
              </a:ext>
            </a:extLst>
          </p:cNvPr>
          <p:cNvSpPr/>
          <p:nvPr/>
        </p:nvSpPr>
        <p:spPr>
          <a:xfrm>
            <a:off x="4261104" y="1905000"/>
            <a:ext cx="2944368" cy="3526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hardware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E99037-6B61-48EB-B5E8-88EB3460AB2A}"/>
              </a:ext>
            </a:extLst>
          </p:cNvPr>
          <p:cNvSpPr/>
          <p:nvPr/>
        </p:nvSpPr>
        <p:spPr>
          <a:xfrm>
            <a:off x="4512563" y="3429000"/>
            <a:ext cx="2468880" cy="1303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521FCA-DC1B-4D99-9F20-6F0CB451CE83}"/>
              </a:ext>
            </a:extLst>
          </p:cNvPr>
          <p:cNvSpPr txBox="1"/>
          <p:nvPr/>
        </p:nvSpPr>
        <p:spPr>
          <a:xfrm>
            <a:off x="3951390" y="153566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as a Service (CaaS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EC078F-187D-43BA-845B-9632811EBDC4}"/>
              </a:ext>
            </a:extLst>
          </p:cNvPr>
          <p:cNvSpPr/>
          <p:nvPr/>
        </p:nvSpPr>
        <p:spPr>
          <a:xfrm>
            <a:off x="4528565" y="2331720"/>
            <a:ext cx="692514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Container</a:t>
            </a:r>
            <a:endParaRPr lang="en-US" sz="8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939F19-B09F-477E-BBFE-7838FB2A830C}"/>
              </a:ext>
            </a:extLst>
          </p:cNvPr>
          <p:cNvSpPr/>
          <p:nvPr/>
        </p:nvSpPr>
        <p:spPr>
          <a:xfrm>
            <a:off x="5290575" y="2331720"/>
            <a:ext cx="692514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Container</a:t>
            </a:r>
            <a:endParaRPr lang="en-US" sz="8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0ED8D87-FDBF-414B-A602-51DA0BD4FF71}"/>
              </a:ext>
            </a:extLst>
          </p:cNvPr>
          <p:cNvSpPr/>
          <p:nvPr/>
        </p:nvSpPr>
        <p:spPr>
          <a:xfrm>
            <a:off x="6248023" y="2331720"/>
            <a:ext cx="692514" cy="10972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Container</a:t>
            </a:r>
            <a:endParaRPr lang="en-US" sz="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B77BA04-B6BA-44D7-9CC1-6D8CFE549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55278" y="1905000"/>
            <a:ext cx="2309241" cy="5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614A-21FD-4AAC-BE13-F9F555D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521FCA-DC1B-4D99-9F20-6F0CB451CE83}"/>
              </a:ext>
            </a:extLst>
          </p:cNvPr>
          <p:cNvSpPr txBox="1"/>
          <p:nvPr/>
        </p:nvSpPr>
        <p:spPr>
          <a:xfrm>
            <a:off x="2592925" y="1608820"/>
            <a:ext cx="93330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Vantagens</a:t>
            </a:r>
            <a:endParaRPr lang="de-DE" sz="2400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N</a:t>
            </a:r>
            <a:r>
              <a:rPr lang="pt-BR" dirty="0" err="1"/>
              <a:t>ão</a:t>
            </a:r>
            <a:r>
              <a:rPr lang="pt-BR" dirty="0"/>
              <a:t> </a:t>
            </a:r>
            <a:r>
              <a:rPr lang="de-DE" dirty="0"/>
              <a:t>é </a:t>
            </a:r>
            <a:r>
              <a:rPr lang="de-DE" dirty="0" err="1"/>
              <a:t>mais</a:t>
            </a:r>
            <a:r>
              <a:rPr lang="de-DE" dirty="0"/>
              <a:t> </a:t>
            </a:r>
            <a:r>
              <a:rPr lang="de-DE" dirty="0" err="1"/>
              <a:t>necessário</a:t>
            </a:r>
            <a:r>
              <a:rPr lang="de-DE" dirty="0"/>
              <a:t> </a:t>
            </a:r>
            <a:r>
              <a:rPr lang="de-DE" dirty="0" err="1"/>
              <a:t>ficar</a:t>
            </a:r>
            <a:r>
              <a:rPr lang="de-DE" dirty="0"/>
              <a:t> </a:t>
            </a:r>
            <a:r>
              <a:rPr lang="de-DE" dirty="0" err="1"/>
              <a:t>gerenciando</a:t>
            </a:r>
            <a:r>
              <a:rPr lang="de-DE" dirty="0"/>
              <a:t> </a:t>
            </a:r>
            <a:r>
              <a:rPr lang="de-DE" dirty="0" err="1"/>
              <a:t>Servidores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</a:t>
            </a:r>
            <a:r>
              <a:rPr lang="pt-BR" dirty="0" err="1"/>
              <a:t>ão</a:t>
            </a:r>
            <a:r>
              <a:rPr lang="pt-BR" dirty="0"/>
              <a:t> há tempo de execução para instalar, manter ou administrar a infra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Escalabilidade flexível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Custos otimizados (paga</a:t>
            </a:r>
            <a:r>
              <a:rPr lang="de-DE" dirty="0"/>
              <a:t>-se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taxa</a:t>
            </a:r>
            <a:r>
              <a:rPr lang="de-DE" dirty="0"/>
              <a:t> de </a:t>
            </a:r>
            <a:r>
              <a:rPr lang="pt-BR" dirty="0"/>
              <a:t>transferência</a:t>
            </a:r>
            <a:r>
              <a:rPr lang="de-DE" dirty="0"/>
              <a:t> </a:t>
            </a:r>
            <a:r>
              <a:rPr lang="de-DE" dirty="0" err="1"/>
              <a:t>ou</a:t>
            </a:r>
            <a:r>
              <a:rPr lang="de-DE" dirty="0"/>
              <a:t> tempo de </a:t>
            </a:r>
            <a:r>
              <a:rPr lang="de-DE" dirty="0" err="1"/>
              <a:t>execu</a:t>
            </a:r>
            <a:r>
              <a:rPr lang="pt-BR" dirty="0" err="1"/>
              <a:t>ção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Alta </a:t>
            </a:r>
            <a:r>
              <a:rPr lang="de-DE" dirty="0" err="1"/>
              <a:t>disponibilidade</a:t>
            </a:r>
            <a:r>
              <a:rPr lang="de-DE" dirty="0"/>
              <a:t> de forma </a:t>
            </a:r>
            <a:r>
              <a:rPr lang="de-DE" dirty="0" err="1"/>
              <a:t>automatizada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Quantidade</a:t>
            </a:r>
            <a:r>
              <a:rPr lang="de-DE" dirty="0"/>
              <a:t> de </a:t>
            </a:r>
            <a:r>
              <a:rPr lang="de-DE" dirty="0" err="1"/>
              <a:t>linguagens</a:t>
            </a:r>
            <a:r>
              <a:rPr lang="de-DE" dirty="0"/>
              <a:t> </a:t>
            </a:r>
            <a:r>
              <a:rPr lang="de-DE" dirty="0" err="1"/>
              <a:t>suportadas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CI/CD </a:t>
            </a:r>
            <a:r>
              <a:rPr lang="de-DE" dirty="0" err="1"/>
              <a:t>friendly</a:t>
            </a:r>
            <a:r>
              <a:rPr lang="de-DE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  <a:p>
            <a:r>
              <a:rPr lang="de-DE" sz="2400" dirty="0" err="1"/>
              <a:t>Desvantagens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Debug</a:t>
            </a:r>
            <a:r>
              <a:rPr lang="de-DE" dirty="0"/>
              <a:t> e </a:t>
            </a:r>
            <a:r>
              <a:rPr lang="de-DE" dirty="0" err="1"/>
              <a:t>testes</a:t>
            </a:r>
            <a:r>
              <a:rPr lang="de-DE" dirty="0"/>
              <a:t> </a:t>
            </a:r>
            <a:r>
              <a:rPr lang="de-DE" dirty="0" err="1"/>
              <a:t>podem</a:t>
            </a:r>
            <a:r>
              <a:rPr lang="de-DE" dirty="0"/>
              <a:t> </a:t>
            </a:r>
            <a:r>
              <a:rPr lang="de-DE" dirty="0" err="1"/>
              <a:t>ser</a:t>
            </a:r>
            <a:r>
              <a:rPr lang="de-DE" dirty="0"/>
              <a:t> um </a:t>
            </a:r>
            <a:r>
              <a:rPr lang="de-DE" dirty="0" err="1"/>
              <a:t>pouco</a:t>
            </a:r>
            <a:r>
              <a:rPr lang="de-DE" dirty="0"/>
              <a:t> </a:t>
            </a:r>
            <a:r>
              <a:rPr lang="de-DE" dirty="0" err="1"/>
              <a:t>mais</a:t>
            </a:r>
            <a:r>
              <a:rPr lang="de-DE" dirty="0"/>
              <a:t> </a:t>
            </a:r>
            <a:r>
              <a:rPr lang="de-DE" dirty="0" err="1"/>
              <a:t>complexos</a:t>
            </a:r>
            <a:r>
              <a:rPr lang="de-DE" dirty="0"/>
              <a:t> de </a:t>
            </a:r>
            <a:r>
              <a:rPr lang="de-DE" dirty="0" err="1"/>
              <a:t>serem</a:t>
            </a:r>
            <a:r>
              <a:rPr lang="de-DE" dirty="0"/>
              <a:t> </a:t>
            </a:r>
            <a:r>
              <a:rPr lang="de-DE" dirty="0" err="1"/>
              <a:t>executados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Lock-in (</a:t>
            </a:r>
            <a:r>
              <a:rPr lang="de-DE" dirty="0" err="1"/>
              <a:t>Dependencias</a:t>
            </a:r>
            <a:r>
              <a:rPr lang="de-DE" dirty="0"/>
              <a:t> de </a:t>
            </a:r>
            <a:r>
              <a:rPr lang="de-DE"/>
              <a:t>terceiros)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7614A-21FD-4AAC-BE13-F9F555D0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521FCA-DC1B-4D99-9F20-6F0CB451CE83}"/>
              </a:ext>
            </a:extLst>
          </p:cNvPr>
          <p:cNvSpPr txBox="1"/>
          <p:nvPr/>
        </p:nvSpPr>
        <p:spPr>
          <a:xfrm>
            <a:off x="2592924" y="1608820"/>
            <a:ext cx="76392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Algumas</a:t>
            </a:r>
            <a:r>
              <a:rPr lang="de-DE" sz="2400" dirty="0"/>
              <a:t> das </a:t>
            </a:r>
            <a:r>
              <a:rPr lang="de-DE" sz="2400" dirty="0" err="1"/>
              <a:t>áreas</a:t>
            </a:r>
            <a:r>
              <a:rPr lang="de-DE" sz="2400" dirty="0"/>
              <a:t> </a:t>
            </a:r>
            <a:r>
              <a:rPr lang="de-DE" sz="2400" dirty="0" err="1"/>
              <a:t>que</a:t>
            </a:r>
            <a:r>
              <a:rPr lang="de-DE" sz="2400" dirty="0"/>
              <a:t> </a:t>
            </a:r>
            <a:r>
              <a:rPr lang="de-DE" sz="2400" dirty="0" err="1"/>
              <a:t>mais</a:t>
            </a:r>
            <a:r>
              <a:rPr lang="de-DE" sz="2400" dirty="0"/>
              <a:t> </a:t>
            </a:r>
            <a:r>
              <a:rPr lang="de-DE" sz="2400" dirty="0" err="1"/>
              <a:t>utilizam</a:t>
            </a:r>
            <a:r>
              <a:rPr lang="de-DE" sz="2400" dirty="0"/>
              <a:t> </a:t>
            </a:r>
            <a:r>
              <a:rPr lang="de-DE" sz="2400" dirty="0" err="1"/>
              <a:t>serverless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sz="2400" dirty="0" err="1"/>
              <a:t>Processamento</a:t>
            </a:r>
            <a:r>
              <a:rPr lang="de-DE" sz="2400" dirty="0"/>
              <a:t> </a:t>
            </a:r>
            <a:r>
              <a:rPr lang="de-DE" sz="2400" dirty="0" err="1"/>
              <a:t>computacional</a:t>
            </a:r>
            <a:r>
              <a:rPr lang="de-DE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sz="2400" dirty="0" err="1"/>
              <a:t>Armazenamento</a:t>
            </a:r>
            <a:endParaRPr lang="de-DE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sz="2400" dirty="0"/>
              <a:t>Proxy </a:t>
            </a:r>
            <a:r>
              <a:rPr lang="de-DE" sz="2400" dirty="0" err="1"/>
              <a:t>para</a:t>
            </a:r>
            <a:r>
              <a:rPr lang="de-DE" sz="2400" dirty="0"/>
              <a:t> APIs (APIs Gateway)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sz="2400" dirty="0" err="1"/>
              <a:t>Orquestra</a:t>
            </a:r>
            <a:r>
              <a:rPr lang="pt-BR" sz="2400" dirty="0" err="1"/>
              <a:t>ção</a:t>
            </a:r>
            <a:r>
              <a:rPr lang="pt-BR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sz="2400" dirty="0" err="1"/>
              <a:t>Analytics</a:t>
            </a:r>
            <a:r>
              <a:rPr lang="pt-BR" sz="2400" dirty="0"/>
              <a:t> e Monitoramento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sz="2400" dirty="0"/>
              <a:t>Intelig</a:t>
            </a:r>
            <a:r>
              <a:rPr lang="de-DE" sz="2400" dirty="0" err="1"/>
              <a:t>ência</a:t>
            </a:r>
            <a:r>
              <a:rPr lang="de-DE" sz="2400" dirty="0"/>
              <a:t> </a:t>
            </a:r>
            <a:r>
              <a:rPr lang="de-DE" sz="2400" dirty="0" err="1"/>
              <a:t>Artificial</a:t>
            </a:r>
            <a:r>
              <a:rPr lang="de-DE" sz="2400" dirty="0"/>
              <a:t> e </a:t>
            </a:r>
            <a:r>
              <a:rPr lang="de-DE" sz="2400" dirty="0" err="1"/>
              <a:t>Machine</a:t>
            </a:r>
            <a:r>
              <a:rPr lang="de-DE" sz="2400" dirty="0"/>
              <a:t> Learning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sz="2400" dirty="0" err="1"/>
              <a:t>DevOps</a:t>
            </a:r>
            <a:endParaRPr lang="de-DE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sz="2400" dirty="0"/>
              <a:t>Integra</a:t>
            </a:r>
            <a:r>
              <a:rPr lang="pt-BR" sz="2400" dirty="0" err="1"/>
              <a:t>ção</a:t>
            </a:r>
            <a:r>
              <a:rPr lang="pt-BR" sz="2400" dirty="0"/>
              <a:t> de Aplicativos</a:t>
            </a:r>
            <a:endParaRPr lang="de-DE" sz="2400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1447</TotalTime>
  <Words>475</Words>
  <Application>Microsoft Office PowerPoint</Application>
  <PresentationFormat>Widescreen</PresentationFormat>
  <Paragraphs>134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Cacho</vt:lpstr>
      <vt:lpstr>Apresentação do PowerPoint</vt:lpstr>
      <vt:lpstr>Serverless</vt:lpstr>
      <vt:lpstr>Serverless</vt:lpstr>
      <vt:lpstr>Serverless</vt:lpstr>
      <vt:lpstr>Serverless</vt:lpstr>
      <vt:lpstr>Serverless</vt:lpstr>
      <vt:lpstr>Serverless</vt:lpstr>
      <vt:lpstr>Serverless</vt:lpstr>
      <vt:lpstr>Serverless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Acer</cp:lastModifiedBy>
  <cp:revision>11</cp:revision>
  <dcterms:created xsi:type="dcterms:W3CDTF">2021-06-23T17:24:48Z</dcterms:created>
  <dcterms:modified xsi:type="dcterms:W3CDTF">2021-06-24T18:03:59Z</dcterms:modified>
</cp:coreProperties>
</file>