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3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73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4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0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0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5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0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59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A24C-AC70-4400-8812-6063C39384AA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9D0E-DD24-4E2F-A30B-E2EF269B8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26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dirty="0" smtClean="0"/>
              <a:t>Curso de Lógica de Programação</a:t>
            </a:r>
            <a:endParaRPr lang="pt-BR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574799" y="4699318"/>
            <a:ext cx="9144000" cy="1655762"/>
          </a:xfrm>
        </p:spPr>
        <p:txBody>
          <a:bodyPr/>
          <a:lstStyle/>
          <a:p>
            <a:r>
              <a:rPr lang="pt-BR" dirty="0" smtClean="0"/>
              <a:t>Instrutor: Ivan J. Borchardt</a:t>
            </a:r>
          </a:p>
          <a:p>
            <a:r>
              <a:rPr lang="pt-BR" dirty="0" smtClean="0"/>
              <a:t>2020</a:t>
            </a:r>
            <a:endParaRPr lang="pt-BR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463039" y="3584050"/>
            <a:ext cx="9144000" cy="452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Programação Orientada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12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8239" y="510583"/>
            <a:ext cx="9144000" cy="4884377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Programação Orientada a Objeto</a:t>
            </a:r>
          </a:p>
          <a:p>
            <a:pPr algn="l"/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80159" y="1432560"/>
            <a:ext cx="9144000" cy="442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80159" y="1149532"/>
            <a:ext cx="9042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Vantagens: </a:t>
            </a:r>
            <a:endParaRPr lang="pt-BR" sz="2800" b="1" dirty="0"/>
          </a:p>
          <a:p>
            <a:r>
              <a:rPr lang="pt-BR" sz="2800" dirty="0" smtClean="0"/>
              <a:t> </a:t>
            </a:r>
            <a:r>
              <a:rPr lang="pt-BR" sz="2400" dirty="0" smtClean="0"/>
              <a:t>    - Fornece uma estrutura modular para a construção de programas; </a:t>
            </a:r>
          </a:p>
          <a:p>
            <a:endParaRPr lang="pt-BR" sz="2400" dirty="0"/>
          </a:p>
          <a:p>
            <a:r>
              <a:rPr lang="pt-BR" sz="2400" dirty="0" smtClean="0"/>
              <a:t>     - Objetos podem ser reutilizados; </a:t>
            </a:r>
          </a:p>
          <a:p>
            <a:endParaRPr lang="pt-BR" sz="2400" dirty="0"/>
          </a:p>
          <a:p>
            <a:r>
              <a:rPr lang="pt-BR" sz="2400" dirty="0" smtClean="0"/>
              <a:t>     - O software se torna mais fácil de manter; </a:t>
            </a:r>
          </a:p>
          <a:p>
            <a:endParaRPr lang="pt-BR" sz="2400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   - O desenvolvimento é mais rápido devido ao reuso de código; </a:t>
            </a:r>
          </a:p>
          <a:p>
            <a:endParaRPr lang="pt-BR" sz="2400" dirty="0"/>
          </a:p>
          <a:p>
            <a:r>
              <a:rPr lang="pt-BR" sz="2400" dirty="0" smtClean="0"/>
              <a:t>      - Encapsulamento: não é necessário conhecer a implementação interna de um objeto para poder usá-lo.</a:t>
            </a:r>
            <a:endParaRPr lang="pt-BR" sz="2400" dirty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27171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8239" y="510583"/>
            <a:ext cx="9144000" cy="4884377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Programação Orientada a Objeto</a:t>
            </a:r>
            <a:endParaRPr lang="pt-BR" sz="3200" b="1" dirty="0" smtClean="0"/>
          </a:p>
          <a:p>
            <a:pPr algn="l"/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80159" y="1432560"/>
            <a:ext cx="9144000" cy="442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80159" y="2905760"/>
            <a:ext cx="904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É um paradigma de programação que usa abstração para criar modelos baseados no mundo real. </a:t>
            </a:r>
            <a:r>
              <a:rPr lang="pt-BR" dirty="0" smtClean="0"/>
              <a:t>	 </a:t>
            </a:r>
          </a:p>
          <a:p>
            <a:pPr marL="342900" indent="-342900">
              <a:buAutoNum type="arabicPeriod"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80159" y="1577702"/>
            <a:ext cx="904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O que é POO???</a:t>
            </a:r>
            <a:r>
              <a:rPr lang="pt-BR" dirty="0" smtClean="0"/>
              <a:t>	 </a:t>
            </a:r>
          </a:p>
          <a:p>
            <a:pPr marL="342900" indent="-3429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54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8239" y="510583"/>
            <a:ext cx="9144000" cy="4884377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Programação Orientada a Objeto</a:t>
            </a:r>
          </a:p>
          <a:p>
            <a:pPr algn="l"/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80159" y="1432560"/>
            <a:ext cx="9144000" cy="442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80159" y="1584960"/>
            <a:ext cx="904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O que é um objeto???</a:t>
            </a:r>
            <a:endParaRPr lang="pt-BR" sz="2800" b="1" dirty="0"/>
          </a:p>
          <a:p>
            <a:endParaRPr lang="pt-BR" sz="2800" dirty="0" smtClean="0"/>
          </a:p>
          <a:p>
            <a:r>
              <a:rPr lang="pt-BR" sz="2800" dirty="0"/>
              <a:t>	</a:t>
            </a:r>
            <a:r>
              <a:rPr lang="pt-BR" sz="2800" dirty="0" smtClean="0"/>
              <a:t>- Contém Atributos;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- Contém Métodos;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- Contém Interface;  </a:t>
            </a:r>
          </a:p>
          <a:p>
            <a:endParaRPr lang="pt-BR" sz="2800" dirty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0804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8239" y="510583"/>
            <a:ext cx="9144000" cy="4884377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Programação Orientada a Objeto</a:t>
            </a:r>
          </a:p>
          <a:p>
            <a:pPr algn="l"/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80159" y="1432560"/>
            <a:ext cx="9144000" cy="442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80159" y="1584960"/>
            <a:ext cx="904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O que é um objeto???</a:t>
            </a:r>
            <a:endParaRPr lang="pt-BR" sz="2800" b="1" dirty="0"/>
          </a:p>
          <a:p>
            <a:endParaRPr lang="pt-BR" sz="2800" dirty="0" smtClean="0"/>
          </a:p>
          <a:p>
            <a:r>
              <a:rPr lang="pt-BR" sz="2800" dirty="0"/>
              <a:t>	</a:t>
            </a:r>
            <a:r>
              <a:rPr lang="pt-BR" sz="2800" dirty="0" smtClean="0"/>
              <a:t>- Objeto </a:t>
            </a:r>
            <a:r>
              <a:rPr lang="pt-BR" sz="2800" dirty="0"/>
              <a:t>é a instância de uma classe. </a:t>
            </a:r>
          </a:p>
          <a:p>
            <a:endParaRPr lang="pt-BR" sz="2800" dirty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56557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8239" y="510583"/>
            <a:ext cx="9144000" cy="4884377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Programação Orientada a Objeto</a:t>
            </a:r>
          </a:p>
          <a:p>
            <a:pPr algn="l"/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80159" y="1432560"/>
            <a:ext cx="9144000" cy="442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80159" y="1280160"/>
            <a:ext cx="9042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 que é uma classe??? </a:t>
            </a:r>
          </a:p>
          <a:p>
            <a:endParaRPr lang="pt-BR" sz="2800" dirty="0" smtClean="0"/>
          </a:p>
          <a:p>
            <a:r>
              <a:rPr lang="pt-BR" sz="2400" dirty="0" smtClean="0"/>
              <a:t>        - </a:t>
            </a:r>
            <a:r>
              <a:rPr lang="pt-BR" sz="2400" dirty="0"/>
              <a:t>É uma espécie de modelo do Objeto.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      - </a:t>
            </a:r>
            <a:r>
              <a:rPr lang="pt-BR" sz="2400" dirty="0"/>
              <a:t>Define os elementos de dados que </a:t>
            </a:r>
            <a:r>
              <a:rPr lang="pt-BR" sz="2400" dirty="0" smtClean="0"/>
              <a:t>um objeto contém (atributos). </a:t>
            </a:r>
          </a:p>
          <a:p>
            <a:r>
              <a:rPr lang="pt-BR" sz="2400" dirty="0" smtClean="0"/>
              <a:t> </a:t>
            </a:r>
            <a:endParaRPr lang="pt-BR" sz="2400" dirty="0"/>
          </a:p>
          <a:p>
            <a:r>
              <a:rPr lang="pt-BR" sz="2400" dirty="0" smtClean="0"/>
              <a:t>        - Define o comportamento que um objeto possui (métodos).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       - Define a maneira como esses elementos de dados e métodos   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podem ser acessados (interface).  </a:t>
            </a:r>
            <a:endParaRPr lang="pt-BR" sz="2400" dirty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5345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8239" y="510583"/>
            <a:ext cx="9144000" cy="4884377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Programação Orientada a Objeto</a:t>
            </a:r>
          </a:p>
          <a:p>
            <a:pPr algn="l"/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80159" y="1432560"/>
            <a:ext cx="9144000" cy="442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280159" y="1280160"/>
            <a:ext cx="904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Os 4 Pilares da POO</a:t>
            </a:r>
            <a:endParaRPr lang="pt-BR" sz="2800" b="1" dirty="0"/>
          </a:p>
          <a:p>
            <a:endParaRPr lang="pt-BR" sz="3200" dirty="0" smtClean="0"/>
          </a:p>
          <a:p>
            <a:r>
              <a:rPr lang="pt-BR" sz="3200" dirty="0" smtClean="0"/>
              <a:t>        	- Herança </a:t>
            </a:r>
          </a:p>
          <a:p>
            <a:endParaRPr lang="pt-BR" sz="3200" dirty="0" smtClean="0"/>
          </a:p>
          <a:p>
            <a:r>
              <a:rPr lang="pt-BR" sz="3200" dirty="0"/>
              <a:t>	</a:t>
            </a:r>
            <a:r>
              <a:rPr lang="pt-BR" sz="3200" dirty="0" smtClean="0"/>
              <a:t>- Polimorfismo </a:t>
            </a:r>
          </a:p>
          <a:p>
            <a:endParaRPr lang="pt-BR" sz="3200" dirty="0" smtClean="0"/>
          </a:p>
          <a:p>
            <a:r>
              <a:rPr lang="pt-BR" sz="3200" dirty="0"/>
              <a:t>	</a:t>
            </a:r>
            <a:r>
              <a:rPr lang="pt-BR" sz="3200" dirty="0" smtClean="0"/>
              <a:t>- Encapsulamento</a:t>
            </a:r>
          </a:p>
          <a:p>
            <a:r>
              <a:rPr lang="pt-BR" sz="3200" dirty="0" smtClean="0"/>
              <a:t> 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- Abstração </a:t>
            </a:r>
          </a:p>
          <a:p>
            <a:endParaRPr lang="pt-BR" sz="2400" dirty="0">
              <a:solidFill>
                <a:srgbClr val="FF0000"/>
              </a:solidFill>
            </a:endParaRP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13645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198</Words>
  <Application>Microsoft Office PowerPoint</Application>
  <PresentationFormat>Personalizar</PresentationFormat>
  <Paragraphs>49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Curso de Lógica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T-Systems do Brasil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Jader Borchardt</dc:creator>
  <cp:lastModifiedBy>Acer</cp:lastModifiedBy>
  <cp:revision>15</cp:revision>
  <dcterms:created xsi:type="dcterms:W3CDTF">2019-08-17T14:05:11Z</dcterms:created>
  <dcterms:modified xsi:type="dcterms:W3CDTF">2020-10-02T14:50:49Z</dcterms:modified>
</cp:coreProperties>
</file>