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F2B1D-BD2C-4550-82F4-524ED2F43977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7B9E3-F5ED-41D4-B522-4F918E0D09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7B9E3-F5ED-41D4-B522-4F918E0D09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3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7B9E3-F5ED-41D4-B522-4F918E0D09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7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7B9E3-F5ED-41D4-B522-4F918E0D09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0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7B9E3-F5ED-41D4-B522-4F918E0D09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2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815A9-7E48-49D7-B9C2-1BE15F63B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363E97-376B-4451-AEB9-799F92E8E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CB54A-ABC2-40D7-A58D-0CEF0663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AB7B-374A-44FD-8B2B-BA0F61B564B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C2F255-5B3C-47F8-AE43-1F8D590F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C30AB2-5F13-4C65-BAF4-5E692B49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F938-E7A9-4D3B-AD91-C1BF240A6B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8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2C62A-2A04-4474-BFBD-072B32B9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8F335D-8A7B-4EFD-B548-5AD6CF6BD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ED6EC-ACCB-480B-B10E-AA52143F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AB7B-374A-44FD-8B2B-BA0F61B564B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B0805A-36EB-4515-8533-38671224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591F8-BC01-42DC-AB72-1DC89A13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F938-E7A9-4D3B-AD91-C1BF240A6B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4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B11B92-C4E7-4FF5-A63E-E93051EBE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24485F-C083-4E6F-BB92-8D2E863C5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6B80CB-7A94-4DC0-ABDB-C5581B5A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AB7B-374A-44FD-8B2B-BA0F61B564B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E6344F-3762-42A0-8B70-068D546B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BCB9FC-23B7-40A3-9D61-7348A789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F938-E7A9-4D3B-AD91-C1BF240A6B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1CB8C-EB58-465D-B77A-5DFB755B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7A9827-621F-4403-93F9-35861DCD3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A8C0D6-D52F-4121-9DCD-B38E3B2E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AB7B-374A-44FD-8B2B-BA0F61B564B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559D02-9678-4016-AF2E-F9D1F2AD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C6A35B-6024-40D8-B743-F85A8D7E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F938-E7A9-4D3B-AD91-C1BF240A6B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2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94BF7-6DD1-44B9-999C-8FC2591E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18BB14-2B62-44F2-9766-A79786A89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6D7B7F-9009-4ED4-BE04-A48E10EE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AB7B-374A-44FD-8B2B-BA0F61B564B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573070-0A70-4FD9-8E03-C5A67BCE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AA5D38-2181-46B9-B5AF-55777B6E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F938-E7A9-4D3B-AD91-C1BF240A6B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9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F13FB-00CB-4D9C-96DD-CC644FE6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30678E-2387-44DC-8528-41A4396C1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31C53D-5AB0-4CBD-B0C1-B387FF9B0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2F6840-E1E6-472C-833D-EFDB73DE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AB7B-374A-44FD-8B2B-BA0F61B564B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427FDA-D3D3-4673-A3A0-81063D1E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78F872-658B-41E2-93FC-9496A616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F938-E7A9-4D3B-AD91-C1BF240A6B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6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1472A-390C-4579-956C-C99BCC47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C097C-ACBA-4DC9-8284-282FB548F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A01236-FE4B-43E8-ADEE-B949710D2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586F96-BFDE-4D33-9F2F-05EA0D6B0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18DCA2-805A-457E-84B6-1C4B6A97A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3A2AB0-0064-4E34-9339-BB739636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AB7B-374A-44FD-8B2B-BA0F61B564B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672DD0-4469-40A4-AE55-EDA30B55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ED8E6B-709D-435B-860F-08436A93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F938-E7A9-4D3B-AD91-C1BF240A6B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8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435B4-F96A-4011-8D3C-6A5F3C50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C993DB1-D771-44FE-BC8F-8F95DA8D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AB7B-374A-44FD-8B2B-BA0F61B564B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472A9E-BD1D-475E-938E-6972D646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FF68381-801D-4552-A8EA-F3429592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F938-E7A9-4D3B-AD91-C1BF240A6B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D632063-D703-4D8E-BD74-BAA0E551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AB7B-374A-44FD-8B2B-BA0F61B564B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9FF1120-DEC6-4D2E-A50D-0FC150B5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603B69-44F3-4EF0-9C7B-2699627A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F938-E7A9-4D3B-AD91-C1BF240A6B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8ECE4-BD4F-4EFA-B31A-5D2A9C6B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B72564-F4D6-453D-8EC7-0BD3CC755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1637C5-5A87-4A5E-B525-4AF992697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B42AC9-EA6E-479E-9E8D-98DE906A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AB7B-374A-44FD-8B2B-BA0F61B564B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21E865-8E9B-41A5-828A-B76C2CC6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0C5C51-5359-466D-9530-24EC968C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F938-E7A9-4D3B-AD91-C1BF240A6B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2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83EB7-6F85-461A-9ACD-FB782B66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4AB433-D5EF-4CD8-9E28-DE5153635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889952-9BAA-4684-8A34-1FE8F48F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C17C2C-EF23-4627-B24C-DB9293B5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7AB7B-374A-44FD-8B2B-BA0F61B564B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87C00C-814E-48AC-BA72-9523F763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7377C5-E961-4F96-BEE7-36604D85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F938-E7A9-4D3B-AD91-C1BF240A6B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5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D97B05-D2CC-4264-A05B-A5DAEDB2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48F448-4579-47F5-822E-D460E41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D9EDF3-3400-44B2-90CE-6BA63C26D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7AB7B-374A-44FD-8B2B-BA0F61B564BB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2915C-2412-4037-84CB-77C86E95E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17F0A4-2B4E-4C16-85F8-CE91DB6D8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F938-E7A9-4D3B-AD91-C1BF240A6B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1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ngimg.com/download/2405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ngimg.com/download/24059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ngimg.com/download/24059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ngimg.com/download/2405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3EDC0-5F7F-44C5-A2EA-538B0627E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C2390A-00D7-4160-8FC3-1FD877054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90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316895-6168-4CAB-AE86-AAB1272CDCBA}"/>
              </a:ext>
            </a:extLst>
          </p:cNvPr>
          <p:cNvSpPr/>
          <p:nvPr/>
        </p:nvSpPr>
        <p:spPr>
          <a:xfrm>
            <a:off x="457199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588F677-84F1-40D6-8BDB-447FC66193A4}"/>
              </a:ext>
            </a:extLst>
          </p:cNvPr>
          <p:cNvSpPr/>
          <p:nvPr/>
        </p:nvSpPr>
        <p:spPr>
          <a:xfrm>
            <a:off x="572988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57CCF3-F384-4D26-A678-53EBD6088533}"/>
              </a:ext>
            </a:extLst>
          </p:cNvPr>
          <p:cNvSpPr txBox="1"/>
          <p:nvPr/>
        </p:nvSpPr>
        <p:spPr>
          <a:xfrm>
            <a:off x="5785941" y="5705856"/>
            <a:ext cx="81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  <a:r>
              <a:rPr lang="de-DE" dirty="0" err="1"/>
              <a:t>Pilha</a:t>
            </a:r>
            <a:endParaRPr lang="de-DE" dirty="0"/>
          </a:p>
          <a:p>
            <a:r>
              <a:rPr lang="de-DE" dirty="0"/>
              <a:t>(Stack)</a:t>
            </a:r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7CF4841-4E5B-4CCE-9C92-648464318705}"/>
              </a:ext>
            </a:extLst>
          </p:cNvPr>
          <p:cNvSpPr/>
          <p:nvPr/>
        </p:nvSpPr>
        <p:spPr>
          <a:xfrm>
            <a:off x="2354526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30D5CAB-25C1-40BE-BE06-F892796E487E}"/>
              </a:ext>
            </a:extLst>
          </p:cNvPr>
          <p:cNvSpPr/>
          <p:nvPr/>
        </p:nvSpPr>
        <p:spPr>
          <a:xfrm>
            <a:off x="2470315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E722EA2-44BF-4E56-88BA-B9C201084244}"/>
              </a:ext>
            </a:extLst>
          </p:cNvPr>
          <p:cNvSpPr/>
          <p:nvPr/>
        </p:nvSpPr>
        <p:spPr>
          <a:xfrm>
            <a:off x="2470315" y="3961160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metodo1( )</a:t>
            </a:r>
            <a:endParaRPr lang="en-US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007C0AF-E837-4F94-BE94-E0384D4FF855}"/>
              </a:ext>
            </a:extLst>
          </p:cNvPr>
          <p:cNvSpPr/>
          <p:nvPr/>
        </p:nvSpPr>
        <p:spPr>
          <a:xfrm>
            <a:off x="4213734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3FDA2C0-5B7D-45CE-8376-651D2936099B}"/>
              </a:ext>
            </a:extLst>
          </p:cNvPr>
          <p:cNvSpPr/>
          <p:nvPr/>
        </p:nvSpPr>
        <p:spPr>
          <a:xfrm>
            <a:off x="4329523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4CA2196-D0EC-4216-8576-32FFE879ABCB}"/>
              </a:ext>
            </a:extLst>
          </p:cNvPr>
          <p:cNvSpPr/>
          <p:nvPr/>
        </p:nvSpPr>
        <p:spPr>
          <a:xfrm>
            <a:off x="4329523" y="3961160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metodo1( )</a:t>
            </a:r>
            <a:endParaRPr lang="en-US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639F7B3-A4F8-4666-901B-3498071FF04F}"/>
              </a:ext>
            </a:extLst>
          </p:cNvPr>
          <p:cNvSpPr/>
          <p:nvPr/>
        </p:nvSpPr>
        <p:spPr>
          <a:xfrm>
            <a:off x="4329523" y="3397422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metodo2( )</a:t>
            </a:r>
            <a:endParaRPr lang="en-US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4F083A5-734A-4759-9CB3-53B701B2B888}"/>
              </a:ext>
            </a:extLst>
          </p:cNvPr>
          <p:cNvSpPr/>
          <p:nvPr/>
        </p:nvSpPr>
        <p:spPr>
          <a:xfrm>
            <a:off x="6096000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540E265-17D4-42B6-8D2D-CFD3E759FF75}"/>
              </a:ext>
            </a:extLst>
          </p:cNvPr>
          <p:cNvSpPr/>
          <p:nvPr/>
        </p:nvSpPr>
        <p:spPr>
          <a:xfrm>
            <a:off x="6211789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9CCA66C-7EC8-48EA-B1B3-E3C24A4A1BFF}"/>
              </a:ext>
            </a:extLst>
          </p:cNvPr>
          <p:cNvSpPr/>
          <p:nvPr/>
        </p:nvSpPr>
        <p:spPr>
          <a:xfrm>
            <a:off x="6211789" y="3961160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metodo1( )</a:t>
            </a:r>
            <a:endParaRPr lang="en-US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DB46038-EFA0-4709-9808-76C584B8A3A7}"/>
              </a:ext>
            </a:extLst>
          </p:cNvPr>
          <p:cNvSpPr/>
          <p:nvPr/>
        </p:nvSpPr>
        <p:spPr>
          <a:xfrm>
            <a:off x="8004155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35CC09F-F38D-4661-AF9D-69F3BA913E9B}"/>
              </a:ext>
            </a:extLst>
          </p:cNvPr>
          <p:cNvSpPr/>
          <p:nvPr/>
        </p:nvSpPr>
        <p:spPr>
          <a:xfrm>
            <a:off x="8119944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16633FA-510E-4FB5-81D4-8EEED85E1F3B}"/>
              </a:ext>
            </a:extLst>
          </p:cNvPr>
          <p:cNvSpPr/>
          <p:nvPr/>
        </p:nvSpPr>
        <p:spPr>
          <a:xfrm>
            <a:off x="9912310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5A8E1DE-026F-4064-A8DE-2B07CBDE0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41561" y="2374530"/>
            <a:ext cx="758945" cy="81134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D236FE61-B43B-46DB-AF89-17DA244DF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76457" y="2896840"/>
            <a:ext cx="758945" cy="81134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19C20D07-EA27-49BB-9473-77EBB5FC9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87553" y="3454904"/>
            <a:ext cx="758945" cy="81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7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316895-6168-4CAB-AE86-AAB1272CDCBA}"/>
              </a:ext>
            </a:extLst>
          </p:cNvPr>
          <p:cNvSpPr/>
          <p:nvPr/>
        </p:nvSpPr>
        <p:spPr>
          <a:xfrm>
            <a:off x="457199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588F677-84F1-40D6-8BDB-447FC66193A4}"/>
              </a:ext>
            </a:extLst>
          </p:cNvPr>
          <p:cNvSpPr/>
          <p:nvPr/>
        </p:nvSpPr>
        <p:spPr>
          <a:xfrm>
            <a:off x="572988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57CCF3-F384-4D26-A678-53EBD6088533}"/>
              </a:ext>
            </a:extLst>
          </p:cNvPr>
          <p:cNvSpPr txBox="1"/>
          <p:nvPr/>
        </p:nvSpPr>
        <p:spPr>
          <a:xfrm>
            <a:off x="5785941" y="5705856"/>
            <a:ext cx="81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  <a:r>
              <a:rPr lang="de-DE" dirty="0" err="1"/>
              <a:t>Pilha</a:t>
            </a:r>
            <a:endParaRPr lang="de-DE" dirty="0"/>
          </a:p>
          <a:p>
            <a:r>
              <a:rPr lang="de-DE" dirty="0"/>
              <a:t>(Stack)</a:t>
            </a:r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7CF4841-4E5B-4CCE-9C92-648464318705}"/>
              </a:ext>
            </a:extLst>
          </p:cNvPr>
          <p:cNvSpPr/>
          <p:nvPr/>
        </p:nvSpPr>
        <p:spPr>
          <a:xfrm>
            <a:off x="2354526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30D5CAB-25C1-40BE-BE06-F892796E487E}"/>
              </a:ext>
            </a:extLst>
          </p:cNvPr>
          <p:cNvSpPr/>
          <p:nvPr/>
        </p:nvSpPr>
        <p:spPr>
          <a:xfrm>
            <a:off x="2470315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E722EA2-44BF-4E56-88BA-B9C201084244}"/>
              </a:ext>
            </a:extLst>
          </p:cNvPr>
          <p:cNvSpPr/>
          <p:nvPr/>
        </p:nvSpPr>
        <p:spPr>
          <a:xfrm>
            <a:off x="2470315" y="3961160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metodo1( )</a:t>
            </a:r>
            <a:endParaRPr lang="en-US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007C0AF-E837-4F94-BE94-E0384D4FF855}"/>
              </a:ext>
            </a:extLst>
          </p:cNvPr>
          <p:cNvSpPr/>
          <p:nvPr/>
        </p:nvSpPr>
        <p:spPr>
          <a:xfrm>
            <a:off x="4213734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3FDA2C0-5B7D-45CE-8376-651D2936099B}"/>
              </a:ext>
            </a:extLst>
          </p:cNvPr>
          <p:cNvSpPr/>
          <p:nvPr/>
        </p:nvSpPr>
        <p:spPr>
          <a:xfrm>
            <a:off x="4329523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4CA2196-D0EC-4216-8576-32FFE879ABCB}"/>
              </a:ext>
            </a:extLst>
          </p:cNvPr>
          <p:cNvSpPr/>
          <p:nvPr/>
        </p:nvSpPr>
        <p:spPr>
          <a:xfrm>
            <a:off x="4329523" y="3961160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metodo1( )</a:t>
            </a:r>
            <a:endParaRPr lang="en-US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639F7B3-A4F8-4666-901B-3498071FF04F}"/>
              </a:ext>
            </a:extLst>
          </p:cNvPr>
          <p:cNvSpPr/>
          <p:nvPr/>
        </p:nvSpPr>
        <p:spPr>
          <a:xfrm>
            <a:off x="4329523" y="3397422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metodo2( )</a:t>
            </a:r>
            <a:endParaRPr lang="en-US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4F083A5-734A-4759-9CB3-53B701B2B888}"/>
              </a:ext>
            </a:extLst>
          </p:cNvPr>
          <p:cNvSpPr/>
          <p:nvPr/>
        </p:nvSpPr>
        <p:spPr>
          <a:xfrm>
            <a:off x="6096000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540E265-17D4-42B6-8D2D-CFD3E759FF75}"/>
              </a:ext>
            </a:extLst>
          </p:cNvPr>
          <p:cNvSpPr/>
          <p:nvPr/>
        </p:nvSpPr>
        <p:spPr>
          <a:xfrm>
            <a:off x="6211789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9CCA66C-7EC8-48EA-B1B3-E3C24A4A1BFF}"/>
              </a:ext>
            </a:extLst>
          </p:cNvPr>
          <p:cNvSpPr/>
          <p:nvPr/>
        </p:nvSpPr>
        <p:spPr>
          <a:xfrm>
            <a:off x="6211789" y="3961160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metodo1( )</a:t>
            </a:r>
            <a:endParaRPr lang="en-US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DB46038-EFA0-4709-9808-76C584B8A3A7}"/>
              </a:ext>
            </a:extLst>
          </p:cNvPr>
          <p:cNvSpPr/>
          <p:nvPr/>
        </p:nvSpPr>
        <p:spPr>
          <a:xfrm>
            <a:off x="8004155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35CC09F-F38D-4661-AF9D-69F3BA913E9B}"/>
              </a:ext>
            </a:extLst>
          </p:cNvPr>
          <p:cNvSpPr/>
          <p:nvPr/>
        </p:nvSpPr>
        <p:spPr>
          <a:xfrm>
            <a:off x="8119944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16633FA-510E-4FB5-81D4-8EEED85E1F3B}"/>
              </a:ext>
            </a:extLst>
          </p:cNvPr>
          <p:cNvSpPr/>
          <p:nvPr/>
        </p:nvSpPr>
        <p:spPr>
          <a:xfrm>
            <a:off x="9912310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5A8E1DE-026F-4064-A8DE-2B07CBDE0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41561" y="2374530"/>
            <a:ext cx="758945" cy="81134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D236FE61-B43B-46DB-AF89-17DA244DF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76457" y="2896840"/>
            <a:ext cx="758945" cy="81134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19C20D07-EA27-49BB-9473-77EBB5FC9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87553" y="3454904"/>
            <a:ext cx="758945" cy="811344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C7B3D6F9-B4A4-4DF7-88BD-C8EC1FEB6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513889" y="4119226"/>
            <a:ext cx="758945" cy="81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81FC8D8-EF53-4C5F-B01E-CA1305372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" y="393419"/>
            <a:ext cx="11018520" cy="505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8913B2E-3CB5-4AD6-A815-76951002E096}"/>
              </a:ext>
            </a:extLst>
          </p:cNvPr>
          <p:cNvSpPr txBox="1"/>
          <p:nvPr/>
        </p:nvSpPr>
        <p:spPr>
          <a:xfrm>
            <a:off x="795528" y="502920"/>
            <a:ext cx="3078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Tratamento</a:t>
            </a:r>
            <a:r>
              <a:rPr lang="de-DE" sz="2400" dirty="0"/>
              <a:t> de </a:t>
            </a:r>
            <a:r>
              <a:rPr lang="pt-BR" sz="2400" dirty="0"/>
              <a:t>Exceção</a:t>
            </a:r>
            <a:endParaRPr lang="en-US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FA1133-9454-46EE-B27C-FB3A6A9ADA93}"/>
              </a:ext>
            </a:extLst>
          </p:cNvPr>
          <p:cNvSpPr txBox="1"/>
          <p:nvPr/>
        </p:nvSpPr>
        <p:spPr>
          <a:xfrm>
            <a:off x="1728216" y="1405128"/>
            <a:ext cx="32561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try {</a:t>
            </a:r>
          </a:p>
          <a:p>
            <a:endParaRPr lang="en-US" dirty="0"/>
          </a:p>
          <a:p>
            <a:r>
              <a:rPr lang="en-US" dirty="0"/>
              <a:t>} </a:t>
            </a:r>
            <a:r>
              <a:rPr lang="en-US" b="1" dirty="0"/>
              <a:t>catch (</a:t>
            </a:r>
            <a:r>
              <a:rPr lang="en-US" b="1" dirty="0" err="1"/>
              <a:t>ArithmeticException</a:t>
            </a:r>
            <a:r>
              <a:rPr lang="en-US" b="1" dirty="0"/>
              <a:t> e) {</a:t>
            </a:r>
          </a:p>
          <a:p>
            <a:endParaRPr lang="en-US" dirty="0"/>
          </a:p>
          <a:p>
            <a:r>
              <a:rPr lang="en-US" dirty="0"/>
              <a:t>}</a:t>
            </a:r>
            <a:r>
              <a:rPr lang="en-US" b="1" dirty="0"/>
              <a:t>finally {</a:t>
            </a:r>
          </a:p>
          <a:p>
            <a:endParaRPr lang="en-US" dirty="0"/>
          </a:p>
          <a:p>
            <a:r>
              <a:rPr lang="en-US" dirty="0"/>
              <a:t>}</a:t>
            </a:r>
            <a:r>
              <a:rPr lang="pt-BR" sz="2400" dirty="0"/>
              <a:t> </a:t>
            </a:r>
          </a:p>
          <a:p>
            <a:endParaRPr lang="pt-BR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1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316895-6168-4CAB-AE86-AAB1272CDCBA}"/>
              </a:ext>
            </a:extLst>
          </p:cNvPr>
          <p:cNvSpPr/>
          <p:nvPr/>
        </p:nvSpPr>
        <p:spPr>
          <a:xfrm>
            <a:off x="4974335" y="987552"/>
            <a:ext cx="2441448" cy="47183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588F677-84F1-40D6-8BDB-447FC66193A4}"/>
              </a:ext>
            </a:extLst>
          </p:cNvPr>
          <p:cNvSpPr/>
          <p:nvPr/>
        </p:nvSpPr>
        <p:spPr>
          <a:xfrm>
            <a:off x="5138928" y="4937760"/>
            <a:ext cx="2112264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57CCF3-F384-4D26-A678-53EBD6088533}"/>
              </a:ext>
            </a:extLst>
          </p:cNvPr>
          <p:cNvSpPr txBox="1"/>
          <p:nvPr/>
        </p:nvSpPr>
        <p:spPr>
          <a:xfrm>
            <a:off x="5785941" y="5705856"/>
            <a:ext cx="81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  <a:r>
              <a:rPr lang="de-DE" dirty="0" err="1"/>
              <a:t>Pilha</a:t>
            </a:r>
            <a:endParaRPr lang="de-DE" dirty="0"/>
          </a:p>
          <a:p>
            <a:r>
              <a:rPr lang="de-DE" dirty="0"/>
              <a:t>(Stack)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6DA76B-89EB-4C9C-908B-612370A6846F}"/>
              </a:ext>
            </a:extLst>
          </p:cNvPr>
          <p:cNvSpPr txBox="1"/>
          <p:nvPr/>
        </p:nvSpPr>
        <p:spPr>
          <a:xfrm>
            <a:off x="964005" y="929759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Console</a:t>
            </a:r>
            <a:r>
              <a:rPr lang="de-DE" b="1" dirty="0"/>
              <a:t>:</a:t>
            </a:r>
          </a:p>
          <a:p>
            <a:r>
              <a:rPr lang="de-DE" dirty="0" err="1"/>
              <a:t>Ini</a:t>
            </a:r>
            <a:r>
              <a:rPr lang="de-DE" dirty="0"/>
              <a:t> do </a:t>
            </a:r>
            <a:r>
              <a:rPr lang="de-DE" dirty="0" err="1"/>
              <a:t>main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160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316895-6168-4CAB-AE86-AAB1272CDCBA}"/>
              </a:ext>
            </a:extLst>
          </p:cNvPr>
          <p:cNvSpPr/>
          <p:nvPr/>
        </p:nvSpPr>
        <p:spPr>
          <a:xfrm>
            <a:off x="4974335" y="987552"/>
            <a:ext cx="2441448" cy="47183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588F677-84F1-40D6-8BDB-447FC66193A4}"/>
              </a:ext>
            </a:extLst>
          </p:cNvPr>
          <p:cNvSpPr/>
          <p:nvPr/>
        </p:nvSpPr>
        <p:spPr>
          <a:xfrm>
            <a:off x="5138928" y="4937760"/>
            <a:ext cx="2112264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E610BD8-725E-407C-AEEE-C23FC36FB882}"/>
              </a:ext>
            </a:extLst>
          </p:cNvPr>
          <p:cNvSpPr/>
          <p:nvPr/>
        </p:nvSpPr>
        <p:spPr>
          <a:xfrm>
            <a:off x="5138928" y="4178808"/>
            <a:ext cx="2112264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metodo1( )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57CCF3-F384-4D26-A678-53EBD6088533}"/>
              </a:ext>
            </a:extLst>
          </p:cNvPr>
          <p:cNvSpPr txBox="1"/>
          <p:nvPr/>
        </p:nvSpPr>
        <p:spPr>
          <a:xfrm>
            <a:off x="5785941" y="5705856"/>
            <a:ext cx="81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  <a:r>
              <a:rPr lang="de-DE" dirty="0" err="1"/>
              <a:t>Pilha</a:t>
            </a:r>
            <a:endParaRPr lang="de-DE" dirty="0"/>
          </a:p>
          <a:p>
            <a:r>
              <a:rPr lang="de-DE" dirty="0"/>
              <a:t>(Stack)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6DA76B-89EB-4C9C-908B-612370A6846F}"/>
              </a:ext>
            </a:extLst>
          </p:cNvPr>
          <p:cNvSpPr txBox="1"/>
          <p:nvPr/>
        </p:nvSpPr>
        <p:spPr>
          <a:xfrm>
            <a:off x="854277" y="978408"/>
            <a:ext cx="1635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Console</a:t>
            </a:r>
            <a:r>
              <a:rPr lang="de-DE" b="1" dirty="0"/>
              <a:t>:</a:t>
            </a:r>
          </a:p>
          <a:p>
            <a:r>
              <a:rPr lang="de-DE" dirty="0" err="1"/>
              <a:t>Ini</a:t>
            </a:r>
            <a:r>
              <a:rPr lang="de-DE" dirty="0"/>
              <a:t> do </a:t>
            </a:r>
            <a:r>
              <a:rPr lang="de-DE" dirty="0" err="1"/>
              <a:t>main</a:t>
            </a:r>
            <a:endParaRPr lang="de-DE" dirty="0"/>
          </a:p>
          <a:p>
            <a:r>
              <a:rPr lang="de-DE" dirty="0" err="1"/>
              <a:t>Ini</a:t>
            </a:r>
            <a:r>
              <a:rPr lang="de-DE" dirty="0"/>
              <a:t> do Metodo1</a:t>
            </a:r>
          </a:p>
        </p:txBody>
      </p:sp>
    </p:spTree>
    <p:extLst>
      <p:ext uri="{BB962C8B-B14F-4D97-AF65-F5344CB8AC3E}">
        <p14:creationId xmlns:p14="http://schemas.microsoft.com/office/powerpoint/2010/main" val="176376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316895-6168-4CAB-AE86-AAB1272CDCBA}"/>
              </a:ext>
            </a:extLst>
          </p:cNvPr>
          <p:cNvSpPr/>
          <p:nvPr/>
        </p:nvSpPr>
        <p:spPr>
          <a:xfrm>
            <a:off x="4974335" y="987552"/>
            <a:ext cx="2441448" cy="47183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588F677-84F1-40D6-8BDB-447FC66193A4}"/>
              </a:ext>
            </a:extLst>
          </p:cNvPr>
          <p:cNvSpPr/>
          <p:nvPr/>
        </p:nvSpPr>
        <p:spPr>
          <a:xfrm>
            <a:off x="5138928" y="4937760"/>
            <a:ext cx="2112264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E610BD8-725E-407C-AEEE-C23FC36FB882}"/>
              </a:ext>
            </a:extLst>
          </p:cNvPr>
          <p:cNvSpPr/>
          <p:nvPr/>
        </p:nvSpPr>
        <p:spPr>
          <a:xfrm>
            <a:off x="5138928" y="4178808"/>
            <a:ext cx="2112264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metodo1( )</a:t>
            </a:r>
            <a:endParaRPr lang="en-US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EF071F1-6907-4A94-9E04-351BDAD5CAC3}"/>
              </a:ext>
            </a:extLst>
          </p:cNvPr>
          <p:cNvSpPr/>
          <p:nvPr/>
        </p:nvSpPr>
        <p:spPr>
          <a:xfrm>
            <a:off x="5138928" y="3419856"/>
            <a:ext cx="2112264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metodo2( )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57CCF3-F384-4D26-A678-53EBD6088533}"/>
              </a:ext>
            </a:extLst>
          </p:cNvPr>
          <p:cNvSpPr txBox="1"/>
          <p:nvPr/>
        </p:nvSpPr>
        <p:spPr>
          <a:xfrm>
            <a:off x="5785941" y="5705856"/>
            <a:ext cx="81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  <a:r>
              <a:rPr lang="de-DE" dirty="0" err="1"/>
              <a:t>Pilha</a:t>
            </a:r>
            <a:endParaRPr lang="de-DE" dirty="0"/>
          </a:p>
          <a:p>
            <a:r>
              <a:rPr lang="de-DE" dirty="0"/>
              <a:t>(Stack)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6DA76B-89EB-4C9C-908B-612370A6846F}"/>
              </a:ext>
            </a:extLst>
          </p:cNvPr>
          <p:cNvSpPr txBox="1"/>
          <p:nvPr/>
        </p:nvSpPr>
        <p:spPr>
          <a:xfrm>
            <a:off x="854277" y="978408"/>
            <a:ext cx="17457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Console</a:t>
            </a:r>
            <a:r>
              <a:rPr lang="de-DE" b="1" dirty="0"/>
              <a:t>:</a:t>
            </a:r>
          </a:p>
          <a:p>
            <a:r>
              <a:rPr lang="de-DE" dirty="0" err="1"/>
              <a:t>Ini</a:t>
            </a:r>
            <a:r>
              <a:rPr lang="de-DE" dirty="0"/>
              <a:t> do </a:t>
            </a:r>
            <a:r>
              <a:rPr lang="de-DE" dirty="0" err="1"/>
              <a:t>main</a:t>
            </a:r>
            <a:endParaRPr lang="de-DE" dirty="0"/>
          </a:p>
          <a:p>
            <a:r>
              <a:rPr lang="de-DE" dirty="0" err="1"/>
              <a:t>Ini</a:t>
            </a:r>
            <a:r>
              <a:rPr lang="de-DE" dirty="0"/>
              <a:t> do Metodo1</a:t>
            </a:r>
          </a:p>
          <a:p>
            <a:r>
              <a:rPr lang="de-DE" dirty="0" err="1"/>
              <a:t>Ini</a:t>
            </a:r>
            <a:r>
              <a:rPr lang="de-DE" dirty="0"/>
              <a:t> do Metodo2</a:t>
            </a:r>
          </a:p>
          <a:p>
            <a:r>
              <a:rPr lang="de-DE" dirty="0"/>
              <a:t>1</a:t>
            </a:r>
          </a:p>
          <a:p>
            <a:r>
              <a:rPr lang="de-DE" dirty="0"/>
              <a:t>2</a:t>
            </a:r>
          </a:p>
          <a:p>
            <a:r>
              <a:rPr lang="de-DE" dirty="0"/>
              <a:t>3</a:t>
            </a:r>
          </a:p>
          <a:p>
            <a:r>
              <a:rPr lang="de-DE" dirty="0"/>
              <a:t>4</a:t>
            </a:r>
          </a:p>
          <a:p>
            <a:r>
              <a:rPr lang="de-DE" dirty="0"/>
              <a:t>5</a:t>
            </a:r>
          </a:p>
          <a:p>
            <a:r>
              <a:rPr lang="de-DE" dirty="0" err="1"/>
              <a:t>Fim</a:t>
            </a:r>
            <a:r>
              <a:rPr lang="de-DE" dirty="0"/>
              <a:t> do Metodo2</a:t>
            </a:r>
          </a:p>
        </p:txBody>
      </p:sp>
    </p:spTree>
    <p:extLst>
      <p:ext uri="{BB962C8B-B14F-4D97-AF65-F5344CB8AC3E}">
        <p14:creationId xmlns:p14="http://schemas.microsoft.com/office/powerpoint/2010/main" val="20605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316895-6168-4CAB-AE86-AAB1272CDCBA}"/>
              </a:ext>
            </a:extLst>
          </p:cNvPr>
          <p:cNvSpPr/>
          <p:nvPr/>
        </p:nvSpPr>
        <p:spPr>
          <a:xfrm>
            <a:off x="4974335" y="987552"/>
            <a:ext cx="2441448" cy="47183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588F677-84F1-40D6-8BDB-447FC66193A4}"/>
              </a:ext>
            </a:extLst>
          </p:cNvPr>
          <p:cNvSpPr/>
          <p:nvPr/>
        </p:nvSpPr>
        <p:spPr>
          <a:xfrm>
            <a:off x="5138928" y="4937760"/>
            <a:ext cx="2112264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E610BD8-725E-407C-AEEE-C23FC36FB882}"/>
              </a:ext>
            </a:extLst>
          </p:cNvPr>
          <p:cNvSpPr/>
          <p:nvPr/>
        </p:nvSpPr>
        <p:spPr>
          <a:xfrm>
            <a:off x="5138928" y="4178808"/>
            <a:ext cx="2112264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metodo1( )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57CCF3-F384-4D26-A678-53EBD6088533}"/>
              </a:ext>
            </a:extLst>
          </p:cNvPr>
          <p:cNvSpPr txBox="1"/>
          <p:nvPr/>
        </p:nvSpPr>
        <p:spPr>
          <a:xfrm>
            <a:off x="5785941" y="5705856"/>
            <a:ext cx="81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  <a:r>
              <a:rPr lang="de-DE" dirty="0" err="1"/>
              <a:t>Pilha</a:t>
            </a:r>
            <a:endParaRPr lang="de-DE" dirty="0"/>
          </a:p>
          <a:p>
            <a:r>
              <a:rPr lang="de-DE" dirty="0"/>
              <a:t>(Stack)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6DA76B-89EB-4C9C-908B-612370A6846F}"/>
              </a:ext>
            </a:extLst>
          </p:cNvPr>
          <p:cNvSpPr txBox="1"/>
          <p:nvPr/>
        </p:nvSpPr>
        <p:spPr>
          <a:xfrm>
            <a:off x="854277" y="978408"/>
            <a:ext cx="174573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Console</a:t>
            </a:r>
            <a:r>
              <a:rPr lang="de-DE" b="1" dirty="0"/>
              <a:t>:</a:t>
            </a:r>
          </a:p>
          <a:p>
            <a:r>
              <a:rPr lang="de-DE" dirty="0" err="1"/>
              <a:t>Ini</a:t>
            </a:r>
            <a:r>
              <a:rPr lang="de-DE" dirty="0"/>
              <a:t> do </a:t>
            </a:r>
            <a:r>
              <a:rPr lang="de-DE" dirty="0" err="1"/>
              <a:t>main</a:t>
            </a:r>
            <a:endParaRPr lang="de-DE" dirty="0"/>
          </a:p>
          <a:p>
            <a:r>
              <a:rPr lang="de-DE" dirty="0" err="1"/>
              <a:t>Ini</a:t>
            </a:r>
            <a:r>
              <a:rPr lang="de-DE" dirty="0"/>
              <a:t> do Metodo1</a:t>
            </a:r>
          </a:p>
          <a:p>
            <a:r>
              <a:rPr lang="de-DE" dirty="0" err="1"/>
              <a:t>Ini</a:t>
            </a:r>
            <a:r>
              <a:rPr lang="de-DE" dirty="0"/>
              <a:t> do Metodo2</a:t>
            </a:r>
          </a:p>
          <a:p>
            <a:r>
              <a:rPr lang="de-DE" dirty="0"/>
              <a:t>1</a:t>
            </a:r>
          </a:p>
          <a:p>
            <a:r>
              <a:rPr lang="de-DE" dirty="0"/>
              <a:t>2</a:t>
            </a:r>
          </a:p>
          <a:p>
            <a:r>
              <a:rPr lang="de-DE" dirty="0"/>
              <a:t>3</a:t>
            </a:r>
          </a:p>
          <a:p>
            <a:r>
              <a:rPr lang="de-DE" dirty="0"/>
              <a:t>4</a:t>
            </a:r>
          </a:p>
          <a:p>
            <a:r>
              <a:rPr lang="de-DE" dirty="0"/>
              <a:t>5</a:t>
            </a:r>
          </a:p>
          <a:p>
            <a:r>
              <a:rPr lang="de-DE" dirty="0" err="1"/>
              <a:t>Fim</a:t>
            </a:r>
            <a:r>
              <a:rPr lang="de-DE" dirty="0"/>
              <a:t> do Metodo2</a:t>
            </a:r>
          </a:p>
          <a:p>
            <a:r>
              <a:rPr lang="de-DE" dirty="0" err="1"/>
              <a:t>Fim</a:t>
            </a:r>
            <a:r>
              <a:rPr lang="de-DE" dirty="0"/>
              <a:t> do Metodo1</a:t>
            </a:r>
          </a:p>
        </p:txBody>
      </p:sp>
    </p:spTree>
    <p:extLst>
      <p:ext uri="{BB962C8B-B14F-4D97-AF65-F5344CB8AC3E}">
        <p14:creationId xmlns:p14="http://schemas.microsoft.com/office/powerpoint/2010/main" val="67954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316895-6168-4CAB-AE86-AAB1272CDCBA}"/>
              </a:ext>
            </a:extLst>
          </p:cNvPr>
          <p:cNvSpPr/>
          <p:nvPr/>
        </p:nvSpPr>
        <p:spPr>
          <a:xfrm>
            <a:off x="4974335" y="987552"/>
            <a:ext cx="2441448" cy="47183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588F677-84F1-40D6-8BDB-447FC66193A4}"/>
              </a:ext>
            </a:extLst>
          </p:cNvPr>
          <p:cNvSpPr/>
          <p:nvPr/>
        </p:nvSpPr>
        <p:spPr>
          <a:xfrm>
            <a:off x="5138928" y="4937760"/>
            <a:ext cx="2112264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57CCF3-F384-4D26-A678-53EBD6088533}"/>
              </a:ext>
            </a:extLst>
          </p:cNvPr>
          <p:cNvSpPr txBox="1"/>
          <p:nvPr/>
        </p:nvSpPr>
        <p:spPr>
          <a:xfrm>
            <a:off x="5785941" y="5705856"/>
            <a:ext cx="81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  <a:r>
              <a:rPr lang="de-DE" dirty="0" err="1"/>
              <a:t>Pilha</a:t>
            </a:r>
            <a:endParaRPr lang="de-DE" dirty="0"/>
          </a:p>
          <a:p>
            <a:r>
              <a:rPr lang="de-DE" dirty="0"/>
              <a:t>(Stack)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6DA76B-89EB-4C9C-908B-612370A6846F}"/>
              </a:ext>
            </a:extLst>
          </p:cNvPr>
          <p:cNvSpPr txBox="1"/>
          <p:nvPr/>
        </p:nvSpPr>
        <p:spPr>
          <a:xfrm>
            <a:off x="854277" y="978408"/>
            <a:ext cx="17457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Console</a:t>
            </a:r>
            <a:r>
              <a:rPr lang="de-DE" b="1" dirty="0"/>
              <a:t>:</a:t>
            </a:r>
          </a:p>
          <a:p>
            <a:r>
              <a:rPr lang="de-DE" dirty="0" err="1"/>
              <a:t>Ini</a:t>
            </a:r>
            <a:r>
              <a:rPr lang="de-DE" dirty="0"/>
              <a:t> do </a:t>
            </a:r>
            <a:r>
              <a:rPr lang="de-DE" dirty="0" err="1"/>
              <a:t>main</a:t>
            </a:r>
            <a:endParaRPr lang="de-DE" dirty="0"/>
          </a:p>
          <a:p>
            <a:r>
              <a:rPr lang="de-DE" dirty="0" err="1"/>
              <a:t>Ini</a:t>
            </a:r>
            <a:r>
              <a:rPr lang="de-DE" dirty="0"/>
              <a:t> do Metodo1</a:t>
            </a:r>
          </a:p>
          <a:p>
            <a:r>
              <a:rPr lang="de-DE" dirty="0" err="1"/>
              <a:t>Ini</a:t>
            </a:r>
            <a:r>
              <a:rPr lang="de-DE" dirty="0"/>
              <a:t> do Metodo2</a:t>
            </a:r>
          </a:p>
          <a:p>
            <a:r>
              <a:rPr lang="de-DE" dirty="0"/>
              <a:t>1</a:t>
            </a:r>
          </a:p>
          <a:p>
            <a:r>
              <a:rPr lang="de-DE" dirty="0"/>
              <a:t>2</a:t>
            </a:r>
          </a:p>
          <a:p>
            <a:r>
              <a:rPr lang="de-DE" dirty="0"/>
              <a:t>3</a:t>
            </a:r>
          </a:p>
          <a:p>
            <a:r>
              <a:rPr lang="de-DE" dirty="0"/>
              <a:t>4</a:t>
            </a:r>
          </a:p>
          <a:p>
            <a:r>
              <a:rPr lang="de-DE" dirty="0"/>
              <a:t>5</a:t>
            </a:r>
          </a:p>
          <a:p>
            <a:r>
              <a:rPr lang="de-DE" dirty="0" err="1"/>
              <a:t>Fim</a:t>
            </a:r>
            <a:r>
              <a:rPr lang="de-DE" dirty="0"/>
              <a:t> do Metodo2</a:t>
            </a:r>
          </a:p>
          <a:p>
            <a:r>
              <a:rPr lang="de-DE" dirty="0" err="1"/>
              <a:t>Fim</a:t>
            </a:r>
            <a:r>
              <a:rPr lang="de-DE" dirty="0"/>
              <a:t> do Metodo1</a:t>
            </a:r>
          </a:p>
          <a:p>
            <a:r>
              <a:rPr lang="de-DE" dirty="0" err="1"/>
              <a:t>Fim</a:t>
            </a:r>
            <a:r>
              <a:rPr lang="de-DE" dirty="0"/>
              <a:t> do 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6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316895-6168-4CAB-AE86-AAB1272CDCBA}"/>
              </a:ext>
            </a:extLst>
          </p:cNvPr>
          <p:cNvSpPr/>
          <p:nvPr/>
        </p:nvSpPr>
        <p:spPr>
          <a:xfrm>
            <a:off x="457199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588F677-84F1-40D6-8BDB-447FC66193A4}"/>
              </a:ext>
            </a:extLst>
          </p:cNvPr>
          <p:cNvSpPr/>
          <p:nvPr/>
        </p:nvSpPr>
        <p:spPr>
          <a:xfrm>
            <a:off x="572988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57CCF3-F384-4D26-A678-53EBD6088533}"/>
              </a:ext>
            </a:extLst>
          </p:cNvPr>
          <p:cNvSpPr txBox="1"/>
          <p:nvPr/>
        </p:nvSpPr>
        <p:spPr>
          <a:xfrm>
            <a:off x="5785941" y="5705856"/>
            <a:ext cx="81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  <a:r>
              <a:rPr lang="de-DE" dirty="0" err="1"/>
              <a:t>Pilha</a:t>
            </a:r>
            <a:endParaRPr lang="de-DE" dirty="0"/>
          </a:p>
          <a:p>
            <a:r>
              <a:rPr lang="de-DE" dirty="0"/>
              <a:t>(Stack)</a:t>
            </a:r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7CF4841-4E5B-4CCE-9C92-648464318705}"/>
              </a:ext>
            </a:extLst>
          </p:cNvPr>
          <p:cNvSpPr/>
          <p:nvPr/>
        </p:nvSpPr>
        <p:spPr>
          <a:xfrm>
            <a:off x="2354526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30D5CAB-25C1-40BE-BE06-F892796E487E}"/>
              </a:ext>
            </a:extLst>
          </p:cNvPr>
          <p:cNvSpPr/>
          <p:nvPr/>
        </p:nvSpPr>
        <p:spPr>
          <a:xfrm>
            <a:off x="2470315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E722EA2-44BF-4E56-88BA-B9C201084244}"/>
              </a:ext>
            </a:extLst>
          </p:cNvPr>
          <p:cNvSpPr/>
          <p:nvPr/>
        </p:nvSpPr>
        <p:spPr>
          <a:xfrm>
            <a:off x="2470315" y="3961160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metodo1( )</a:t>
            </a:r>
            <a:endParaRPr lang="en-US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007C0AF-E837-4F94-BE94-E0384D4FF855}"/>
              </a:ext>
            </a:extLst>
          </p:cNvPr>
          <p:cNvSpPr/>
          <p:nvPr/>
        </p:nvSpPr>
        <p:spPr>
          <a:xfrm>
            <a:off x="4213734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3FDA2C0-5B7D-45CE-8376-651D2936099B}"/>
              </a:ext>
            </a:extLst>
          </p:cNvPr>
          <p:cNvSpPr/>
          <p:nvPr/>
        </p:nvSpPr>
        <p:spPr>
          <a:xfrm>
            <a:off x="4329523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4CA2196-D0EC-4216-8576-32FFE879ABCB}"/>
              </a:ext>
            </a:extLst>
          </p:cNvPr>
          <p:cNvSpPr/>
          <p:nvPr/>
        </p:nvSpPr>
        <p:spPr>
          <a:xfrm>
            <a:off x="4329523" y="3961160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metodo1( )</a:t>
            </a:r>
            <a:endParaRPr lang="en-US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639F7B3-A4F8-4666-901B-3498071FF04F}"/>
              </a:ext>
            </a:extLst>
          </p:cNvPr>
          <p:cNvSpPr/>
          <p:nvPr/>
        </p:nvSpPr>
        <p:spPr>
          <a:xfrm>
            <a:off x="4329523" y="3397422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metodo2( )</a:t>
            </a:r>
            <a:endParaRPr lang="en-US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4F083A5-734A-4759-9CB3-53B701B2B888}"/>
              </a:ext>
            </a:extLst>
          </p:cNvPr>
          <p:cNvSpPr/>
          <p:nvPr/>
        </p:nvSpPr>
        <p:spPr>
          <a:xfrm>
            <a:off x="6096000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540E265-17D4-42B6-8D2D-CFD3E759FF75}"/>
              </a:ext>
            </a:extLst>
          </p:cNvPr>
          <p:cNvSpPr/>
          <p:nvPr/>
        </p:nvSpPr>
        <p:spPr>
          <a:xfrm>
            <a:off x="6211789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9CCA66C-7EC8-48EA-B1B3-E3C24A4A1BFF}"/>
              </a:ext>
            </a:extLst>
          </p:cNvPr>
          <p:cNvSpPr/>
          <p:nvPr/>
        </p:nvSpPr>
        <p:spPr>
          <a:xfrm>
            <a:off x="6211789" y="3961160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metodo1( )</a:t>
            </a:r>
            <a:endParaRPr lang="en-US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DB46038-EFA0-4709-9808-76C584B8A3A7}"/>
              </a:ext>
            </a:extLst>
          </p:cNvPr>
          <p:cNvSpPr/>
          <p:nvPr/>
        </p:nvSpPr>
        <p:spPr>
          <a:xfrm>
            <a:off x="8004155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35CC09F-F38D-4661-AF9D-69F3BA913E9B}"/>
              </a:ext>
            </a:extLst>
          </p:cNvPr>
          <p:cNvSpPr/>
          <p:nvPr/>
        </p:nvSpPr>
        <p:spPr>
          <a:xfrm>
            <a:off x="8119944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16633FA-510E-4FB5-81D4-8EEED85E1F3B}"/>
              </a:ext>
            </a:extLst>
          </p:cNvPr>
          <p:cNvSpPr/>
          <p:nvPr/>
        </p:nvSpPr>
        <p:spPr>
          <a:xfrm>
            <a:off x="9912310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1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316895-6168-4CAB-AE86-AAB1272CDCBA}"/>
              </a:ext>
            </a:extLst>
          </p:cNvPr>
          <p:cNvSpPr/>
          <p:nvPr/>
        </p:nvSpPr>
        <p:spPr>
          <a:xfrm>
            <a:off x="457199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588F677-84F1-40D6-8BDB-447FC66193A4}"/>
              </a:ext>
            </a:extLst>
          </p:cNvPr>
          <p:cNvSpPr/>
          <p:nvPr/>
        </p:nvSpPr>
        <p:spPr>
          <a:xfrm>
            <a:off x="572988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57CCF3-F384-4D26-A678-53EBD6088533}"/>
              </a:ext>
            </a:extLst>
          </p:cNvPr>
          <p:cNvSpPr txBox="1"/>
          <p:nvPr/>
        </p:nvSpPr>
        <p:spPr>
          <a:xfrm>
            <a:off x="5785941" y="5705856"/>
            <a:ext cx="81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  <a:r>
              <a:rPr lang="de-DE" dirty="0" err="1"/>
              <a:t>Pilha</a:t>
            </a:r>
            <a:endParaRPr lang="de-DE" dirty="0"/>
          </a:p>
          <a:p>
            <a:r>
              <a:rPr lang="de-DE" dirty="0"/>
              <a:t>(Stack)</a:t>
            </a:r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7CF4841-4E5B-4CCE-9C92-648464318705}"/>
              </a:ext>
            </a:extLst>
          </p:cNvPr>
          <p:cNvSpPr/>
          <p:nvPr/>
        </p:nvSpPr>
        <p:spPr>
          <a:xfrm>
            <a:off x="2354526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30D5CAB-25C1-40BE-BE06-F892796E487E}"/>
              </a:ext>
            </a:extLst>
          </p:cNvPr>
          <p:cNvSpPr/>
          <p:nvPr/>
        </p:nvSpPr>
        <p:spPr>
          <a:xfrm>
            <a:off x="2470315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E722EA2-44BF-4E56-88BA-B9C201084244}"/>
              </a:ext>
            </a:extLst>
          </p:cNvPr>
          <p:cNvSpPr/>
          <p:nvPr/>
        </p:nvSpPr>
        <p:spPr>
          <a:xfrm>
            <a:off x="2470315" y="3961160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metodo1( )</a:t>
            </a:r>
            <a:endParaRPr lang="en-US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007C0AF-E837-4F94-BE94-E0384D4FF855}"/>
              </a:ext>
            </a:extLst>
          </p:cNvPr>
          <p:cNvSpPr/>
          <p:nvPr/>
        </p:nvSpPr>
        <p:spPr>
          <a:xfrm>
            <a:off x="4213734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3FDA2C0-5B7D-45CE-8376-651D2936099B}"/>
              </a:ext>
            </a:extLst>
          </p:cNvPr>
          <p:cNvSpPr/>
          <p:nvPr/>
        </p:nvSpPr>
        <p:spPr>
          <a:xfrm>
            <a:off x="4329523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4CA2196-D0EC-4216-8576-32FFE879ABCB}"/>
              </a:ext>
            </a:extLst>
          </p:cNvPr>
          <p:cNvSpPr/>
          <p:nvPr/>
        </p:nvSpPr>
        <p:spPr>
          <a:xfrm>
            <a:off x="4329523" y="3961160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metodo1( )</a:t>
            </a:r>
            <a:endParaRPr lang="en-US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639F7B3-A4F8-4666-901B-3498071FF04F}"/>
              </a:ext>
            </a:extLst>
          </p:cNvPr>
          <p:cNvSpPr/>
          <p:nvPr/>
        </p:nvSpPr>
        <p:spPr>
          <a:xfrm>
            <a:off x="4329523" y="3397422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metodo2( )</a:t>
            </a:r>
            <a:endParaRPr lang="en-US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4F083A5-734A-4759-9CB3-53B701B2B888}"/>
              </a:ext>
            </a:extLst>
          </p:cNvPr>
          <p:cNvSpPr/>
          <p:nvPr/>
        </p:nvSpPr>
        <p:spPr>
          <a:xfrm>
            <a:off x="6096000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540E265-17D4-42B6-8D2D-CFD3E759FF75}"/>
              </a:ext>
            </a:extLst>
          </p:cNvPr>
          <p:cNvSpPr/>
          <p:nvPr/>
        </p:nvSpPr>
        <p:spPr>
          <a:xfrm>
            <a:off x="6211789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9CCA66C-7EC8-48EA-B1B3-E3C24A4A1BFF}"/>
              </a:ext>
            </a:extLst>
          </p:cNvPr>
          <p:cNvSpPr/>
          <p:nvPr/>
        </p:nvSpPr>
        <p:spPr>
          <a:xfrm>
            <a:off x="6211789" y="3961160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metodo1( )</a:t>
            </a:r>
            <a:endParaRPr lang="en-US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DB46038-EFA0-4709-9808-76C584B8A3A7}"/>
              </a:ext>
            </a:extLst>
          </p:cNvPr>
          <p:cNvSpPr/>
          <p:nvPr/>
        </p:nvSpPr>
        <p:spPr>
          <a:xfrm>
            <a:off x="8004155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35CC09F-F38D-4661-AF9D-69F3BA913E9B}"/>
              </a:ext>
            </a:extLst>
          </p:cNvPr>
          <p:cNvSpPr/>
          <p:nvPr/>
        </p:nvSpPr>
        <p:spPr>
          <a:xfrm>
            <a:off x="8119944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16633FA-510E-4FB5-81D4-8EEED85E1F3B}"/>
              </a:ext>
            </a:extLst>
          </p:cNvPr>
          <p:cNvSpPr/>
          <p:nvPr/>
        </p:nvSpPr>
        <p:spPr>
          <a:xfrm>
            <a:off x="9912310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5A8E1DE-026F-4064-A8DE-2B07CBDE0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41561" y="2374530"/>
            <a:ext cx="758945" cy="81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7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9316895-6168-4CAB-AE86-AAB1272CDCBA}"/>
              </a:ext>
            </a:extLst>
          </p:cNvPr>
          <p:cNvSpPr/>
          <p:nvPr/>
        </p:nvSpPr>
        <p:spPr>
          <a:xfrm>
            <a:off x="457199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588F677-84F1-40D6-8BDB-447FC66193A4}"/>
              </a:ext>
            </a:extLst>
          </p:cNvPr>
          <p:cNvSpPr/>
          <p:nvPr/>
        </p:nvSpPr>
        <p:spPr>
          <a:xfrm>
            <a:off x="572988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57CCF3-F384-4D26-A678-53EBD6088533}"/>
              </a:ext>
            </a:extLst>
          </p:cNvPr>
          <p:cNvSpPr txBox="1"/>
          <p:nvPr/>
        </p:nvSpPr>
        <p:spPr>
          <a:xfrm>
            <a:off x="5785941" y="5705856"/>
            <a:ext cx="818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  <a:r>
              <a:rPr lang="de-DE" dirty="0" err="1"/>
              <a:t>Pilha</a:t>
            </a:r>
            <a:endParaRPr lang="de-DE" dirty="0"/>
          </a:p>
          <a:p>
            <a:r>
              <a:rPr lang="de-DE" dirty="0"/>
              <a:t>(Stack)</a:t>
            </a:r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7CF4841-4E5B-4CCE-9C92-648464318705}"/>
              </a:ext>
            </a:extLst>
          </p:cNvPr>
          <p:cNvSpPr/>
          <p:nvPr/>
        </p:nvSpPr>
        <p:spPr>
          <a:xfrm>
            <a:off x="2354526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30D5CAB-25C1-40BE-BE06-F892796E487E}"/>
              </a:ext>
            </a:extLst>
          </p:cNvPr>
          <p:cNvSpPr/>
          <p:nvPr/>
        </p:nvSpPr>
        <p:spPr>
          <a:xfrm>
            <a:off x="2470315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E722EA2-44BF-4E56-88BA-B9C201084244}"/>
              </a:ext>
            </a:extLst>
          </p:cNvPr>
          <p:cNvSpPr/>
          <p:nvPr/>
        </p:nvSpPr>
        <p:spPr>
          <a:xfrm>
            <a:off x="2470315" y="3961160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metodo1( )</a:t>
            </a:r>
            <a:endParaRPr lang="en-US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007C0AF-E837-4F94-BE94-E0384D4FF855}"/>
              </a:ext>
            </a:extLst>
          </p:cNvPr>
          <p:cNvSpPr/>
          <p:nvPr/>
        </p:nvSpPr>
        <p:spPr>
          <a:xfrm>
            <a:off x="4213734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3FDA2C0-5B7D-45CE-8376-651D2936099B}"/>
              </a:ext>
            </a:extLst>
          </p:cNvPr>
          <p:cNvSpPr/>
          <p:nvPr/>
        </p:nvSpPr>
        <p:spPr>
          <a:xfrm>
            <a:off x="4329523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4CA2196-D0EC-4216-8576-32FFE879ABCB}"/>
              </a:ext>
            </a:extLst>
          </p:cNvPr>
          <p:cNvSpPr/>
          <p:nvPr/>
        </p:nvSpPr>
        <p:spPr>
          <a:xfrm>
            <a:off x="4329523" y="3961160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metodo1( )</a:t>
            </a:r>
            <a:endParaRPr lang="en-US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639F7B3-A4F8-4666-901B-3498071FF04F}"/>
              </a:ext>
            </a:extLst>
          </p:cNvPr>
          <p:cNvSpPr/>
          <p:nvPr/>
        </p:nvSpPr>
        <p:spPr>
          <a:xfrm>
            <a:off x="4329523" y="3397422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metodo2( )</a:t>
            </a:r>
            <a:endParaRPr lang="en-US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4F083A5-734A-4759-9CB3-53B701B2B888}"/>
              </a:ext>
            </a:extLst>
          </p:cNvPr>
          <p:cNvSpPr/>
          <p:nvPr/>
        </p:nvSpPr>
        <p:spPr>
          <a:xfrm>
            <a:off x="6096000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540E265-17D4-42B6-8D2D-CFD3E759FF75}"/>
              </a:ext>
            </a:extLst>
          </p:cNvPr>
          <p:cNvSpPr/>
          <p:nvPr/>
        </p:nvSpPr>
        <p:spPr>
          <a:xfrm>
            <a:off x="6211789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9CCA66C-7EC8-48EA-B1B3-E3C24A4A1BFF}"/>
              </a:ext>
            </a:extLst>
          </p:cNvPr>
          <p:cNvSpPr/>
          <p:nvPr/>
        </p:nvSpPr>
        <p:spPr>
          <a:xfrm>
            <a:off x="6211789" y="3961160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metodo1( )</a:t>
            </a:r>
            <a:endParaRPr lang="en-US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DB46038-EFA0-4709-9808-76C584B8A3A7}"/>
              </a:ext>
            </a:extLst>
          </p:cNvPr>
          <p:cNvSpPr/>
          <p:nvPr/>
        </p:nvSpPr>
        <p:spPr>
          <a:xfrm>
            <a:off x="8004155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35CC09F-F38D-4661-AF9D-69F3BA913E9B}"/>
              </a:ext>
            </a:extLst>
          </p:cNvPr>
          <p:cNvSpPr/>
          <p:nvPr/>
        </p:nvSpPr>
        <p:spPr>
          <a:xfrm>
            <a:off x="8119944" y="4524898"/>
            <a:ext cx="1485952" cy="463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</a:t>
            </a:r>
            <a:r>
              <a:rPr lang="de-DE" dirty="0"/>
              <a:t>( )</a:t>
            </a:r>
            <a:endParaRPr lang="en-US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16633FA-510E-4FB5-81D4-8EEED85E1F3B}"/>
              </a:ext>
            </a:extLst>
          </p:cNvPr>
          <p:cNvSpPr/>
          <p:nvPr/>
        </p:nvSpPr>
        <p:spPr>
          <a:xfrm>
            <a:off x="9912310" y="1769364"/>
            <a:ext cx="1717530" cy="3319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5A8E1DE-026F-4064-A8DE-2B07CBDE0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41561" y="2374530"/>
            <a:ext cx="758945" cy="81134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D236FE61-B43B-46DB-AF89-17DA244DF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76457" y="2896840"/>
            <a:ext cx="758945" cy="81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4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312</Words>
  <Application>Microsoft Office PowerPoint</Application>
  <PresentationFormat>Widescreen</PresentationFormat>
  <Paragraphs>124</Paragraphs>
  <Slides>13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Acer</dc:creator>
  <cp:lastModifiedBy>Acer</cp:lastModifiedBy>
  <cp:revision>8</cp:revision>
  <dcterms:created xsi:type="dcterms:W3CDTF">2021-09-30T00:40:35Z</dcterms:created>
  <dcterms:modified xsi:type="dcterms:W3CDTF">2021-09-30T18:40:33Z</dcterms:modified>
</cp:coreProperties>
</file>