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0" autoAdjust="0"/>
  </p:normalViewPr>
  <p:slideViewPr>
    <p:cSldViewPr snapToGrid="0">
      <p:cViewPr varScale="1">
        <p:scale>
          <a:sx n="105" d="100"/>
          <a:sy n="105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A55A1-16C2-41CF-B625-EEA9013302E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01FB-7554-4A32-B4B0-543FF96944E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01FB-7554-4A32-B4B0-543FF9694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01FB-7554-4A32-B4B0-543FF9694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2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01FB-7554-4A32-B4B0-543FF9694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01FB-7554-4A32-B4B0-543FF9694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8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01FB-7554-4A32-B4B0-543FF9694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01FB-7554-4A32-B4B0-543FF9694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01FB-7554-4A32-B4B0-543FF9694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001FB-7554-4A32-B4B0-543FF9694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0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0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64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4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8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2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1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8A67A9-8774-4EA1-932F-1ACA9D91AB7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0BA3-8270-46FE-BCE6-180C8E012A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8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wikipedia.org/wiki/Fichier:Kubernetes_logo.svg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://pngimg.com/download/25923" TargetMode="External"/><Relationship Id="rId12" Type="http://schemas.openxmlformats.org/officeDocument/2006/relationships/image" Target="../media/image11.png"/><Relationship Id="rId17" Type="http://schemas.openxmlformats.org/officeDocument/2006/relationships/hyperlink" Target="http://www.pngall.com/laptop-png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11" Type="http://schemas.openxmlformats.org/officeDocument/2006/relationships/hyperlink" Target="http://pngimg.com/download/73734" TargetMode="External"/><Relationship Id="rId5" Type="http://schemas.openxmlformats.org/officeDocument/2006/relationships/hyperlink" Target="https://commons.wikimedia.org/wiki/File:Gnome-network-server.svg" TargetMode="External"/><Relationship Id="rId15" Type="http://schemas.openxmlformats.org/officeDocument/2006/relationships/image" Target="../media/image22.png"/><Relationship Id="rId10" Type="http://schemas.openxmlformats.org/officeDocument/2006/relationships/image" Target="../media/image33.png"/><Relationship Id="rId4" Type="http://schemas.openxmlformats.org/officeDocument/2006/relationships/hyperlink" Target="https://fr.wikipedia.org/wiki/Fichier:Kubernetes_logo.svg" TargetMode="External"/><Relationship Id="rId9" Type="http://schemas.openxmlformats.org/officeDocument/2006/relationships/image" Target="../media/image27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de/emoji-emotionen-gesicht-frage-mich-2744064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fr.wikipedia.org/wiki/Fichier:Kubernetes_logo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Kubernetes_logo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wikipedia.org/wiki/Fichier:Kubernetes_logo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hyperlink" Target="https://fr.wikipedia.org/wiki/Fichier:Kubernetes_logo.svg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Fichier:Kubernetes_logo.svg" TargetMode="External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://pngimg.com/download/25923" TargetMode="External"/><Relationship Id="rId4" Type="http://schemas.openxmlformats.org/officeDocument/2006/relationships/hyperlink" Target="https://commons.wikimedia.org/wiki/File:Gnome-network-server.svg" TargetMode="External"/><Relationship Id="rId9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25923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Gnome-network-server.svg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hyperlink" Target="https://fr.wikipedia.org/wiki/Fichier:Kubernetes_logo.svg" TargetMode="External"/><Relationship Id="rId9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ngimg.com/download/25923" TargetMode="External"/><Relationship Id="rId13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hyperlink" Target="https://creativecommons.org/licenses/by-sa/3.0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Gnome-network-server.svg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hyperlink" Target="https://fr.wikipedia.org/wiki/Fichier:Kubernetes_logo.svg" TargetMode="External"/><Relationship Id="rId9" Type="http://schemas.openxmlformats.org/officeDocument/2006/relationships/hyperlink" Target="https://creativecommons.org/licenses/by-nc/3.0/" TargetMode="External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13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hyperlink" Target="http://pngimg.com/download/25923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commons.wikimedia.org/wiki/File:Gnome-network-server.svg" TargetMode="External"/><Relationship Id="rId1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hyperlink" Target="https://fr.wikipedia.org/wiki/Fichier:Kubernetes_logo.svg" TargetMode="External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6">
            <a:extLst>
              <a:ext uri="{FF2B5EF4-FFF2-40B4-BE49-F238E27FC236}">
                <a16:creationId xmlns:a16="http://schemas.microsoft.com/office/drawing/2014/main" id="{7E5F0CEF-FE2A-4CC7-8028-9A1B9BCF0F7E}"/>
              </a:ext>
            </a:extLst>
          </p:cNvPr>
          <p:cNvSpPr txBox="1"/>
          <p:nvPr/>
        </p:nvSpPr>
        <p:spPr>
          <a:xfrm>
            <a:off x="4300493" y="4187465"/>
            <a:ext cx="612642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Treinamento:  </a:t>
            </a:r>
            <a:r>
              <a:rPr lang="de-DE" dirty="0">
                <a:ea typeface="+mn-lt"/>
                <a:cs typeface="+mn-lt"/>
              </a:rPr>
              <a:t>Angular, Node e Java – Capgemini </a:t>
            </a:r>
          </a:p>
          <a:p>
            <a:pPr algn="r"/>
            <a:r>
              <a:rPr lang="de-DE" dirty="0"/>
              <a:t>Instrutor: Ivan J. Borchardt</a:t>
            </a:r>
          </a:p>
          <a:p>
            <a:pPr algn="r"/>
            <a:r>
              <a:rPr lang="de-DE" dirty="0"/>
              <a:t>©2021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AECBE432-E4C7-4678-97FD-D1E771F7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8189" y="5504733"/>
            <a:ext cx="2457450" cy="1143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3BE419-31E9-4044-8DD4-F334D0624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5525" y="2208847"/>
            <a:ext cx="76009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4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760DD1-4643-4770-8196-B655132CB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733" y="370903"/>
            <a:ext cx="3748727" cy="66236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4F1034-8638-4CA6-AC8B-6E0313E82BBC}"/>
              </a:ext>
            </a:extLst>
          </p:cNvPr>
          <p:cNvSpPr txBox="1"/>
          <p:nvPr/>
        </p:nvSpPr>
        <p:spPr>
          <a:xfrm>
            <a:off x="-368808" y="679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Gnome-network-server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688894-7818-409E-928E-92768C520CCC}"/>
              </a:ext>
            </a:extLst>
          </p:cNvPr>
          <p:cNvSpPr txBox="1"/>
          <p:nvPr/>
        </p:nvSpPr>
        <p:spPr>
          <a:xfrm>
            <a:off x="-218808" y="694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://pngimg.com/download/25923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8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E2091E-353C-401D-B97D-9AC4E12FD7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55" y="3297411"/>
            <a:ext cx="759933" cy="7599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13EC4C-877E-4EFE-9376-2880E05C80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74950" y="2874807"/>
            <a:ext cx="1129932" cy="128930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92E65B8-3637-4A02-8BAF-44833B9AAE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73" y="2167128"/>
            <a:ext cx="600675" cy="600675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8657D19A-A9F2-49C6-B90A-2FE62008E9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72" y="2167128"/>
            <a:ext cx="600675" cy="60067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4B7785EB-0C03-49DD-ACFA-6EC9825D10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543" y="2167128"/>
            <a:ext cx="600675" cy="60067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D62B28C-EA06-48A1-8F1E-22AE8C994E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514" y="2167127"/>
            <a:ext cx="600675" cy="600675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A3E6BF3-4F09-483F-AAC7-E7A7AA7EBE77}"/>
              </a:ext>
            </a:extLst>
          </p:cNvPr>
          <p:cNvCxnSpPr>
            <a:stCxn id="7" idx="3"/>
          </p:cNvCxnSpPr>
          <p:nvPr/>
        </p:nvCxnSpPr>
        <p:spPr>
          <a:xfrm>
            <a:off x="5504688" y="3677378"/>
            <a:ext cx="2091884" cy="16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A42D26AB-0425-4A93-84B4-FB778C172F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63107" y="2863880"/>
            <a:ext cx="1659662" cy="1589248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A1A33586-9384-405C-97B5-3283AF4EF098}"/>
              </a:ext>
            </a:extLst>
          </p:cNvPr>
          <p:cNvSpPr txBox="1"/>
          <p:nvPr/>
        </p:nvSpPr>
        <p:spPr>
          <a:xfrm>
            <a:off x="1428708" y="261960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kubectl</a:t>
            </a:r>
            <a:endParaRPr lang="en-US" sz="16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98A8308-7DEE-42EE-AC4C-39BCFE385134}"/>
              </a:ext>
            </a:extLst>
          </p:cNvPr>
          <p:cNvSpPr txBox="1"/>
          <p:nvPr/>
        </p:nvSpPr>
        <p:spPr>
          <a:xfrm>
            <a:off x="1081149" y="4453048"/>
            <a:ext cx="1367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</a:t>
            </a:r>
            <a:r>
              <a:rPr lang="en-US" sz="1600" dirty="0" err="1"/>
              <a:t>riar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L</a:t>
            </a:r>
            <a:r>
              <a:rPr lang="en-US" sz="1600" dirty="0" err="1"/>
              <a:t>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</a:t>
            </a:r>
            <a:r>
              <a:rPr lang="en-US" sz="1600" dirty="0" err="1"/>
              <a:t>tualizar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R</a:t>
            </a:r>
            <a:r>
              <a:rPr lang="en-US" sz="1600" dirty="0" err="1"/>
              <a:t>emover</a:t>
            </a:r>
            <a:endParaRPr lang="en-US" sz="1600" dirty="0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74CE4A4-89B5-49EE-9ED6-39927C5F0433}"/>
              </a:ext>
            </a:extLst>
          </p:cNvPr>
          <p:cNvCxnSpPr>
            <a:stCxn id="27" idx="3"/>
            <a:endCxn id="7" idx="1"/>
          </p:cNvCxnSpPr>
          <p:nvPr/>
        </p:nvCxnSpPr>
        <p:spPr>
          <a:xfrm>
            <a:off x="2722769" y="3658504"/>
            <a:ext cx="2021986" cy="18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E565F3E-A62D-48EC-97C5-43643081487B}"/>
              </a:ext>
            </a:extLst>
          </p:cNvPr>
          <p:cNvSpPr txBox="1"/>
          <p:nvPr/>
        </p:nvSpPr>
        <p:spPr>
          <a:xfrm>
            <a:off x="2849805" y="3259723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</a:t>
            </a:r>
            <a:r>
              <a:rPr lang="en-US" sz="1600" dirty="0" err="1"/>
              <a:t>equests</a:t>
            </a:r>
            <a:endParaRPr lang="en-US" sz="16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9371521-A80C-456E-947A-D611BCE5CACC}"/>
              </a:ext>
            </a:extLst>
          </p:cNvPr>
          <p:cNvSpPr txBox="1"/>
          <p:nvPr/>
        </p:nvSpPr>
        <p:spPr>
          <a:xfrm>
            <a:off x="3060192" y="3759366"/>
            <a:ext cx="134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Declarativo</a:t>
            </a:r>
            <a:endParaRPr lang="de-DE" sz="1600" dirty="0"/>
          </a:p>
          <a:p>
            <a:pPr algn="ctr"/>
            <a:r>
              <a:rPr lang="de-DE" sz="1600" dirty="0" err="1"/>
              <a:t>ou</a:t>
            </a:r>
            <a:r>
              <a:rPr lang="de-DE" sz="1600" dirty="0"/>
              <a:t> </a:t>
            </a:r>
          </a:p>
          <a:p>
            <a:pPr algn="ctr"/>
            <a:r>
              <a:rPr lang="de-DE" sz="1600" dirty="0" err="1"/>
              <a:t>Imperativo</a:t>
            </a:r>
            <a:endParaRPr lang="en-US" sz="1600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175FFA2-9D72-4426-B3EC-D882FEA146F2}"/>
              </a:ext>
            </a:extLst>
          </p:cNvPr>
          <p:cNvSpPr/>
          <p:nvPr/>
        </p:nvSpPr>
        <p:spPr>
          <a:xfrm>
            <a:off x="4744755" y="1691640"/>
            <a:ext cx="5322789" cy="31785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7754B69-687F-4387-82C4-FD5B5240E8B2}"/>
              </a:ext>
            </a:extLst>
          </p:cNvPr>
          <p:cNvSpPr txBox="1"/>
          <p:nvPr/>
        </p:nvSpPr>
        <p:spPr>
          <a:xfrm>
            <a:off x="4641951" y="1341817"/>
            <a:ext cx="862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Cluster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650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760DD1-4643-4770-8196-B655132CB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733" y="370903"/>
            <a:ext cx="3748727" cy="662369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1BDC4EF4-27CD-410C-8E45-C0F4B8247612}"/>
              </a:ext>
            </a:extLst>
          </p:cNvPr>
          <p:cNvSpPr txBox="1"/>
          <p:nvPr/>
        </p:nvSpPr>
        <p:spPr>
          <a:xfrm>
            <a:off x="1325880" y="1499616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 </a:t>
            </a:r>
            <a:r>
              <a:rPr lang="de-DE" dirty="0" err="1"/>
              <a:t>Kubernetes</a:t>
            </a:r>
            <a:r>
              <a:rPr lang="de-DE" dirty="0"/>
              <a:t> é um </a:t>
            </a:r>
            <a:r>
              <a:rPr lang="de-DE" dirty="0" err="1"/>
              <a:t>orquestrador</a:t>
            </a:r>
            <a:r>
              <a:rPr lang="de-DE" dirty="0"/>
              <a:t> de </a:t>
            </a:r>
            <a:r>
              <a:rPr lang="de-DE" dirty="0" err="1"/>
              <a:t>containers</a:t>
            </a:r>
            <a:endParaRPr lang="en-US" dirty="0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A12BA232-058B-4DB3-9A58-53C9F44C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flipH="1">
            <a:off x="6963932" y="1693426"/>
            <a:ext cx="3115087" cy="3115087"/>
          </a:xfrm>
          <a:prstGeom prst="rect">
            <a:avLst/>
          </a:prstGeom>
        </p:spPr>
      </p:pic>
      <p:sp>
        <p:nvSpPr>
          <p:cNvPr id="67" name="Balão de Fala: Oval 66">
            <a:extLst>
              <a:ext uri="{FF2B5EF4-FFF2-40B4-BE49-F238E27FC236}">
                <a16:creationId xmlns:a16="http://schemas.microsoft.com/office/drawing/2014/main" id="{C0C83EC4-89D9-41EF-8D39-2BE67FF7E82E}"/>
              </a:ext>
            </a:extLst>
          </p:cNvPr>
          <p:cNvSpPr/>
          <p:nvPr/>
        </p:nvSpPr>
        <p:spPr>
          <a:xfrm>
            <a:off x="9413722" y="2079260"/>
            <a:ext cx="1984248" cy="993124"/>
          </a:xfrm>
          <a:prstGeom prst="wedgeEllipseCallout">
            <a:avLst>
              <a:gd name="adj1" fmla="val -69681"/>
              <a:gd name="adj2" fmla="val 11367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Whattt</a:t>
            </a:r>
            <a:r>
              <a:rPr lang="de-DE" dirty="0">
                <a:solidFill>
                  <a:schemeClr val="bg1"/>
                </a:solidFill>
              </a:rPr>
              <a:t>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42E8552-E138-4996-83C2-98C3D6D8110F}"/>
              </a:ext>
            </a:extLst>
          </p:cNvPr>
          <p:cNvSpPr txBox="1"/>
          <p:nvPr/>
        </p:nvSpPr>
        <p:spPr>
          <a:xfrm>
            <a:off x="1287089" y="2992857"/>
            <a:ext cx="6300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err="1"/>
              <a:t>Com</a:t>
            </a:r>
            <a:r>
              <a:rPr lang="de-DE" dirty="0"/>
              <a:t> o Docker </a:t>
            </a:r>
            <a:r>
              <a:rPr lang="de-DE" dirty="0" err="1"/>
              <a:t>encapsulamos</a:t>
            </a:r>
            <a:r>
              <a:rPr lang="de-DE" dirty="0"/>
              <a:t> </a:t>
            </a:r>
            <a:r>
              <a:rPr lang="de-DE" dirty="0" err="1"/>
              <a:t>nossa</a:t>
            </a:r>
            <a:r>
              <a:rPr lang="de-DE" dirty="0"/>
              <a:t> </a:t>
            </a:r>
            <a:r>
              <a:rPr lang="de-DE" dirty="0" err="1"/>
              <a:t>aplicação</a:t>
            </a:r>
            <a:r>
              <a:rPr lang="de-DE" dirty="0"/>
              <a:t> </a:t>
            </a:r>
            <a:r>
              <a:rPr lang="de-DE" dirty="0" err="1"/>
              <a:t>com</a:t>
            </a:r>
            <a:endParaRPr lang="de-DE" dirty="0"/>
          </a:p>
          <a:p>
            <a:pPr algn="just"/>
            <a:r>
              <a:rPr lang="de-DE" dirty="0" err="1"/>
              <a:t>todas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suas</a:t>
            </a:r>
            <a:r>
              <a:rPr lang="de-DE" dirty="0"/>
              <a:t> </a:t>
            </a:r>
            <a:r>
              <a:rPr lang="de-DE" dirty="0" err="1"/>
              <a:t>dependências</a:t>
            </a:r>
            <a:r>
              <a:rPr lang="de-DE" dirty="0"/>
              <a:t> e </a:t>
            </a:r>
            <a:r>
              <a:rPr lang="de-DE" dirty="0" err="1"/>
              <a:t>seu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. </a:t>
            </a:r>
            <a:r>
              <a:rPr lang="de-DE" dirty="0" err="1"/>
              <a:t>Em</a:t>
            </a:r>
            <a:r>
              <a:rPr lang="de-DE" dirty="0"/>
              <a:t> </a:t>
            </a:r>
            <a:r>
              <a:rPr lang="de-DE" dirty="0" err="1"/>
              <a:t>outras</a:t>
            </a:r>
            <a:endParaRPr lang="de-DE" dirty="0"/>
          </a:p>
          <a:p>
            <a:pPr algn="just"/>
            <a:r>
              <a:rPr lang="de-DE" dirty="0" err="1"/>
              <a:t>palavras</a:t>
            </a:r>
            <a:r>
              <a:rPr lang="de-DE" dirty="0"/>
              <a:t> </a:t>
            </a:r>
            <a:r>
              <a:rPr lang="de-DE" dirty="0" err="1"/>
              <a:t>ficou</a:t>
            </a:r>
            <a:r>
              <a:rPr lang="de-DE" dirty="0"/>
              <a:t> </a:t>
            </a:r>
            <a:r>
              <a:rPr lang="de-DE" dirty="0" err="1"/>
              <a:t>fácil</a:t>
            </a:r>
            <a:r>
              <a:rPr lang="de-DE" dirty="0"/>
              <a:t> e </a:t>
            </a:r>
            <a:r>
              <a:rPr lang="de-DE" dirty="0" err="1"/>
              <a:t>seguro</a:t>
            </a:r>
            <a:r>
              <a:rPr lang="de-DE" dirty="0"/>
              <a:t> </a:t>
            </a:r>
            <a:r>
              <a:rPr lang="de-DE" dirty="0" err="1"/>
              <a:t>rodar</a:t>
            </a:r>
            <a:r>
              <a:rPr lang="de-DE" dirty="0"/>
              <a:t> a </a:t>
            </a:r>
            <a:r>
              <a:rPr lang="de-DE" dirty="0" err="1"/>
              <a:t>aplica</a:t>
            </a:r>
            <a:r>
              <a:rPr lang="pt-BR" dirty="0" err="1"/>
              <a:t>ção</a:t>
            </a:r>
            <a:r>
              <a:rPr lang="de-DE" dirty="0"/>
              <a:t> </a:t>
            </a:r>
          </a:p>
          <a:p>
            <a:pPr algn="just"/>
            <a:r>
              <a:rPr lang="de-DE" dirty="0" err="1"/>
              <a:t>em</a:t>
            </a:r>
            <a:r>
              <a:rPr lang="de-DE" dirty="0"/>
              <a:t> </a:t>
            </a:r>
            <a:r>
              <a:rPr lang="de-DE" dirty="0" err="1"/>
              <a:t>diferentes</a:t>
            </a:r>
            <a:r>
              <a:rPr lang="de-DE" dirty="0"/>
              <a:t> ambientes… </a:t>
            </a:r>
          </a:p>
          <a:p>
            <a:pPr algn="just"/>
            <a:r>
              <a:rPr lang="de-DE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760DD1-4643-4770-8196-B655132CB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0733" y="370903"/>
            <a:ext cx="3748727" cy="6623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1A6E462-C8C2-4F1A-BDD7-9DA3DD52B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88" y="3972189"/>
            <a:ext cx="630078" cy="6623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13431-0C5F-4311-9231-B7843D725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88" y="4634558"/>
            <a:ext cx="630078" cy="66236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5B246AB-765A-4663-BE00-A0A24AD3F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88" y="5296927"/>
            <a:ext cx="630078" cy="66236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011ABA1-4708-498D-AB21-73ADA2B98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88" y="5959296"/>
            <a:ext cx="630078" cy="66236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96AB349-8D83-4A92-8170-B29D041AB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90" y="3972189"/>
            <a:ext cx="630078" cy="66236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FA32428-89C0-4595-B63F-01E180FD5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90" y="4634558"/>
            <a:ext cx="630078" cy="66236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625A96B-E616-47A7-B48F-33E97D7F1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90" y="5296927"/>
            <a:ext cx="630078" cy="66236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77DF357-2F43-4645-829B-90CF104F3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590" y="5959296"/>
            <a:ext cx="630078" cy="66236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AFEEC75-FBF0-4060-AE17-99F7C9E77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12" y="3972189"/>
            <a:ext cx="630078" cy="66236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DA9661E-2563-41D4-8FC5-A7AA12393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12" y="4634558"/>
            <a:ext cx="630078" cy="66236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51565D0-6A65-4434-BFEC-77B21C482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12" y="5296927"/>
            <a:ext cx="630078" cy="66236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5FC3EDE-6FD3-4157-B678-525F30EA2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12" y="5959296"/>
            <a:ext cx="630078" cy="66236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783A8AC-E907-43F6-8890-93459CBB5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766" y="3972189"/>
            <a:ext cx="630078" cy="66236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080F48A-6BF0-4850-B29A-992E19EF6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766" y="4634558"/>
            <a:ext cx="630078" cy="662369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FCF1FCD-3B22-4950-A355-06A01CE96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766" y="5296927"/>
            <a:ext cx="630078" cy="66236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BB39EFC-A1C7-4D3D-B34F-21202550E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766" y="5959296"/>
            <a:ext cx="630078" cy="66236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C944CC2-BEFF-4DA1-B142-1943F85D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44" y="3972189"/>
            <a:ext cx="630078" cy="662369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6C0DB04-1E9F-491E-A43D-7D4DBDF7E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44" y="4634558"/>
            <a:ext cx="630078" cy="66236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8850C526-C33F-4063-B1AB-F4BEA4E95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44" y="5296927"/>
            <a:ext cx="630078" cy="66236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0B8049A2-BE24-4183-BFFB-0AABB9371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44" y="5959296"/>
            <a:ext cx="630078" cy="66236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F26C829-D6B3-44CD-9C81-27B4D77A5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922" y="3972189"/>
            <a:ext cx="630078" cy="66236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1C4444E-81E1-4062-93E1-C10DDD973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922" y="4634558"/>
            <a:ext cx="630078" cy="662369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D6C0A772-7236-4062-830E-041B31560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922" y="5296927"/>
            <a:ext cx="630078" cy="662369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49933852-44F6-40C6-8FA1-C3AACC5F2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922" y="5959296"/>
            <a:ext cx="630078" cy="662369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F4CFB99-C206-4F0B-BF04-D8B8484A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56" y="1322713"/>
            <a:ext cx="630078" cy="66236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706B5D0F-C338-4FD9-9F51-9988D128B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56" y="1985082"/>
            <a:ext cx="630078" cy="662369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9101D21E-F51F-45D8-B241-EDD6D776D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56" y="2647451"/>
            <a:ext cx="630078" cy="662369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272B1C52-8DC6-485B-9137-221DC1A37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56" y="3309820"/>
            <a:ext cx="630078" cy="662369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E4706F64-1186-4F09-896E-E53D8B4C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34" y="1322713"/>
            <a:ext cx="630078" cy="662369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6EE58BD7-5916-4A95-90A5-C5B22BB4F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34" y="1985082"/>
            <a:ext cx="630078" cy="662369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C15ED2DB-F857-455F-85F6-8C91DEF26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34" y="2647451"/>
            <a:ext cx="630078" cy="662369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1578BA0-96C3-4951-82F0-111ED4CF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34" y="3309820"/>
            <a:ext cx="630078" cy="662369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D5AE70DB-90CF-4E65-91F9-B036371F2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32" y="1322713"/>
            <a:ext cx="630078" cy="662369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4D060426-B1EB-4ECC-BE36-048219595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32" y="1985082"/>
            <a:ext cx="630078" cy="66236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9CFDE350-F25B-4B43-86D1-179F94A6C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32" y="2647451"/>
            <a:ext cx="630078" cy="662369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C57874FE-432B-4243-A81D-93C25276F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32" y="3309820"/>
            <a:ext cx="630078" cy="662369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F7692F7F-FC70-402C-B54B-6CDF91EAB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4" y="1322713"/>
            <a:ext cx="630078" cy="66236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BB89BA0-0B08-4E3A-B0F2-4C7F429F6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4" y="1985082"/>
            <a:ext cx="630078" cy="662369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4BCD897D-511C-40C3-B46B-DCACF11BD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4" y="2647451"/>
            <a:ext cx="630078" cy="662369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ECC01DAC-674E-4CBB-A3D0-7DAAC2CF4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4" y="3309820"/>
            <a:ext cx="630078" cy="662369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18CF1BDE-D1B6-4F99-B731-52C47BC26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44" y="1322713"/>
            <a:ext cx="630078" cy="662369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8CF8415B-00D9-458B-8F64-DE832CB3C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44" y="1985082"/>
            <a:ext cx="630078" cy="662369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3805F642-BB6D-4F02-8FDC-542F0D91E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44" y="2647451"/>
            <a:ext cx="630078" cy="662369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6647ED16-466E-4ED5-9823-5509EB512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844" y="3309820"/>
            <a:ext cx="630078" cy="662369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E61F5938-ED0A-4675-9A0A-963F3B895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922" y="1322713"/>
            <a:ext cx="630078" cy="662369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6E5E81A5-F024-4BB8-87A6-F09EB2F5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922" y="1985082"/>
            <a:ext cx="630078" cy="662369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6526138F-CA03-4602-AFF8-252D90CBD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922" y="2647451"/>
            <a:ext cx="630078" cy="662369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9C45FD09-BF3A-42E8-8842-5E6FA5EBF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922" y="3309820"/>
            <a:ext cx="630078" cy="662369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21814847-5FA5-41B2-93AB-299806335EA1}"/>
              </a:ext>
            </a:extLst>
          </p:cNvPr>
          <p:cNvSpPr txBox="1"/>
          <p:nvPr/>
        </p:nvSpPr>
        <p:spPr>
          <a:xfrm>
            <a:off x="722376" y="1235575"/>
            <a:ext cx="68854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Mas ser</a:t>
            </a:r>
            <a:r>
              <a:rPr lang="de-DE" sz="2000" dirty="0"/>
              <a:t>á </a:t>
            </a:r>
            <a:r>
              <a:rPr lang="de-DE" sz="2000" dirty="0" err="1"/>
              <a:t>que</a:t>
            </a:r>
            <a:r>
              <a:rPr lang="de-DE" sz="2000" dirty="0"/>
              <a:t> o Docker </a:t>
            </a:r>
            <a:r>
              <a:rPr lang="de-DE" sz="2000" dirty="0" err="1"/>
              <a:t>resolve</a:t>
            </a:r>
            <a:r>
              <a:rPr lang="de-DE" sz="2000" dirty="0"/>
              <a:t> </a:t>
            </a:r>
            <a:r>
              <a:rPr lang="de-DE" sz="2000" dirty="0" err="1"/>
              <a:t>todos</a:t>
            </a:r>
            <a:r>
              <a:rPr lang="de-DE" sz="2000" dirty="0"/>
              <a:t> </a:t>
            </a:r>
            <a:r>
              <a:rPr lang="de-DE" sz="2000" dirty="0" err="1"/>
              <a:t>os</a:t>
            </a:r>
            <a:r>
              <a:rPr lang="de-DE" sz="2000" dirty="0"/>
              <a:t> </a:t>
            </a:r>
            <a:r>
              <a:rPr lang="de-DE" sz="2000" dirty="0" err="1"/>
              <a:t>problemas</a:t>
            </a:r>
            <a:r>
              <a:rPr lang="de-DE" sz="2000" dirty="0"/>
              <a:t>?</a:t>
            </a:r>
          </a:p>
          <a:p>
            <a:pPr algn="just"/>
            <a:r>
              <a:rPr lang="de-DE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/>
              <a:t>Se um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falhar</a:t>
            </a:r>
            <a:r>
              <a:rPr lang="de-DE" dirty="0"/>
              <a:t> na </a:t>
            </a:r>
            <a:r>
              <a:rPr lang="de-DE" dirty="0" err="1"/>
              <a:t>execu</a:t>
            </a:r>
            <a:r>
              <a:rPr lang="pt-BR" dirty="0" err="1"/>
              <a:t>ção</a:t>
            </a:r>
            <a:r>
              <a:rPr lang="pt-BR" dirty="0"/>
              <a:t>, como garantir que ele suba novamente de forma </a:t>
            </a:r>
            <a:r>
              <a:rPr lang="pt-BR" dirty="0" err="1"/>
              <a:t>autom</a:t>
            </a:r>
            <a:r>
              <a:rPr lang="de-DE" dirty="0" err="1"/>
              <a:t>ática</a:t>
            </a:r>
            <a:r>
              <a:rPr lang="de-DE" dirty="0"/>
              <a:t> (Alta </a:t>
            </a:r>
            <a:r>
              <a:rPr lang="de-DE" dirty="0" err="1"/>
              <a:t>Disponibilidade</a:t>
            </a:r>
            <a:r>
              <a:rPr lang="de-DE" dirty="0"/>
              <a:t>)?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/>
              <a:t>Se </a:t>
            </a:r>
            <a:r>
              <a:rPr lang="de-DE" dirty="0" err="1"/>
              <a:t>tivermos</a:t>
            </a:r>
            <a:r>
              <a:rPr lang="de-DE" dirty="0"/>
              <a:t> um </a:t>
            </a:r>
            <a:r>
              <a:rPr lang="de-DE" dirty="0" err="1"/>
              <a:t>tráfego</a:t>
            </a:r>
            <a:r>
              <a:rPr lang="de-DE" dirty="0"/>
              <a:t> </a:t>
            </a:r>
            <a:r>
              <a:rPr lang="de-DE" dirty="0" err="1"/>
              <a:t>muito</a:t>
            </a:r>
            <a:r>
              <a:rPr lang="de-DE" dirty="0"/>
              <a:t> </a:t>
            </a:r>
            <a:r>
              <a:rPr lang="de-DE" dirty="0" err="1"/>
              <a:t>pesado</a:t>
            </a:r>
            <a:r>
              <a:rPr lang="de-DE" dirty="0"/>
              <a:t>,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distrinuir</a:t>
            </a:r>
            <a:r>
              <a:rPr lang="de-DE" dirty="0"/>
              <a:t>, </a:t>
            </a:r>
            <a:r>
              <a:rPr lang="de-DE" dirty="0" err="1"/>
              <a:t>balacear</a:t>
            </a:r>
            <a:r>
              <a:rPr lang="de-DE" dirty="0"/>
              <a:t> entre </a:t>
            </a:r>
            <a:r>
              <a:rPr lang="de-DE" dirty="0" err="1"/>
              <a:t>diversas</a:t>
            </a:r>
            <a:r>
              <a:rPr lang="de-DE" dirty="0"/>
              <a:t> </a:t>
            </a:r>
            <a:r>
              <a:rPr lang="de-DE" dirty="0" err="1"/>
              <a:t>intâncias</a:t>
            </a:r>
            <a:r>
              <a:rPr lang="de-DE" dirty="0"/>
              <a:t> de </a:t>
            </a:r>
            <a:r>
              <a:rPr lang="de-DE" dirty="0" err="1"/>
              <a:t>nossa</a:t>
            </a:r>
            <a:r>
              <a:rPr lang="de-DE" dirty="0"/>
              <a:t> </a:t>
            </a:r>
            <a:r>
              <a:rPr lang="de-DE" dirty="0" err="1"/>
              <a:t>aplica</a:t>
            </a:r>
            <a:r>
              <a:rPr lang="pt-BR" dirty="0" err="1"/>
              <a:t>ção</a:t>
            </a:r>
            <a:r>
              <a:rPr lang="pt-BR" dirty="0"/>
              <a:t> (Escalabilidade)</a:t>
            </a:r>
            <a:r>
              <a:rPr lang="de-DE" dirty="0"/>
              <a:t>?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/>
              <a:t>E se </a:t>
            </a:r>
            <a:r>
              <a:rPr lang="de-DE" dirty="0" err="1"/>
              <a:t>quisermos</a:t>
            </a:r>
            <a:r>
              <a:rPr lang="de-DE" dirty="0"/>
              <a:t> </a:t>
            </a:r>
            <a:r>
              <a:rPr lang="de-DE" dirty="0" err="1"/>
              <a:t>algo</a:t>
            </a:r>
            <a:r>
              <a:rPr lang="de-DE" dirty="0"/>
              <a:t> </a:t>
            </a:r>
            <a:r>
              <a:rPr lang="de-DE" dirty="0" err="1"/>
              <a:t>mais</a:t>
            </a:r>
            <a:r>
              <a:rPr lang="de-DE" dirty="0"/>
              <a:t> </a:t>
            </a:r>
            <a:r>
              <a:rPr lang="de-DE" dirty="0" err="1"/>
              <a:t>maleável</a:t>
            </a:r>
            <a:r>
              <a:rPr lang="de-DE" dirty="0"/>
              <a:t>, </a:t>
            </a:r>
            <a:r>
              <a:rPr lang="de-DE" dirty="0" err="1"/>
              <a:t>como</a:t>
            </a:r>
            <a:r>
              <a:rPr lang="de-DE" dirty="0"/>
              <a:t> </a:t>
            </a:r>
            <a:r>
              <a:rPr lang="de-DE" dirty="0" err="1"/>
              <a:t>por</a:t>
            </a:r>
            <a:r>
              <a:rPr lang="de-DE" dirty="0"/>
              <a:t> </a:t>
            </a:r>
            <a:r>
              <a:rPr lang="de-DE" dirty="0" err="1"/>
              <a:t>exemplo</a:t>
            </a:r>
            <a:r>
              <a:rPr lang="de-DE" dirty="0"/>
              <a:t> </a:t>
            </a:r>
            <a:r>
              <a:rPr lang="de-DE" dirty="0" err="1"/>
              <a:t>ter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mínimo</a:t>
            </a:r>
            <a:r>
              <a:rPr lang="de-DE" dirty="0"/>
              <a:t> 1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mas</a:t>
            </a:r>
            <a:r>
              <a:rPr lang="de-DE" dirty="0"/>
              <a:t> </a:t>
            </a:r>
            <a:r>
              <a:rPr lang="de-DE" dirty="0" err="1"/>
              <a:t>podendo</a:t>
            </a:r>
            <a:r>
              <a:rPr lang="de-DE" dirty="0"/>
              <a:t> </a:t>
            </a:r>
            <a:r>
              <a:rPr lang="de-DE" dirty="0" err="1"/>
              <a:t>crescer</a:t>
            </a:r>
            <a:r>
              <a:rPr lang="de-DE" dirty="0"/>
              <a:t> </a:t>
            </a:r>
            <a:r>
              <a:rPr lang="de-DE" dirty="0" err="1"/>
              <a:t>até</a:t>
            </a:r>
            <a:r>
              <a:rPr lang="de-DE" dirty="0"/>
              <a:t> 5 </a:t>
            </a:r>
            <a:r>
              <a:rPr lang="de-DE" dirty="0" err="1"/>
              <a:t>em</a:t>
            </a:r>
            <a:r>
              <a:rPr lang="de-DE" dirty="0"/>
              <a:t> </a:t>
            </a:r>
            <a:r>
              <a:rPr lang="de-DE" dirty="0" err="1"/>
              <a:t>execu</a:t>
            </a:r>
            <a:r>
              <a:rPr lang="pt-BR" dirty="0" err="1"/>
              <a:t>ção</a:t>
            </a:r>
            <a:r>
              <a:rPr lang="pt-BR" dirty="0"/>
              <a:t>, de acordo com a demanda</a:t>
            </a:r>
            <a:r>
              <a:rPr lang="de-DE" dirty="0"/>
              <a:t>?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de-DE" dirty="0" err="1"/>
              <a:t>Existem</a:t>
            </a:r>
            <a:r>
              <a:rPr lang="de-DE" dirty="0"/>
              <a:t> </a:t>
            </a:r>
            <a:r>
              <a:rPr lang="de-DE" dirty="0" err="1"/>
              <a:t>ainda</a:t>
            </a:r>
            <a:r>
              <a:rPr lang="de-DE" dirty="0"/>
              <a:t> </a:t>
            </a:r>
            <a:r>
              <a:rPr lang="de-DE" dirty="0" err="1"/>
              <a:t>várias</a:t>
            </a:r>
            <a:r>
              <a:rPr lang="de-DE" dirty="0"/>
              <a:t> </a:t>
            </a:r>
            <a:r>
              <a:rPr lang="de-DE" dirty="0" err="1"/>
              <a:t>outras</a:t>
            </a:r>
            <a:r>
              <a:rPr lang="de-DE" dirty="0"/>
              <a:t> quest</a:t>
            </a:r>
            <a:r>
              <a:rPr lang="pt-BR" dirty="0" err="1"/>
              <a:t>ões</a:t>
            </a:r>
            <a:r>
              <a:rPr lang="pt-BR" dirty="0"/>
              <a:t>, relacionadas a rede, volumes, monitoramento, </a:t>
            </a:r>
            <a:r>
              <a:rPr lang="pt-BR" dirty="0" err="1"/>
              <a:t>atuali</a:t>
            </a:r>
            <a:r>
              <a:rPr lang="de-DE" dirty="0" err="1"/>
              <a:t>za</a:t>
            </a:r>
            <a:r>
              <a:rPr lang="pt-BR" dirty="0" err="1"/>
              <a:t>ção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 e o Docker sozinho não resolve.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/>
              <a:t>E, se pensarmos em uma arquitetura baseada em </a:t>
            </a:r>
            <a:r>
              <a:rPr lang="pt-BR" dirty="0" err="1"/>
              <a:t>Microserviços</a:t>
            </a:r>
            <a:r>
              <a:rPr lang="pt-BR" dirty="0"/>
              <a:t> elevamos o problema a um outro n</a:t>
            </a:r>
            <a:r>
              <a:rPr lang="de-DE" dirty="0" err="1"/>
              <a:t>ível</a:t>
            </a:r>
            <a:r>
              <a:rPr lang="de-DE" dirty="0"/>
              <a:t>… A </a:t>
            </a:r>
            <a:r>
              <a:rPr lang="de-DE" dirty="0" err="1"/>
              <a:t>aplica</a:t>
            </a:r>
            <a:r>
              <a:rPr lang="pt-BR" dirty="0" err="1"/>
              <a:t>ção</a:t>
            </a:r>
            <a:r>
              <a:rPr lang="pt-BR" dirty="0"/>
              <a:t> que estava contida em um </a:t>
            </a:r>
            <a:r>
              <a:rPr lang="de-DE" dirty="0" err="1"/>
              <a:t>único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, </a:t>
            </a:r>
            <a:r>
              <a:rPr lang="de-DE" dirty="0" err="1"/>
              <a:t>agora</a:t>
            </a:r>
            <a:r>
              <a:rPr lang="de-DE" dirty="0"/>
              <a:t> é </a:t>
            </a:r>
            <a:r>
              <a:rPr lang="de-DE" dirty="0" err="1"/>
              <a:t>dividida</a:t>
            </a:r>
            <a:r>
              <a:rPr lang="de-DE" dirty="0"/>
              <a:t> </a:t>
            </a:r>
            <a:r>
              <a:rPr lang="de-DE" dirty="0" err="1"/>
              <a:t>em</a:t>
            </a:r>
            <a:r>
              <a:rPr lang="de-DE" dirty="0"/>
              <a:t> </a:t>
            </a:r>
            <a:r>
              <a:rPr lang="de-DE" dirty="0" err="1"/>
              <a:t>vários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precisam</a:t>
            </a:r>
            <a:r>
              <a:rPr lang="de-DE" dirty="0"/>
              <a:t> </a:t>
            </a:r>
            <a:r>
              <a:rPr lang="de-DE" dirty="0" err="1"/>
              <a:t>interagir</a:t>
            </a:r>
            <a:r>
              <a:rPr lang="de-DE" dirty="0"/>
              <a:t> de </a:t>
            </a:r>
            <a:r>
              <a:rPr lang="de-DE" dirty="0" err="1"/>
              <a:t>maneira</a:t>
            </a:r>
            <a:r>
              <a:rPr lang="de-DE" dirty="0"/>
              <a:t> </a:t>
            </a:r>
            <a:r>
              <a:rPr lang="de-DE" dirty="0" err="1"/>
              <a:t>confiável</a:t>
            </a:r>
            <a:r>
              <a:rPr lang="de-DE" dirty="0"/>
              <a:t>…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33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760DD1-4643-4770-8196-B655132CB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733" y="370903"/>
            <a:ext cx="3748727" cy="662369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1BDC4EF4-27CD-410C-8E45-C0F4B8247612}"/>
              </a:ext>
            </a:extLst>
          </p:cNvPr>
          <p:cNvSpPr txBox="1"/>
          <p:nvPr/>
        </p:nvSpPr>
        <p:spPr>
          <a:xfrm>
            <a:off x="1325880" y="1499616"/>
            <a:ext cx="1050640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foi</a:t>
            </a:r>
            <a:r>
              <a:rPr lang="de-DE" dirty="0"/>
              <a:t> </a:t>
            </a:r>
            <a:r>
              <a:rPr lang="de-DE" dirty="0" err="1"/>
              <a:t>criado</a:t>
            </a:r>
            <a:r>
              <a:rPr lang="de-DE" dirty="0"/>
              <a:t> </a:t>
            </a:r>
            <a:r>
              <a:rPr lang="de-DE" dirty="0" err="1"/>
              <a:t>pelo</a:t>
            </a:r>
            <a:r>
              <a:rPr lang="de-DE" dirty="0"/>
              <a:t> Google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grandes</a:t>
            </a:r>
            <a:r>
              <a:rPr lang="de-DE" dirty="0"/>
              <a:t> </a:t>
            </a:r>
            <a:r>
              <a:rPr lang="de-DE" dirty="0" err="1"/>
              <a:t>contribui</a:t>
            </a:r>
            <a:r>
              <a:rPr lang="pt-BR" dirty="0" err="1"/>
              <a:t>ções</a:t>
            </a:r>
            <a:r>
              <a:rPr lang="pt-BR" dirty="0"/>
              <a:t> da 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, </a:t>
            </a:r>
          </a:p>
          <a:p>
            <a:r>
              <a:rPr lang="de-DE" dirty="0"/>
              <a:t>é um </a:t>
            </a:r>
            <a:r>
              <a:rPr lang="de-DE" dirty="0" err="1"/>
              <a:t>projeto</a:t>
            </a:r>
            <a:r>
              <a:rPr lang="de-DE" dirty="0"/>
              <a:t> Open Source.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 </a:t>
            </a:r>
            <a:r>
              <a:rPr lang="de-DE" dirty="0" err="1"/>
              <a:t>nome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é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palavra</a:t>
            </a:r>
            <a:r>
              <a:rPr lang="de-DE" dirty="0"/>
              <a:t> </a:t>
            </a:r>
            <a:r>
              <a:rPr lang="de-DE" dirty="0" err="1"/>
              <a:t>grega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</a:t>
            </a:r>
            <a:r>
              <a:rPr lang="de-DE" dirty="0" err="1"/>
              <a:t>significa</a:t>
            </a:r>
            <a:r>
              <a:rPr lang="de-DE" dirty="0"/>
              <a:t> </a:t>
            </a:r>
            <a:r>
              <a:rPr lang="pt-BR" dirty="0"/>
              <a:t>“timoneiro” (o navio de carga </a:t>
            </a:r>
          </a:p>
          <a:p>
            <a:r>
              <a:rPr lang="pt-BR" dirty="0"/>
              <a:t>Pilotado pelo </a:t>
            </a:r>
            <a:r>
              <a:rPr lang="pt-BR" dirty="0" err="1"/>
              <a:t>Kubernetes</a:t>
            </a:r>
            <a:r>
              <a:rPr lang="pt-BR" dirty="0"/>
              <a:t>.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Hoje em dia os </a:t>
            </a:r>
            <a:r>
              <a:rPr lang="pt-BR" b="1" dirty="0"/>
              <a:t>grandes provedores de nuvem como Azure, AWS, IBM, </a:t>
            </a:r>
            <a:r>
              <a:rPr lang="pt-BR" b="1" dirty="0" err="1"/>
              <a:t>Red</a:t>
            </a:r>
            <a:r>
              <a:rPr lang="pt-BR" b="1" dirty="0"/>
              <a:t> </a:t>
            </a:r>
            <a:r>
              <a:rPr lang="pt-BR" b="1" dirty="0" err="1"/>
              <a:t>Hat</a:t>
            </a:r>
            <a:r>
              <a:rPr lang="pt-BR" b="1" dirty="0"/>
              <a:t> ou Google</a:t>
            </a:r>
          </a:p>
          <a:p>
            <a:r>
              <a:rPr lang="pt-BR" b="1" dirty="0"/>
              <a:t>dão suporte ao </a:t>
            </a:r>
            <a:r>
              <a:rPr lang="pt-BR" b="1" dirty="0" err="1"/>
              <a:t>Kubernetes</a:t>
            </a:r>
            <a:r>
              <a:rPr lang="pt-BR" b="1" dirty="0"/>
              <a:t>.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 uma implementação local chamada de </a:t>
            </a:r>
            <a:r>
              <a:rPr lang="pt-BR" dirty="0" err="1"/>
              <a:t>Minikube</a:t>
            </a:r>
            <a:r>
              <a:rPr lang="pt-BR" dirty="0"/>
              <a:t> que simula um cluster </a:t>
            </a:r>
          </a:p>
          <a:p>
            <a:r>
              <a:rPr lang="pt-BR" dirty="0" err="1"/>
              <a:t>Kubernetes</a:t>
            </a:r>
            <a:r>
              <a:rPr lang="pt-BR" dirty="0"/>
              <a:t>, ideal para testes e estudos.</a:t>
            </a:r>
          </a:p>
          <a:p>
            <a:endParaRPr lang="pt-BR" dirty="0"/>
          </a:p>
          <a:p>
            <a:r>
              <a:rPr lang="pt-BR" dirty="0"/>
              <a:t>Por fim vale ressaltar que o </a:t>
            </a:r>
            <a:r>
              <a:rPr lang="pt-BR" dirty="0" err="1"/>
              <a:t>Kubernetes</a:t>
            </a:r>
            <a:r>
              <a:rPr lang="pt-BR" dirty="0"/>
              <a:t> não é único Orquestrador de Containers </a:t>
            </a:r>
          </a:p>
          <a:p>
            <a:r>
              <a:rPr lang="pt-BR" dirty="0"/>
              <a:t>no mercado. Há uma solução da própria empresa Docker, chamada  Docker </a:t>
            </a:r>
            <a:r>
              <a:rPr lang="pt-BR" dirty="0" err="1"/>
              <a:t>Swarm</a:t>
            </a:r>
            <a:endParaRPr lang="pt-BR" dirty="0"/>
          </a:p>
          <a:p>
            <a:r>
              <a:rPr lang="pt-BR" dirty="0"/>
              <a:t>com o mesmo propósito.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760DD1-4643-4770-8196-B655132CB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733" y="370903"/>
            <a:ext cx="3748727" cy="6623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43DCE6-4689-48D0-9746-CB5F8C82E701}"/>
              </a:ext>
            </a:extLst>
          </p:cNvPr>
          <p:cNvSpPr txBox="1"/>
          <p:nvPr/>
        </p:nvSpPr>
        <p:spPr>
          <a:xfrm>
            <a:off x="373948" y="1737360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arquitetura</a:t>
            </a:r>
            <a:r>
              <a:rPr lang="en-US" sz="2400" dirty="0"/>
              <a:t> do Kubernetes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2EF6B0-B3BB-41D2-A565-E1BBC3BAD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8" y="2686104"/>
            <a:ext cx="830151" cy="8301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E4766B-21DC-4462-BD26-45DFD0A553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2686102"/>
            <a:ext cx="830151" cy="8301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51D800E-E68B-47A2-ADBC-F6C15A5612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669" y="2695246"/>
            <a:ext cx="830151" cy="8301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D388AB1-3CFC-40E0-8D49-64DA689CB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688" y="2726271"/>
            <a:ext cx="830151" cy="83015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E1245CA-F251-43A2-A3C1-24D68AB79F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90" y="2696607"/>
            <a:ext cx="830151" cy="83015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36A8286-B101-48BC-80EB-77F8A994D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60" y="2695246"/>
            <a:ext cx="830151" cy="83015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5779558-DCC9-4CC1-B492-3654B2FE1F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75" y="2695246"/>
            <a:ext cx="830151" cy="8301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7200B19-0E1D-4259-B7C5-DC8C96A241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04" y="2695246"/>
            <a:ext cx="830151" cy="83015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CBB3E33-C069-414D-89F0-949C7A1537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273" y="2726270"/>
            <a:ext cx="830151" cy="83015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5A48BC2-1BCB-4CFC-8B4C-A6BC3DA8BB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03" y="2717127"/>
            <a:ext cx="830151" cy="83015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97A2971-D441-4884-A991-881B949825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89" y="2695246"/>
            <a:ext cx="830151" cy="83015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235379CD-B8B7-4AE1-A0BF-120EB8FA37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05" y="2686102"/>
            <a:ext cx="830151" cy="83015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E6A0AAC-B4DF-466A-BEAA-B1DD6632C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00" y="4779972"/>
            <a:ext cx="616578" cy="6165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5C25C2D6-E120-4062-A438-AF8023BABA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31" y="4779972"/>
            <a:ext cx="616578" cy="61657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5AF73C7-75B5-49B5-A061-A36716E3F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30" y="4791881"/>
            <a:ext cx="616578" cy="61657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F134395-14C9-4268-874F-775EE904F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30" y="5707426"/>
            <a:ext cx="616578" cy="61657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17A43E4-8CA2-46AA-91B9-DA5DD6B35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30" y="3828826"/>
            <a:ext cx="616578" cy="61657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39BD5057-908B-43E0-AE50-EEE147EA95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57" y="4791881"/>
            <a:ext cx="616578" cy="61657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0354A26-FF0C-466A-899C-195BDFF45D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20" y="4791881"/>
            <a:ext cx="616578" cy="616578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2C21A79-3C6F-4D43-AD75-BA6CC1054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00" y="4779972"/>
            <a:ext cx="616578" cy="616578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2100C1B-37B6-4718-A33B-9B5A00D38D55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004278" y="5088261"/>
            <a:ext cx="82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1079F375-EE3F-4BBA-A7E5-A7C5C91A570B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3441109" y="4137115"/>
            <a:ext cx="1168321" cy="95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DBBF388-4CAE-4D83-9CB3-FB05BB718FB7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441109" y="5088261"/>
            <a:ext cx="1168321" cy="1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F55C6B7E-C72B-4DD3-AD84-0D2A8C787BF9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3441109" y="5088261"/>
            <a:ext cx="1168321" cy="92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82A5F01-F4C2-47D1-BBBA-59E66C465889}"/>
              </a:ext>
            </a:extLst>
          </p:cNvPr>
          <p:cNvCxnSpPr>
            <a:stCxn id="35" idx="1"/>
            <a:endCxn id="34" idx="3"/>
          </p:cNvCxnSpPr>
          <p:nvPr/>
        </p:nvCxnSpPr>
        <p:spPr>
          <a:xfrm flipH="1" flipV="1">
            <a:off x="5226008" y="4137115"/>
            <a:ext cx="713049" cy="96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9145D2D0-2301-4FAA-B039-A3708F347111}"/>
              </a:ext>
            </a:extLst>
          </p:cNvPr>
          <p:cNvCxnSpPr>
            <a:stCxn id="35" idx="1"/>
            <a:endCxn id="32" idx="3"/>
          </p:cNvCxnSpPr>
          <p:nvPr/>
        </p:nvCxnSpPr>
        <p:spPr>
          <a:xfrm flipH="1">
            <a:off x="5226008" y="5100170"/>
            <a:ext cx="713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9D032A4-4DAD-4469-9A63-995BE4F7161B}"/>
              </a:ext>
            </a:extLst>
          </p:cNvPr>
          <p:cNvCxnSpPr>
            <a:stCxn id="35" idx="1"/>
            <a:endCxn id="33" idx="3"/>
          </p:cNvCxnSpPr>
          <p:nvPr/>
        </p:nvCxnSpPr>
        <p:spPr>
          <a:xfrm flipH="1">
            <a:off x="5226008" y="5100170"/>
            <a:ext cx="713049" cy="91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3C2853A6-5956-4442-BD00-F05909754FEF}"/>
              </a:ext>
            </a:extLst>
          </p:cNvPr>
          <p:cNvCxnSpPr>
            <a:stCxn id="36" idx="1"/>
            <a:endCxn id="35" idx="3"/>
          </p:cNvCxnSpPr>
          <p:nvPr/>
        </p:nvCxnSpPr>
        <p:spPr>
          <a:xfrm flipH="1">
            <a:off x="6555635" y="5100170"/>
            <a:ext cx="713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43A7D4FC-DBB8-4D46-BA83-78839EED8E23}"/>
              </a:ext>
            </a:extLst>
          </p:cNvPr>
          <p:cNvCxnSpPr>
            <a:stCxn id="37" idx="1"/>
            <a:endCxn id="36" idx="3"/>
          </p:cNvCxnSpPr>
          <p:nvPr/>
        </p:nvCxnSpPr>
        <p:spPr>
          <a:xfrm flipH="1">
            <a:off x="7885298" y="5088261"/>
            <a:ext cx="926302" cy="1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6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758A96D-CEE4-448C-B207-E3F6C6F49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23351" y="3163263"/>
            <a:ext cx="1029334" cy="10293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760DD1-4643-4770-8196-B655132CB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0733" y="370903"/>
            <a:ext cx="3748727" cy="6623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43DCE6-4689-48D0-9746-CB5F8C82E701}"/>
              </a:ext>
            </a:extLst>
          </p:cNvPr>
          <p:cNvSpPr txBox="1"/>
          <p:nvPr/>
        </p:nvSpPr>
        <p:spPr>
          <a:xfrm>
            <a:off x="373948" y="1737360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arquitetura</a:t>
            </a:r>
            <a:r>
              <a:rPr lang="en-US" sz="2400" dirty="0"/>
              <a:t> do Kubernetes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751CD3-47EC-4867-AACF-0FE58505E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24" y="2929335"/>
            <a:ext cx="629517" cy="6295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52115E-4315-404C-9FD8-4FB413DD50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09" y="3894006"/>
            <a:ext cx="809625" cy="77152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4F1034-8638-4CA6-AC8B-6E0313E82BBC}"/>
              </a:ext>
            </a:extLst>
          </p:cNvPr>
          <p:cNvSpPr txBox="1"/>
          <p:nvPr/>
        </p:nvSpPr>
        <p:spPr>
          <a:xfrm>
            <a:off x="-368808" y="679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Gnome-network-server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688894-7818-409E-928E-92768C520CCC}"/>
              </a:ext>
            </a:extLst>
          </p:cNvPr>
          <p:cNvSpPr txBox="1"/>
          <p:nvPr/>
        </p:nvSpPr>
        <p:spPr>
          <a:xfrm>
            <a:off x="-218808" y="694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pngimg.com/download/25923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11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B0C1AC62-FF08-4977-A6A3-68747FBF7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25983" y="3155433"/>
            <a:ext cx="1029334" cy="1029334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EF417EDE-630B-4258-B233-E335F831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01914" y="3155433"/>
            <a:ext cx="1029334" cy="1029334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404B924D-D364-429C-95EA-587E21946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77845" y="3150362"/>
            <a:ext cx="1029334" cy="102933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05DB5A44-380D-409F-8FEF-1E1560B37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50052" y="4599334"/>
            <a:ext cx="1029334" cy="1029334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39066B25-A143-4200-8BD7-287AB4464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25983" y="4604405"/>
            <a:ext cx="1029334" cy="1029334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86923D3E-CCB6-4234-BE96-0D820DBC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01914" y="4604405"/>
            <a:ext cx="1029334" cy="1029334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5BE6D025-EB08-408C-81A4-EA9AA646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77845" y="4599334"/>
            <a:ext cx="1029334" cy="1029334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9C56B407-BCD4-4D39-8910-895BCA046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75" y="2929335"/>
            <a:ext cx="629517" cy="629517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15250B74-B40D-4740-9C43-8016E6CAA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68" y="2876472"/>
            <a:ext cx="629517" cy="6295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779BD91-61DA-415A-AF52-FFB9DA177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19" y="2869914"/>
            <a:ext cx="626648" cy="626648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49B88A91-14A3-4BE6-B36C-CA4BBB0413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24" y="4406619"/>
            <a:ext cx="626648" cy="626648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B5B95C73-9268-4909-8695-AF18A99FAD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55" y="4406619"/>
            <a:ext cx="626648" cy="626648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97B5BBDD-3571-41EA-A77F-D898F60973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68" y="4440985"/>
            <a:ext cx="626648" cy="626648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4003E84F-DF9F-4329-B2ED-C777EF24B6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99" y="4440985"/>
            <a:ext cx="626648" cy="626648"/>
          </a:xfrm>
          <a:prstGeom prst="rect">
            <a:avLst/>
          </a:prstGeom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6E35BA89-F5A2-4FE2-96A7-8ED74D439186}"/>
              </a:ext>
            </a:extLst>
          </p:cNvPr>
          <p:cNvSpPr/>
          <p:nvPr/>
        </p:nvSpPr>
        <p:spPr>
          <a:xfrm>
            <a:off x="5524107" y="2696066"/>
            <a:ext cx="4666268" cy="31674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F2B4A5C-B54A-44A9-A342-296F1D6E2DF6}"/>
              </a:ext>
            </a:extLst>
          </p:cNvPr>
          <p:cNvCxnSpPr>
            <a:stCxn id="9" idx="3"/>
            <a:endCxn id="41" idx="1"/>
          </p:cNvCxnSpPr>
          <p:nvPr/>
        </p:nvCxnSpPr>
        <p:spPr>
          <a:xfrm>
            <a:off x="2555534" y="4279769"/>
            <a:ext cx="296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2108AA1-1D2A-4CD8-848B-C7B24065919D}"/>
              </a:ext>
            </a:extLst>
          </p:cNvPr>
          <p:cNvSpPr txBox="1"/>
          <p:nvPr/>
        </p:nvSpPr>
        <p:spPr>
          <a:xfrm>
            <a:off x="5459254" y="231851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95000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760DD1-4643-4770-8196-B655132CB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733" y="370903"/>
            <a:ext cx="3748727" cy="6623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43DCE6-4689-48D0-9746-CB5F8C82E701}"/>
              </a:ext>
            </a:extLst>
          </p:cNvPr>
          <p:cNvSpPr txBox="1"/>
          <p:nvPr/>
        </p:nvSpPr>
        <p:spPr>
          <a:xfrm>
            <a:off x="373948" y="1737360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arquitetura</a:t>
            </a:r>
            <a:r>
              <a:rPr lang="en-US" sz="2400" dirty="0"/>
              <a:t> do Kubernetes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751CD3-47EC-4867-AACF-0FE58505E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73" y="3030434"/>
            <a:ext cx="629517" cy="62951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4F1034-8638-4CA6-AC8B-6E0313E82BBC}"/>
              </a:ext>
            </a:extLst>
          </p:cNvPr>
          <p:cNvSpPr txBox="1"/>
          <p:nvPr/>
        </p:nvSpPr>
        <p:spPr>
          <a:xfrm>
            <a:off x="-368808" y="679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Gnome-network-server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688894-7818-409E-928E-92768C520CCC}"/>
              </a:ext>
            </a:extLst>
          </p:cNvPr>
          <p:cNvSpPr txBox="1"/>
          <p:nvPr/>
        </p:nvSpPr>
        <p:spPr>
          <a:xfrm>
            <a:off x="-218808" y="694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pngimg.com/download/25923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9B88A91-14A3-4BE6-B36C-CA4BBB0413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42" y="5120878"/>
            <a:ext cx="626648" cy="6266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05B8A8-DCD7-496F-B771-60B0E55333C3}"/>
              </a:ext>
            </a:extLst>
          </p:cNvPr>
          <p:cNvSpPr txBox="1"/>
          <p:nvPr/>
        </p:nvSpPr>
        <p:spPr>
          <a:xfrm>
            <a:off x="2040706" y="2869109"/>
            <a:ext cx="4477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Gerenciar</a:t>
            </a:r>
            <a:r>
              <a:rPr lang="en-US" dirty="0"/>
              <a:t> o cluster</a:t>
            </a:r>
          </a:p>
          <a:p>
            <a:r>
              <a:rPr lang="en-US" dirty="0" err="1"/>
              <a:t>Manter</a:t>
            </a:r>
            <a:r>
              <a:rPr lang="en-US" dirty="0"/>
              <a:t> e </a:t>
            </a:r>
            <a:r>
              <a:rPr lang="en-US" dirty="0" err="1"/>
              <a:t>atualizar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desejado</a:t>
            </a:r>
            <a:r>
              <a:rPr lang="en-US" dirty="0"/>
              <a:t> </a:t>
            </a:r>
          </a:p>
          <a:p>
            <a:r>
              <a:rPr lang="en-US" dirty="0" err="1"/>
              <a:t>Receber</a:t>
            </a:r>
            <a:r>
              <a:rPr lang="en-US" dirty="0"/>
              <a:t> e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comandos</a:t>
            </a: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F6F42B4-545B-4598-A9E6-CABD3E725AB9}"/>
              </a:ext>
            </a:extLst>
          </p:cNvPr>
          <p:cNvSpPr txBox="1"/>
          <p:nvPr/>
        </p:nvSpPr>
        <p:spPr>
          <a:xfrm>
            <a:off x="2065467" y="5258944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Executar</a:t>
            </a:r>
            <a:r>
              <a:rPr lang="en-US" dirty="0"/>
              <a:t> as </a:t>
            </a:r>
            <a:r>
              <a:rPr lang="en-US" dirty="0" err="1"/>
              <a:t>aplica</a:t>
            </a:r>
            <a:r>
              <a:rPr lang="pt-BR" dirty="0" err="1"/>
              <a:t>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9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760DD1-4643-4770-8196-B655132CB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733" y="370903"/>
            <a:ext cx="3748727" cy="6623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43DCE6-4689-48D0-9746-CB5F8C82E701}"/>
              </a:ext>
            </a:extLst>
          </p:cNvPr>
          <p:cNvSpPr txBox="1"/>
          <p:nvPr/>
        </p:nvSpPr>
        <p:spPr>
          <a:xfrm>
            <a:off x="3428894" y="2171769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 Plane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751CD3-47EC-4867-AACF-0FE58505E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73" y="2728658"/>
            <a:ext cx="931294" cy="93129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4F1034-8638-4CA6-AC8B-6E0313E82BBC}"/>
              </a:ext>
            </a:extLst>
          </p:cNvPr>
          <p:cNvSpPr txBox="1"/>
          <p:nvPr/>
        </p:nvSpPr>
        <p:spPr>
          <a:xfrm>
            <a:off x="-368808" y="679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Gnome-network-server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688894-7818-409E-928E-92768C520CCC}"/>
              </a:ext>
            </a:extLst>
          </p:cNvPr>
          <p:cNvSpPr txBox="1"/>
          <p:nvPr/>
        </p:nvSpPr>
        <p:spPr>
          <a:xfrm>
            <a:off x="-218808" y="694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pngimg.com/download/25923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9B88A91-14A3-4BE6-B36C-CA4BBB0413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42" y="4820476"/>
            <a:ext cx="927050" cy="9270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205B8A8-DCD7-496F-B771-60B0E55333C3}"/>
              </a:ext>
            </a:extLst>
          </p:cNvPr>
          <p:cNvSpPr txBox="1"/>
          <p:nvPr/>
        </p:nvSpPr>
        <p:spPr>
          <a:xfrm>
            <a:off x="6868738" y="2883527"/>
            <a:ext cx="4477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Gerenciar</a:t>
            </a:r>
            <a:r>
              <a:rPr lang="en-US" dirty="0"/>
              <a:t> o cluster</a:t>
            </a:r>
          </a:p>
          <a:p>
            <a:r>
              <a:rPr lang="en-US" dirty="0" err="1"/>
              <a:t>Manter</a:t>
            </a:r>
            <a:r>
              <a:rPr lang="en-US" dirty="0"/>
              <a:t> e </a:t>
            </a:r>
            <a:r>
              <a:rPr lang="en-US" dirty="0" err="1"/>
              <a:t>atualizar</a:t>
            </a:r>
            <a:r>
              <a:rPr lang="en-US" dirty="0"/>
              <a:t> o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desejado</a:t>
            </a:r>
            <a:r>
              <a:rPr lang="en-US" dirty="0"/>
              <a:t> </a:t>
            </a:r>
          </a:p>
          <a:p>
            <a:r>
              <a:rPr lang="en-US" dirty="0" err="1"/>
              <a:t>Receber</a:t>
            </a:r>
            <a:r>
              <a:rPr lang="en-US" dirty="0"/>
              <a:t> e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comandos</a:t>
            </a:r>
            <a:endParaRPr lang="en-US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F6F42B4-545B-4598-A9E6-CABD3E725AB9}"/>
              </a:ext>
            </a:extLst>
          </p:cNvPr>
          <p:cNvSpPr txBox="1"/>
          <p:nvPr/>
        </p:nvSpPr>
        <p:spPr>
          <a:xfrm>
            <a:off x="6868738" y="5249536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Executar</a:t>
            </a:r>
            <a:r>
              <a:rPr lang="en-US" dirty="0"/>
              <a:t> as </a:t>
            </a:r>
            <a:r>
              <a:rPr lang="en-US" dirty="0" err="1"/>
              <a:t>aplica</a:t>
            </a:r>
            <a:r>
              <a:rPr lang="pt-BR" dirty="0" err="1"/>
              <a:t>ções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E2091E-353C-401D-B97D-9AC4E12FD7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3" y="2966056"/>
            <a:ext cx="629517" cy="6295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E944CA7-B5AD-47F3-AF5A-8175503216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23" y="2968149"/>
            <a:ext cx="629517" cy="6295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00FABC-5143-496C-9AD3-89F25C071C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04" y="2966057"/>
            <a:ext cx="629517" cy="6295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19E359E-FDA4-4E01-8FA4-1470BA04C2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22" y="4998759"/>
            <a:ext cx="629517" cy="6295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58D19F-2045-4839-B2CF-533FFAB600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2" y="4998759"/>
            <a:ext cx="629517" cy="6295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131BFFC-F74C-4287-A1E6-0ED5CA31C1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893" y="2966056"/>
            <a:ext cx="629517" cy="629517"/>
          </a:xfrm>
          <a:prstGeom prst="rect">
            <a:avLst/>
          </a:prstGeom>
        </p:spPr>
      </p:pic>
      <p:sp>
        <p:nvSpPr>
          <p:cNvPr id="18" name="Chave Direita 17">
            <a:extLst>
              <a:ext uri="{FF2B5EF4-FFF2-40B4-BE49-F238E27FC236}">
                <a16:creationId xmlns:a16="http://schemas.microsoft.com/office/drawing/2014/main" id="{B2FAE059-9B63-4159-99B9-EBA5A4B020EC}"/>
              </a:ext>
            </a:extLst>
          </p:cNvPr>
          <p:cNvSpPr/>
          <p:nvPr/>
        </p:nvSpPr>
        <p:spPr>
          <a:xfrm rot="16200000">
            <a:off x="3847554" y="1222268"/>
            <a:ext cx="461663" cy="3119267"/>
          </a:xfrm>
          <a:prstGeom prst="rightBrace">
            <a:avLst>
              <a:gd name="adj1" fmla="val 1689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F06D36A-877F-4C8F-AA65-99598F6392FC}"/>
              </a:ext>
            </a:extLst>
          </p:cNvPr>
          <p:cNvSpPr txBox="1"/>
          <p:nvPr/>
        </p:nvSpPr>
        <p:spPr>
          <a:xfrm>
            <a:off x="2797258" y="4346045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Nodes</a:t>
            </a:r>
          </a:p>
        </p:txBody>
      </p:sp>
      <p:sp>
        <p:nvSpPr>
          <p:cNvPr id="24" name="Chave Direita 23">
            <a:extLst>
              <a:ext uri="{FF2B5EF4-FFF2-40B4-BE49-F238E27FC236}">
                <a16:creationId xmlns:a16="http://schemas.microsoft.com/office/drawing/2014/main" id="{A9C9E55D-258D-4E58-AAA2-C9F8854BED64}"/>
              </a:ext>
            </a:extLst>
          </p:cNvPr>
          <p:cNvSpPr/>
          <p:nvPr/>
        </p:nvSpPr>
        <p:spPr>
          <a:xfrm rot="16200000">
            <a:off x="3100964" y="4076522"/>
            <a:ext cx="218456" cy="1476017"/>
          </a:xfrm>
          <a:prstGeom prst="rightBrace">
            <a:avLst>
              <a:gd name="adj1" fmla="val 1689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9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760DD1-4643-4770-8196-B655132CB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733" y="370903"/>
            <a:ext cx="3748727" cy="6623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43DCE6-4689-48D0-9746-CB5F8C82E701}"/>
              </a:ext>
            </a:extLst>
          </p:cNvPr>
          <p:cNvSpPr txBox="1"/>
          <p:nvPr/>
        </p:nvSpPr>
        <p:spPr>
          <a:xfrm>
            <a:off x="1170326" y="1983421"/>
            <a:ext cx="1535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 Plane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4F1034-8638-4CA6-AC8B-6E0313E82BBC}"/>
              </a:ext>
            </a:extLst>
          </p:cNvPr>
          <p:cNvSpPr txBox="1"/>
          <p:nvPr/>
        </p:nvSpPr>
        <p:spPr>
          <a:xfrm>
            <a:off x="-368808" y="679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Gnome-network-server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688894-7818-409E-928E-92768C520CCC}"/>
              </a:ext>
            </a:extLst>
          </p:cNvPr>
          <p:cNvSpPr txBox="1"/>
          <p:nvPr/>
        </p:nvSpPr>
        <p:spPr>
          <a:xfrm>
            <a:off x="-218808" y="694402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7" tooltip="http://pngimg.com/download/25923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8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E2091E-353C-401D-B97D-9AC4E12FD7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35" y="3772899"/>
            <a:ext cx="629517" cy="6295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E944CA7-B5AD-47F3-AF5A-817550321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26" y="2651297"/>
            <a:ext cx="629517" cy="6295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E00FABC-5143-496C-9AD3-89F25C071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25" y="3772899"/>
            <a:ext cx="629517" cy="6295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19E359E-FDA4-4E01-8FA4-1470BA04C2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06" y="4485663"/>
            <a:ext cx="629517" cy="6295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58D19F-2045-4839-B2CF-533FFAB600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05" y="3772898"/>
            <a:ext cx="629517" cy="62951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131BFFC-F74C-4287-A1E6-0ED5CA31C1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25" y="4875809"/>
            <a:ext cx="629517" cy="629517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4F06D36A-877F-4C8F-AA65-99598F6392FC}"/>
              </a:ext>
            </a:extLst>
          </p:cNvPr>
          <p:cNvSpPr txBox="1"/>
          <p:nvPr/>
        </p:nvSpPr>
        <p:spPr>
          <a:xfrm>
            <a:off x="6575184" y="325150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Nodes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957D3D4-213B-4310-B193-CFCA6A22ECE3}"/>
              </a:ext>
            </a:extLst>
          </p:cNvPr>
          <p:cNvCxnSpPr>
            <a:stCxn id="9" idx="3"/>
          </p:cNvCxnSpPr>
          <p:nvPr/>
        </p:nvCxnSpPr>
        <p:spPr>
          <a:xfrm>
            <a:off x="1799843" y="2966056"/>
            <a:ext cx="815341" cy="806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98FD2E1-FCBE-4418-9168-5508C4CA8715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1799842" y="4087658"/>
            <a:ext cx="841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746B1DA-3032-4A84-9158-C580BCAC7BF1}"/>
              </a:ext>
            </a:extLst>
          </p:cNvPr>
          <p:cNvCxnSpPr>
            <a:stCxn id="17" idx="3"/>
          </p:cNvCxnSpPr>
          <p:nvPr/>
        </p:nvCxnSpPr>
        <p:spPr>
          <a:xfrm flipV="1">
            <a:off x="1799842" y="4402416"/>
            <a:ext cx="815342" cy="788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F3C7D5E2-A470-47D0-B2A9-97BAE5BAF6CF}"/>
              </a:ext>
            </a:extLst>
          </p:cNvPr>
          <p:cNvSpPr/>
          <p:nvPr/>
        </p:nvSpPr>
        <p:spPr>
          <a:xfrm>
            <a:off x="996696" y="2441448"/>
            <a:ext cx="2734056" cy="3493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1271C77C-7B3D-40C1-B065-337D2FEA99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64697" y="5233086"/>
            <a:ext cx="1029334" cy="102933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4FDB309-6734-40D9-9B50-EDEE5D8F6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91" y="4485663"/>
            <a:ext cx="629517" cy="629517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08B6EE5-11CD-49F9-93D9-8FEE6D61E3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16" y="3772898"/>
            <a:ext cx="629517" cy="62951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80626D1-F69B-4FFC-BB9E-4F926A73B5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54082" y="5233086"/>
            <a:ext cx="1029334" cy="102933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E38942F-9EAA-4B04-9F04-B0592EB9F5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375" y="4485663"/>
            <a:ext cx="629517" cy="62951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D3666E-2A5F-499F-BE25-EBBA61AA50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375" y="3774816"/>
            <a:ext cx="629517" cy="62951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7F6B08FE-A566-4C52-90D6-E4D44B0208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43466" y="5233086"/>
            <a:ext cx="1029334" cy="1029334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20D09E11-3161-4E34-A00B-4F06199541C6}"/>
              </a:ext>
            </a:extLst>
          </p:cNvPr>
          <p:cNvSpPr/>
          <p:nvPr/>
        </p:nvSpPr>
        <p:spPr>
          <a:xfrm>
            <a:off x="6425184" y="3590054"/>
            <a:ext cx="3878335" cy="2909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D8ABC8E-075F-4D4F-B453-D69C55496E92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3271152" y="4087657"/>
            <a:ext cx="35934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F03ED535-4AF8-41B1-B49B-C92DC1F7EAAE}"/>
              </a:ext>
            </a:extLst>
          </p:cNvPr>
          <p:cNvCxnSpPr/>
          <p:nvPr/>
        </p:nvCxnSpPr>
        <p:spPr>
          <a:xfrm>
            <a:off x="3297603" y="4087656"/>
            <a:ext cx="3477741" cy="771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380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3946</TotalTime>
  <Words>509</Words>
  <Application>Microsoft Office PowerPoint</Application>
  <PresentationFormat>Widescreen</PresentationFormat>
  <Paragraphs>76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Íon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Acer</cp:lastModifiedBy>
  <cp:revision>17</cp:revision>
  <dcterms:created xsi:type="dcterms:W3CDTF">2021-06-20T20:51:02Z</dcterms:created>
  <dcterms:modified xsi:type="dcterms:W3CDTF">2021-06-23T14:37:37Z</dcterms:modified>
</cp:coreProperties>
</file>