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72" r:id="rId9"/>
    <p:sldId id="263" r:id="rId10"/>
    <p:sldId id="264" r:id="rId11"/>
    <p:sldId id="265" r:id="rId12"/>
    <p:sldId id="273" r:id="rId13"/>
    <p:sldId id="274" r:id="rId14"/>
    <p:sldId id="279" r:id="rId15"/>
    <p:sldId id="275" r:id="rId16"/>
    <p:sldId id="276" r:id="rId17"/>
    <p:sldId id="277" r:id="rId18"/>
    <p:sldId id="280" r:id="rId19"/>
    <p:sldId id="281" r:id="rId20"/>
    <p:sldId id="282" r:id="rId21"/>
    <p:sldId id="266" r:id="rId22"/>
    <p:sldId id="283" r:id="rId23"/>
    <p:sldId id="284" r:id="rId24"/>
    <p:sldId id="285" r:id="rId25"/>
    <p:sldId id="267" r:id="rId26"/>
    <p:sldId id="26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C2F15-8E2E-43FF-A5AC-BD8E4E608B95}" v="639" dt="2021-05-30T22:46:52.441"/>
    <p1510:client id="{5252F870-245A-48F4-8E96-7BAE90CD21E1}" v="2159" dt="2021-05-30T21:53:45.969"/>
    <p1510:client id="{59C71324-747C-4E2A-BEFB-F7A69E4BB883}" v="36" dt="2021-05-29T19:40:27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1" autoAdjust="0"/>
    <p:restoredTop sz="67135" autoAdjust="0"/>
  </p:normalViewPr>
  <p:slideViewPr>
    <p:cSldViewPr snapToGrid="0">
      <p:cViewPr varScale="1">
        <p:scale>
          <a:sx n="73" d="100"/>
          <a:sy n="73" d="100"/>
        </p:scale>
        <p:origin x="12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J. Borchardt" userId="4d3df07465867ce1" providerId="Windows Live" clId="Web-{5252F870-245A-48F4-8E96-7BAE90CD21E1}"/>
    <pc:docChg chg="addSld delSld modSld modMainMaster">
      <pc:chgData name="Ivan J. Borchardt" userId="4d3df07465867ce1" providerId="Windows Live" clId="Web-{5252F870-245A-48F4-8E96-7BAE90CD21E1}" dt="2021-05-30T21:53:45.969" v="1156" actId="1076"/>
      <pc:docMkLst>
        <pc:docMk/>
      </pc:docMkLst>
      <pc:sldChg chg="addSp delSp modSp mod modClrScheme chgLayout">
        <pc:chgData name="Ivan J. Borchardt" userId="4d3df07465867ce1" providerId="Windows Live" clId="Web-{5252F870-245A-48F4-8E96-7BAE90CD21E1}" dt="2021-05-30T13:44:57.138" v="1030" actId="1076"/>
        <pc:sldMkLst>
          <pc:docMk/>
          <pc:sldMk cId="3856144342" sldId="256"/>
        </pc:sldMkLst>
        <pc:spChg chg="mod ord">
          <ac:chgData name="Ivan J. Borchardt" userId="4d3df07465867ce1" providerId="Windows Live" clId="Web-{5252F870-245A-48F4-8E96-7BAE90CD21E1}" dt="2021-05-30T13:44:49.622" v="1029" actId="1076"/>
          <ac:spMkLst>
            <pc:docMk/>
            <pc:sldMk cId="3856144342" sldId="256"/>
            <ac:spMk id="2" creationId="{00000000-0000-0000-0000-000000000000}"/>
          </ac:spMkLst>
        </pc:spChg>
        <pc:spChg chg="del mod ord">
          <ac:chgData name="Ivan J. Borchardt" userId="4d3df07465867ce1" providerId="Windows Live" clId="Web-{5252F870-245A-48F4-8E96-7BAE90CD21E1}" dt="2021-05-30T13:34:45.294" v="925"/>
          <ac:spMkLst>
            <pc:docMk/>
            <pc:sldMk cId="3856144342" sldId="256"/>
            <ac:spMk id="3" creationId="{00000000-0000-0000-0000-000000000000}"/>
          </ac:spMkLst>
        </pc:spChg>
        <pc:spChg chg="add del mod">
          <ac:chgData name="Ivan J. Borchardt" userId="4d3df07465867ce1" providerId="Windows Live" clId="Web-{5252F870-245A-48F4-8E96-7BAE90CD21E1}" dt="2021-05-30T13:35:06.029" v="928"/>
          <ac:spMkLst>
            <pc:docMk/>
            <pc:sldMk cId="3856144342" sldId="256"/>
            <ac:spMk id="5" creationId="{60AF8929-CA63-435E-ABA0-1748599F375F}"/>
          </ac:spMkLst>
        </pc:spChg>
        <pc:spChg chg="add del">
          <ac:chgData name="Ivan J. Borchardt" userId="4d3df07465867ce1" providerId="Windows Live" clId="Web-{5252F870-245A-48F4-8E96-7BAE90CD21E1}" dt="2021-05-30T13:34:52.872" v="927"/>
          <ac:spMkLst>
            <pc:docMk/>
            <pc:sldMk cId="3856144342" sldId="256"/>
            <ac:spMk id="6" creationId="{525BE88E-ADAE-47A8-A073-5DF089D33BBD}"/>
          </ac:spMkLst>
        </pc:spChg>
        <pc:spChg chg="add mod">
          <ac:chgData name="Ivan J. Borchardt" userId="4d3df07465867ce1" providerId="Windows Live" clId="Web-{5252F870-245A-48F4-8E96-7BAE90CD21E1}" dt="2021-05-30T13:44:57.138" v="1030" actId="1076"/>
          <ac:spMkLst>
            <pc:docMk/>
            <pc:sldMk cId="3856144342" sldId="256"/>
            <ac:spMk id="7" creationId="{36A36243-E3D0-4520-A7A1-DAEAAA1A6A2C}"/>
          </ac:spMkLst>
        </pc:spChg>
        <pc:spChg chg="add del mod">
          <ac:chgData name="Ivan J. Borchardt" userId="4d3df07465867ce1" providerId="Windows Live" clId="Web-{5252F870-245A-48F4-8E96-7BAE90CD21E1}" dt="2021-05-30T13:42:21.495" v="1007"/>
          <ac:spMkLst>
            <pc:docMk/>
            <pc:sldMk cId="3856144342" sldId="256"/>
            <ac:spMk id="9" creationId="{720925BE-555A-44CA-A297-4D98DFCAE717}"/>
          </ac:spMkLst>
        </pc:spChg>
        <pc:spChg chg="add del mod">
          <ac:chgData name="Ivan J. Borchardt" userId="4d3df07465867ce1" providerId="Windows Live" clId="Web-{5252F870-245A-48F4-8E96-7BAE90CD21E1}" dt="2021-05-30T13:43:02.714" v="1009"/>
          <ac:spMkLst>
            <pc:docMk/>
            <pc:sldMk cId="3856144342" sldId="256"/>
            <ac:spMk id="10" creationId="{CB724D06-B3B0-4AB2-8782-0301229C2602}"/>
          </ac:spMkLst>
        </pc:spChg>
        <pc:spChg chg="add del mod">
          <ac:chgData name="Ivan J. Borchardt" userId="4d3df07465867ce1" providerId="Windows Live" clId="Web-{5252F870-245A-48F4-8E96-7BAE90CD21E1}" dt="2021-05-30T13:44:35.028" v="1027"/>
          <ac:spMkLst>
            <pc:docMk/>
            <pc:sldMk cId="3856144342" sldId="256"/>
            <ac:spMk id="11" creationId="{4549B117-A4BC-4B6A-9631-781F59E63AA7}"/>
          </ac:spMkLst>
        </pc:spChg>
        <pc:picChg chg="add del mod">
          <ac:chgData name="Ivan J. Borchardt" userId="4d3df07465867ce1" providerId="Windows Live" clId="Web-{5252F870-245A-48F4-8E96-7BAE90CD21E1}" dt="2021-05-30T13:43:20.105" v="1012"/>
          <ac:picMkLst>
            <pc:docMk/>
            <pc:sldMk cId="3856144342" sldId="256"/>
            <ac:picMk id="8" creationId="{8C761900-BCF9-4903-89B6-C1C08BAB83E3}"/>
          </ac:picMkLst>
        </pc:picChg>
        <pc:picChg chg="add del mod">
          <ac:chgData name="Ivan J. Borchardt" userId="4d3df07465867ce1" providerId="Windows Live" clId="Web-{5252F870-245A-48F4-8E96-7BAE90CD21E1}" dt="2021-05-30T13:43:49.871" v="1017"/>
          <ac:picMkLst>
            <pc:docMk/>
            <pc:sldMk cId="3856144342" sldId="256"/>
            <ac:picMk id="12" creationId="{0CFB70A4-BF1E-49E1-950A-4FF4DD9AE3DC}"/>
          </ac:picMkLst>
        </pc:picChg>
        <pc:picChg chg="add del mod">
          <ac:chgData name="Ivan J. Borchardt" userId="4d3df07465867ce1" providerId="Windows Live" clId="Web-{5252F870-245A-48F4-8E96-7BAE90CD21E1}" dt="2021-05-30T13:44:04.215" v="1021"/>
          <ac:picMkLst>
            <pc:docMk/>
            <pc:sldMk cId="3856144342" sldId="256"/>
            <ac:picMk id="13" creationId="{BB3062E0-A274-4151-8E3C-49136BCA80F1}"/>
          </ac:picMkLst>
        </pc:picChg>
        <pc:picChg chg="add mod">
          <ac:chgData name="Ivan J. Borchardt" userId="4d3df07465867ce1" providerId="Windows Live" clId="Web-{5252F870-245A-48F4-8E96-7BAE90CD21E1}" dt="2021-05-30T13:44:44.013" v="1028" actId="1076"/>
          <ac:picMkLst>
            <pc:docMk/>
            <pc:sldMk cId="3856144342" sldId="256"/>
            <ac:picMk id="14" creationId="{3A81D79F-8BEE-4D02-BB40-B2155AD53D36}"/>
          </ac:picMkLst>
        </pc:picChg>
      </pc:sldChg>
      <pc:sldChg chg="addSp delSp modSp mod setBg">
        <pc:chgData name="Ivan J. Borchardt" userId="4d3df07465867ce1" providerId="Windows Live" clId="Web-{5252F870-245A-48F4-8E96-7BAE90CD21E1}" dt="2021-05-30T13:45:45.467" v="1034"/>
        <pc:sldMkLst>
          <pc:docMk/>
          <pc:sldMk cId="3347066487" sldId="257"/>
        </pc:sldMkLst>
        <pc:spChg chg="mod">
          <ac:chgData name="Ivan J. Borchardt" userId="4d3df07465867ce1" providerId="Windows Live" clId="Web-{5252F870-245A-48F4-8E96-7BAE90CD21E1}" dt="2021-05-29T19:49:47.045" v="79" actId="20577"/>
          <ac:spMkLst>
            <pc:docMk/>
            <pc:sldMk cId="3347066487" sldId="257"/>
            <ac:spMk id="2" creationId="{AE225291-03A2-468D-BF59-099C51DE4DEC}"/>
          </ac:spMkLst>
        </pc:spChg>
        <pc:spChg chg="add del mod">
          <ac:chgData name="Ivan J. Borchardt" userId="4d3df07465867ce1" providerId="Windows Live" clId="Web-{5252F870-245A-48F4-8E96-7BAE90CD21E1}" dt="2021-05-30T13:45:45.467" v="1034"/>
          <ac:spMkLst>
            <pc:docMk/>
            <pc:sldMk cId="3347066487" sldId="257"/>
            <ac:spMk id="3" creationId="{54DCE3A3-B1D2-4A1D-9B8B-4BDAEF803AD4}"/>
          </ac:spMkLst>
        </pc:spChg>
        <pc:spChg chg="mod">
          <ac:chgData name="Ivan J. Borchardt" userId="4d3df07465867ce1" providerId="Windows Live" clId="Web-{5252F870-245A-48F4-8E96-7BAE90CD21E1}" dt="2021-05-29T19:42:12.892" v="6"/>
          <ac:spMkLst>
            <pc:docMk/>
            <pc:sldMk cId="3347066487" sldId="257"/>
            <ac:spMk id="4" creationId="{68AA6832-3805-4EB7-8BC5-E60CB0FD3B6A}"/>
          </ac:spMkLst>
        </pc:spChg>
        <pc:spChg chg="add del mod">
          <ac:chgData name="Ivan J. Borchardt" userId="4d3df07465867ce1" providerId="Windows Live" clId="Web-{5252F870-245A-48F4-8E96-7BAE90CD21E1}" dt="2021-05-29T19:41:38.921" v="3"/>
          <ac:spMkLst>
            <pc:docMk/>
            <pc:sldMk cId="3347066487" sldId="257"/>
            <ac:spMk id="5" creationId="{B70B7980-995E-40E4-846A-7894215EA384}"/>
          </ac:spMkLst>
        </pc:spChg>
        <pc:spChg chg="add del mod">
          <ac:chgData name="Ivan J. Borchardt" userId="4d3df07465867ce1" providerId="Windows Live" clId="Web-{5252F870-245A-48F4-8E96-7BAE90CD21E1}" dt="2021-05-29T19:42:02.110" v="5"/>
          <ac:spMkLst>
            <pc:docMk/>
            <pc:sldMk cId="3347066487" sldId="257"/>
            <ac:spMk id="8" creationId="{BE0C20FA-44B8-4C01-9F4D-A32DD9DD4D65}"/>
          </ac:spMkLst>
        </pc:spChg>
        <pc:spChg chg="add mod">
          <ac:chgData name="Ivan J. Borchardt" userId="4d3df07465867ce1" providerId="Windows Live" clId="Web-{5252F870-245A-48F4-8E96-7BAE90CD21E1}" dt="2021-05-29T19:51:48.006" v="86" actId="1076"/>
          <ac:spMkLst>
            <pc:docMk/>
            <pc:sldMk cId="3347066487" sldId="257"/>
            <ac:spMk id="11" creationId="{AB6FD29B-E175-4CC3-B8F2-8DEFAC254C06}"/>
          </ac:spMkLst>
        </pc:spChg>
        <pc:spChg chg="add del mod">
          <ac:chgData name="Ivan J. Borchardt" userId="4d3df07465867ce1" providerId="Windows Live" clId="Web-{5252F870-245A-48F4-8E96-7BAE90CD21E1}" dt="2021-05-29T19:47:53.148" v="56"/>
          <ac:spMkLst>
            <pc:docMk/>
            <pc:sldMk cId="3347066487" sldId="257"/>
            <ac:spMk id="13" creationId="{B0EEF072-BCD4-4A27-B735-DEA15B3EC082}"/>
          </ac:spMkLst>
        </pc:spChg>
        <pc:spChg chg="add del">
          <ac:chgData name="Ivan J. Borchardt" userId="4d3df07465867ce1" providerId="Windows Live" clId="Web-{5252F870-245A-48F4-8E96-7BAE90CD21E1}" dt="2021-05-29T19:47:49.960" v="54"/>
          <ac:spMkLst>
            <pc:docMk/>
            <pc:sldMk cId="3347066487" sldId="257"/>
            <ac:spMk id="15" creationId="{4740ABCF-867C-4E96-AE56-4130B5D5A49C}"/>
          </ac:spMkLst>
        </pc:spChg>
        <pc:spChg chg="add">
          <ac:chgData name="Ivan J. Borchardt" userId="4d3df07465867ce1" providerId="Windows Live" clId="Web-{5252F870-245A-48F4-8E96-7BAE90CD21E1}" dt="2021-05-29T19:42:12.892" v="6"/>
          <ac:spMkLst>
            <pc:docMk/>
            <pc:sldMk cId="3347066487" sldId="257"/>
            <ac:spMk id="57" creationId="{C2E4E997-8672-4FFD-B8EC-9932A8E4714B}"/>
          </ac:spMkLst>
        </pc:spChg>
        <pc:grpChg chg="add">
          <ac:chgData name="Ivan J. Borchardt" userId="4d3df07465867ce1" providerId="Windows Live" clId="Web-{5252F870-245A-48F4-8E96-7BAE90CD21E1}" dt="2021-05-29T19:42:12.892" v="6"/>
          <ac:grpSpMkLst>
            <pc:docMk/>
            <pc:sldMk cId="3347066487" sldId="257"/>
            <ac:grpSpMk id="16" creationId="{EB95AFDF-FA7D-4311-9C65-6D507D92F474}"/>
          </ac:grpSpMkLst>
        </pc:grpChg>
        <pc:grpChg chg="add">
          <ac:chgData name="Ivan J. Borchardt" userId="4d3df07465867ce1" providerId="Windows Live" clId="Web-{5252F870-245A-48F4-8E96-7BAE90CD21E1}" dt="2021-05-29T19:42:12.892" v="6"/>
          <ac:grpSpMkLst>
            <pc:docMk/>
            <pc:sldMk cId="3347066487" sldId="257"/>
            <ac:grpSpMk id="61" creationId="{453E4DEE-E996-40F8-8635-0FF43D7348F9}"/>
          </ac:grpSpMkLst>
        </pc:grpChg>
        <pc:picChg chg="add del mod ord modCrop">
          <ac:chgData name="Ivan J. Borchardt" userId="4d3df07465867ce1" providerId="Windows Live" clId="Web-{5252F870-245A-48F4-8E96-7BAE90CD21E1}" dt="2021-05-29T19:41:42.952" v="4"/>
          <ac:picMkLst>
            <pc:docMk/>
            <pc:sldMk cId="3347066487" sldId="257"/>
            <ac:picMk id="6" creationId="{AF72DC7D-A542-4AD6-8D55-F65A1FB8DE23}"/>
          </ac:picMkLst>
        </pc:picChg>
        <pc:picChg chg="add mod ord modCrop">
          <ac:chgData name="Ivan J. Borchardt" userId="4d3df07465867ce1" providerId="Windows Live" clId="Web-{5252F870-245A-48F4-8E96-7BAE90CD21E1}" dt="2021-05-29T19:51:25.145" v="83" actId="1076"/>
          <ac:picMkLst>
            <pc:docMk/>
            <pc:sldMk cId="3347066487" sldId="257"/>
            <ac:picMk id="9" creationId="{7EB1E504-DB1C-45D6-B3CA-3DB109111CD9}"/>
          </ac:picMkLst>
        </pc:picChg>
        <pc:picChg chg="add mod">
          <ac:chgData name="Ivan J. Borchardt" userId="4d3df07465867ce1" providerId="Windows Live" clId="Web-{5252F870-245A-48F4-8E96-7BAE90CD21E1}" dt="2021-05-29T19:51:40.506" v="85" actId="1076"/>
          <ac:picMkLst>
            <pc:docMk/>
            <pc:sldMk cId="3347066487" sldId="257"/>
            <ac:picMk id="10" creationId="{B500FAF3-6F8C-42DB-95E8-22CAA018664A}"/>
          </ac:picMkLst>
        </pc:picChg>
        <pc:picChg chg="del mod">
          <ac:chgData name="Ivan J. Borchardt" userId="4d3df07465867ce1" providerId="Windows Live" clId="Web-{5252F870-245A-48F4-8E96-7BAE90CD21E1}" dt="2021-05-29T19:41:02.950" v="2"/>
          <ac:picMkLst>
            <pc:docMk/>
            <pc:sldMk cId="3347066487" sldId="257"/>
            <ac:picMk id="12" creationId="{9F808E0F-E773-4C4F-B826-E6FA1B1181FE}"/>
          </ac:picMkLst>
        </pc:picChg>
        <pc:picChg chg="add">
          <ac:chgData name="Ivan J. Borchardt" userId="4d3df07465867ce1" providerId="Windows Live" clId="Web-{5252F870-245A-48F4-8E96-7BAE90CD21E1}" dt="2021-05-29T19:42:12.892" v="6"/>
          <ac:picMkLst>
            <pc:docMk/>
            <pc:sldMk cId="3347066487" sldId="257"/>
            <ac:picMk id="14" creationId="{5FF7B57D-FF7B-48B3-9F60-9BCEEECF9E76}"/>
          </ac:picMkLst>
        </pc:picChg>
        <pc:picChg chg="add mod">
          <ac:chgData name="Ivan J. Borchardt" userId="4d3df07465867ce1" providerId="Windows Live" clId="Web-{5252F870-245A-48F4-8E96-7BAE90CD21E1}" dt="2021-05-29T19:51:33.880" v="84" actId="14100"/>
          <ac:picMkLst>
            <pc:docMk/>
            <pc:sldMk cId="3347066487" sldId="257"/>
            <ac:picMk id="56" creationId="{00A271FB-1E1A-46D6-8A3E-FFF497562D86}"/>
          </ac:picMkLst>
        </pc:picChg>
        <pc:picChg chg="add">
          <ac:chgData name="Ivan J. Borchardt" userId="4d3df07465867ce1" providerId="Windows Live" clId="Web-{5252F870-245A-48F4-8E96-7BAE90CD21E1}" dt="2021-05-29T19:42:12.892" v="6"/>
          <ac:picMkLst>
            <pc:docMk/>
            <pc:sldMk cId="3347066487" sldId="257"/>
            <ac:picMk id="59" creationId="{FE6BA9E6-1D9E-4D30-B528-D49FA1342E4E}"/>
          </ac:picMkLst>
        </pc:picChg>
      </pc:sldChg>
      <pc:sldChg chg="addSp delSp modSp add replId addAnim delAnim">
        <pc:chgData name="Ivan J. Borchardt" userId="4d3df07465867ce1" providerId="Windows Live" clId="Web-{5252F870-245A-48F4-8E96-7BAE90CD21E1}" dt="2021-05-30T13:45:45.467" v="1034"/>
        <pc:sldMkLst>
          <pc:docMk/>
          <pc:sldMk cId="3102581764" sldId="258"/>
        </pc:sldMkLst>
        <pc:spChg chg="mod ord">
          <ac:chgData name="Ivan J. Borchardt" userId="4d3df07465867ce1" providerId="Windows Live" clId="Web-{5252F870-245A-48F4-8E96-7BAE90CD21E1}" dt="2021-05-29T19:56:09.663" v="104"/>
          <ac:spMkLst>
            <pc:docMk/>
            <pc:sldMk cId="3102581764" sldId="258"/>
            <ac:spMk id="2" creationId="{AE225291-03A2-468D-BF59-099C51DE4DEC}"/>
          </ac:spMkLst>
        </pc:spChg>
        <pc:spChg chg="add del mod">
          <ac:chgData name="Ivan J. Borchardt" userId="4d3df07465867ce1" providerId="Windows Live" clId="Web-{5252F870-245A-48F4-8E96-7BAE90CD21E1}" dt="2021-05-30T13:45:45.467" v="1034"/>
          <ac:spMkLst>
            <pc:docMk/>
            <pc:sldMk cId="3102581764" sldId="258"/>
            <ac:spMk id="3" creationId="{719AE87B-9A1F-4C03-A672-40D429A53CB4}"/>
          </ac:spMkLst>
        </pc:spChg>
        <pc:spChg chg="del">
          <ac:chgData name="Ivan J. Borchardt" userId="4d3df07465867ce1" providerId="Windows Live" clId="Web-{5252F870-245A-48F4-8E96-7BAE90CD21E1}" dt="2021-05-29T19:54:32.204" v="91"/>
          <ac:spMkLst>
            <pc:docMk/>
            <pc:sldMk cId="3102581764" sldId="258"/>
            <ac:spMk id="4" creationId="{68AA6832-3805-4EB7-8BC5-E60CB0FD3B6A}"/>
          </ac:spMkLst>
        </pc:spChg>
        <pc:spChg chg="add del mod">
          <ac:chgData name="Ivan J. Borchardt" userId="4d3df07465867ce1" providerId="Windows Live" clId="Web-{5252F870-245A-48F4-8E96-7BAE90CD21E1}" dt="2021-05-29T19:54:29.298" v="89"/>
          <ac:spMkLst>
            <pc:docMk/>
            <pc:sldMk cId="3102581764" sldId="258"/>
            <ac:spMk id="5" creationId="{863952CF-614A-4353-AE1E-FAC14A44EA47}"/>
          </ac:spMkLst>
        </pc:spChg>
        <pc:spChg chg="del">
          <ac:chgData name="Ivan J. Borchardt" userId="4d3df07465867ce1" providerId="Windows Live" clId="Web-{5252F870-245A-48F4-8E96-7BAE90CD21E1}" dt="2021-05-29T19:54:30.735" v="90"/>
          <ac:spMkLst>
            <pc:docMk/>
            <pc:sldMk cId="3102581764" sldId="258"/>
            <ac:spMk id="11" creationId="{AB6FD29B-E175-4CC3-B8F2-8DEFAC254C06}"/>
          </ac:spMkLst>
        </pc:spChg>
        <pc:spChg chg="add del">
          <ac:chgData name="Ivan J. Borchardt" userId="4d3df07465867ce1" providerId="Windows Live" clId="Web-{5252F870-245A-48F4-8E96-7BAE90CD21E1}" dt="2021-05-29T19:56:09.663" v="104"/>
          <ac:spMkLst>
            <pc:docMk/>
            <pc:sldMk cId="3102581764" sldId="258"/>
            <ac:spMk id="57" creationId="{C2E4E997-8672-4FFD-B8EC-9932A8E4714B}"/>
          </ac:spMkLst>
        </pc:spChg>
        <pc:grpChg chg="add del">
          <ac:chgData name="Ivan J. Borchardt" userId="4d3df07465867ce1" providerId="Windows Live" clId="Web-{5252F870-245A-48F4-8E96-7BAE90CD21E1}" dt="2021-05-29T19:56:09.663" v="104"/>
          <ac:grpSpMkLst>
            <pc:docMk/>
            <pc:sldMk cId="3102581764" sldId="258"/>
            <ac:grpSpMk id="16" creationId="{EB95AFDF-FA7D-4311-9C65-6D507D92F474}"/>
          </ac:grpSpMkLst>
        </pc:grpChg>
        <pc:grpChg chg="add del">
          <ac:chgData name="Ivan J. Borchardt" userId="4d3df07465867ce1" providerId="Windows Live" clId="Web-{5252F870-245A-48F4-8E96-7BAE90CD21E1}" dt="2021-05-29T19:56:09.663" v="104"/>
          <ac:grpSpMkLst>
            <pc:docMk/>
            <pc:sldMk cId="3102581764" sldId="258"/>
            <ac:grpSpMk id="61" creationId="{453E4DEE-E996-40F8-8635-0FF43D7348F9}"/>
          </ac:grpSpMkLst>
        </pc:grpChg>
        <pc:grpChg chg="add del">
          <ac:chgData name="Ivan J. Borchardt" userId="4d3df07465867ce1" providerId="Windows Live" clId="Web-{5252F870-245A-48F4-8E96-7BAE90CD21E1}" dt="2021-05-29T19:56:09.663" v="104"/>
          <ac:grpSpMkLst>
            <pc:docMk/>
            <pc:sldMk cId="3102581764" sldId="258"/>
            <ac:grpSpMk id="95" creationId="{9795E515-5F57-431F-9A0D-3A0419DF7572}"/>
          </ac:grpSpMkLst>
        </pc:grpChg>
        <pc:grpChg chg="add del">
          <ac:chgData name="Ivan J. Borchardt" userId="4d3df07465867ce1" providerId="Windows Live" clId="Web-{5252F870-245A-48F4-8E96-7BAE90CD21E1}" dt="2021-05-29T19:56:09.663" v="104"/>
          <ac:grpSpMkLst>
            <pc:docMk/>
            <pc:sldMk cId="3102581764" sldId="258"/>
            <ac:grpSpMk id="151" creationId="{316DCFC9-6877-407C-8170-608FCB8E35AE}"/>
          </ac:grpSpMkLst>
        </pc:grpChg>
        <pc:grpChg chg="add del">
          <ac:chgData name="Ivan J. Borchardt" userId="4d3df07465867ce1" providerId="Windows Live" clId="Web-{5252F870-245A-48F4-8E96-7BAE90CD21E1}" dt="2021-05-29T19:56:09.663" v="104"/>
          <ac:grpSpMkLst>
            <pc:docMk/>
            <pc:sldMk cId="3102581764" sldId="258"/>
            <ac:grpSpMk id="155" creationId="{89353FE7-0D03-4AD2-8B8A-60A06F6BDA4C}"/>
          </ac:grpSpMkLst>
        </pc:grpChg>
        <pc:picChg chg="add mod">
          <ac:chgData name="Ivan J. Borchardt" userId="4d3df07465867ce1" providerId="Windows Live" clId="Web-{5252F870-245A-48F4-8E96-7BAE90CD21E1}" dt="2021-05-29T19:56:09.663" v="104"/>
          <ac:picMkLst>
            <pc:docMk/>
            <pc:sldMk cId="3102581764" sldId="258"/>
            <ac:picMk id="6" creationId="{2D95C68E-B5ED-43A0-93D4-61592A2DCFBE}"/>
          </ac:picMkLst>
        </pc:picChg>
        <pc:picChg chg="del">
          <ac:chgData name="Ivan J. Borchardt" userId="4d3df07465867ce1" providerId="Windows Live" clId="Web-{5252F870-245A-48F4-8E96-7BAE90CD21E1}" dt="2021-05-29T19:54:25.110" v="88"/>
          <ac:picMkLst>
            <pc:docMk/>
            <pc:sldMk cId="3102581764" sldId="258"/>
            <ac:picMk id="9" creationId="{7EB1E504-DB1C-45D6-B3CA-3DB109111CD9}"/>
          </ac:picMkLst>
        </pc:picChg>
        <pc:picChg chg="del">
          <ac:chgData name="Ivan J. Borchardt" userId="4d3df07465867ce1" providerId="Windows Live" clId="Web-{5252F870-245A-48F4-8E96-7BAE90CD21E1}" dt="2021-05-29T19:54:33.517" v="92"/>
          <ac:picMkLst>
            <pc:docMk/>
            <pc:sldMk cId="3102581764" sldId="258"/>
            <ac:picMk id="10" creationId="{B500FAF3-6F8C-42DB-95E8-22CAA018664A}"/>
          </ac:picMkLst>
        </pc:picChg>
        <pc:picChg chg="add del">
          <ac:chgData name="Ivan J. Borchardt" userId="4d3df07465867ce1" providerId="Windows Live" clId="Web-{5252F870-245A-48F4-8E96-7BAE90CD21E1}" dt="2021-05-29T19:56:09.663" v="104"/>
          <ac:picMkLst>
            <pc:docMk/>
            <pc:sldMk cId="3102581764" sldId="258"/>
            <ac:picMk id="14" creationId="{5FF7B57D-FF7B-48B3-9F60-9BCEEECF9E76}"/>
          </ac:picMkLst>
        </pc:picChg>
        <pc:picChg chg="del">
          <ac:chgData name="Ivan J. Borchardt" userId="4d3df07465867ce1" providerId="Windows Live" clId="Web-{5252F870-245A-48F4-8E96-7BAE90CD21E1}" dt="2021-05-29T19:55:32.942" v="99"/>
          <ac:picMkLst>
            <pc:docMk/>
            <pc:sldMk cId="3102581764" sldId="258"/>
            <ac:picMk id="56" creationId="{00A271FB-1E1A-46D6-8A3E-FFF497562D86}"/>
          </ac:picMkLst>
        </pc:picChg>
        <pc:picChg chg="add del">
          <ac:chgData name="Ivan J. Borchardt" userId="4d3df07465867ce1" providerId="Windows Live" clId="Web-{5252F870-245A-48F4-8E96-7BAE90CD21E1}" dt="2021-05-29T19:56:09.663" v="104"/>
          <ac:picMkLst>
            <pc:docMk/>
            <pc:sldMk cId="3102581764" sldId="258"/>
            <ac:picMk id="59" creationId="{FE6BA9E6-1D9E-4D30-B528-D49FA1342E4E}"/>
          </ac:picMkLst>
        </pc:picChg>
        <pc:picChg chg="add del">
          <ac:chgData name="Ivan J. Borchardt" userId="4d3df07465867ce1" providerId="Windows Live" clId="Web-{5252F870-245A-48F4-8E96-7BAE90CD21E1}" dt="2021-05-29T19:56:09.663" v="104"/>
          <ac:picMkLst>
            <pc:docMk/>
            <pc:sldMk cId="3102581764" sldId="258"/>
            <ac:picMk id="93" creationId="{50C065C3-0FE3-4452-B765-CB05BBB2A983}"/>
          </ac:picMkLst>
        </pc:picChg>
      </pc:sldChg>
      <pc:sldChg chg="addSp delSp modSp new mod setBg addAnim delAnim setClrOvrMap">
        <pc:chgData name="Ivan J. Borchardt" userId="4d3df07465867ce1" providerId="Windows Live" clId="Web-{5252F870-245A-48F4-8E96-7BAE90CD21E1}" dt="2021-05-30T13:45:45.467" v="1034"/>
        <pc:sldMkLst>
          <pc:docMk/>
          <pc:sldMk cId="274779972" sldId="259"/>
        </pc:sldMkLst>
        <pc:spChg chg="mod">
          <ac:chgData name="Ivan J. Borchardt" userId="4d3df07465867ce1" providerId="Windows Live" clId="Web-{5252F870-245A-48F4-8E96-7BAE90CD21E1}" dt="2021-05-29T20:14:10.545" v="138"/>
          <ac:spMkLst>
            <pc:docMk/>
            <pc:sldMk cId="274779972" sldId="259"/>
            <ac:spMk id="2" creationId="{C44F9847-8396-4E8C-A1A1-2F3DF3BF102D}"/>
          </ac:spMkLst>
        </pc:spChg>
        <pc:spChg chg="del">
          <ac:chgData name="Ivan J. Borchardt" userId="4d3df07465867ce1" providerId="Windows Live" clId="Web-{5252F870-245A-48F4-8E96-7BAE90CD21E1}" dt="2021-05-29T19:57:11.402" v="110"/>
          <ac:spMkLst>
            <pc:docMk/>
            <pc:sldMk cId="274779972" sldId="259"/>
            <ac:spMk id="3" creationId="{43180EE4-4C13-4040-9A24-15D8E62BC31A}"/>
          </ac:spMkLst>
        </pc:spChg>
        <pc:spChg chg="add del mod">
          <ac:chgData name="Ivan J. Borchardt" userId="4d3df07465867ce1" providerId="Windows Live" clId="Web-{5252F870-245A-48F4-8E96-7BAE90CD21E1}" dt="2021-05-30T13:45:45.467" v="1034"/>
          <ac:spMkLst>
            <pc:docMk/>
            <pc:sldMk cId="274779972" sldId="259"/>
            <ac:spMk id="3" creationId="{7D301073-D76C-43E5-9632-B7E0BE270CCF}"/>
          </ac:spMkLst>
        </pc:spChg>
        <pc:spChg chg="del mod">
          <ac:chgData name="Ivan J. Borchardt" userId="4d3df07465867ce1" providerId="Windows Live" clId="Web-{5252F870-245A-48F4-8E96-7BAE90CD21E1}" dt="2021-05-29T20:01:45.654" v="118"/>
          <ac:spMkLst>
            <pc:docMk/>
            <pc:sldMk cId="274779972" sldId="259"/>
            <ac:spMk id="4" creationId="{870CA967-04A6-40DA-9D5F-7F680EE428B1}"/>
          </ac:spMkLst>
        </pc:spChg>
        <pc:spChg chg="add del">
          <ac:chgData name="Ivan J. Borchardt" userId="4d3df07465867ce1" providerId="Windows Live" clId="Web-{5252F870-245A-48F4-8E96-7BAE90CD21E1}" dt="2021-05-29T20:13:41.715" v="132"/>
          <ac:spMkLst>
            <pc:docMk/>
            <pc:sldMk cId="274779972" sldId="259"/>
            <ac:spMk id="52" creationId="{E9B448F0-DA06-4165-AB5F-4330A20E06D0}"/>
          </ac:spMkLst>
        </pc:spChg>
        <pc:spChg chg="add del">
          <ac:chgData name="Ivan J. Borchardt" userId="4d3df07465867ce1" providerId="Windows Live" clId="Web-{5252F870-245A-48F4-8E96-7BAE90CD21E1}" dt="2021-05-29T20:14:10.482" v="137"/>
          <ac:spMkLst>
            <pc:docMk/>
            <pc:sldMk cId="274779972" sldId="259"/>
            <ac:spMk id="219" creationId="{B7D4B16D-600A-41A1-8B1B-3727C56C0C9B}"/>
          </ac:spMkLst>
        </pc:spChg>
        <pc:spChg chg="add">
          <ac:chgData name="Ivan J. Borchardt" userId="4d3df07465867ce1" providerId="Windows Live" clId="Web-{5252F870-245A-48F4-8E96-7BAE90CD21E1}" dt="2021-05-29T20:14:10.545" v="138"/>
          <ac:spMkLst>
            <pc:docMk/>
            <pc:sldMk cId="274779972" sldId="259"/>
            <ac:spMk id="223" creationId="{4B24F6DB-F114-44A7-BB56-D401884E4E7F}"/>
          </ac:spMkLst>
        </pc:spChg>
        <pc:grpChg chg="add del">
          <ac:chgData name="Ivan J. Borchardt" userId="4d3df07465867ce1" providerId="Windows Live" clId="Web-{5252F870-245A-48F4-8E96-7BAE90CD21E1}" dt="2021-05-29T20:13:41.715" v="132"/>
          <ac:grpSpMkLst>
            <pc:docMk/>
            <pc:sldMk cId="274779972" sldId="259"/>
            <ac:grpSpMk id="11" creationId="{3BAEF7DA-43C4-4736-B5A3-B48E6125AB2D}"/>
          </ac:grpSpMkLst>
        </pc:grpChg>
        <pc:grpChg chg="add del">
          <ac:chgData name="Ivan J. Borchardt" userId="4d3df07465867ce1" providerId="Windows Live" clId="Web-{5252F870-245A-48F4-8E96-7BAE90CD21E1}" dt="2021-05-29T20:13:41.715" v="132"/>
          <ac:grpSpMkLst>
            <pc:docMk/>
            <pc:sldMk cId="274779972" sldId="259"/>
            <ac:grpSpMk id="56" creationId="{2576BCDF-119F-4EB5-83D7-ED823C93EBBD}"/>
          </ac:grpSpMkLst>
        </pc:grpChg>
        <pc:grpChg chg="add del">
          <ac:chgData name="Ivan J. Borchardt" userId="4d3df07465867ce1" providerId="Windows Live" clId="Web-{5252F870-245A-48F4-8E96-7BAE90CD21E1}" dt="2021-05-29T20:13:41.715" v="132"/>
          <ac:grpSpMkLst>
            <pc:docMk/>
            <pc:sldMk cId="274779972" sldId="259"/>
            <ac:grpSpMk id="85" creationId="{8DB4BB99-C854-45F9-BED1-63D15E3A2411}"/>
          </ac:grpSpMkLst>
        </pc:grpChg>
        <pc:grpChg chg="add del">
          <ac:chgData name="Ivan J. Borchardt" userId="4d3df07465867ce1" providerId="Windows Live" clId="Web-{5252F870-245A-48F4-8E96-7BAE90CD21E1}" dt="2021-05-29T20:14:10.545" v="138"/>
          <ac:grpSpMkLst>
            <pc:docMk/>
            <pc:sldMk cId="274779972" sldId="259"/>
            <ac:grpSpMk id="102" creationId="{AB86F577-8905-4B21-8AF3-C1BB3433775D}"/>
          </ac:grpSpMkLst>
        </pc:grpChg>
        <pc:grpChg chg="add">
          <ac:chgData name="Ivan J. Borchardt" userId="4d3df07465867ce1" providerId="Windows Live" clId="Web-{5252F870-245A-48F4-8E96-7BAE90CD21E1}" dt="2021-05-29T20:14:10.545" v="138"/>
          <ac:grpSpMkLst>
            <pc:docMk/>
            <pc:sldMk cId="274779972" sldId="259"/>
            <ac:grpSpMk id="159" creationId="{FF5EAD09-B81D-415F-8BCF-73C81AE05F21}"/>
          </ac:grpSpMkLst>
        </pc:grpChg>
        <pc:grpChg chg="add">
          <ac:chgData name="Ivan J. Borchardt" userId="4d3df07465867ce1" providerId="Windows Live" clId="Web-{5252F870-245A-48F4-8E96-7BAE90CD21E1}" dt="2021-05-29T20:14:10.545" v="138"/>
          <ac:grpSpMkLst>
            <pc:docMk/>
            <pc:sldMk cId="274779972" sldId="259"/>
            <ac:grpSpMk id="160" creationId="{9BE10567-6165-46A7-867D-4690A16B46D6}"/>
          </ac:grpSpMkLst>
        </pc:grpChg>
        <pc:grpChg chg="add del">
          <ac:chgData name="Ivan J. Borchardt" userId="4d3df07465867ce1" providerId="Windows Live" clId="Web-{5252F870-245A-48F4-8E96-7BAE90CD21E1}" dt="2021-05-29T20:14:10.482" v="137"/>
          <ac:grpSpMkLst>
            <pc:docMk/>
            <pc:sldMk cId="274779972" sldId="259"/>
            <ac:grpSpMk id="163" creationId="{FF5EAD09-B81D-415F-8BCF-73C81AE05F21}"/>
          </ac:grpSpMkLst>
        </pc:grpChg>
        <pc:grpChg chg="add del">
          <ac:chgData name="Ivan J. Borchardt" userId="4d3df07465867ce1" providerId="Windows Live" clId="Web-{5252F870-245A-48F4-8E96-7BAE90CD21E1}" dt="2021-05-29T20:14:10.482" v="137"/>
          <ac:grpSpMkLst>
            <pc:docMk/>
            <pc:sldMk cId="274779972" sldId="259"/>
            <ac:grpSpMk id="221" creationId="{DE7C35E0-BD19-4AFC-81BF-7A7507E9C94D}"/>
          </ac:grpSpMkLst>
        </pc:grpChg>
        <pc:grpChg chg="add">
          <ac:chgData name="Ivan J. Borchardt" userId="4d3df07465867ce1" providerId="Windows Live" clId="Web-{5252F870-245A-48F4-8E96-7BAE90CD21E1}" dt="2021-05-29T20:14:10.545" v="138"/>
          <ac:grpSpMkLst>
            <pc:docMk/>
            <pc:sldMk cId="274779972" sldId="259"/>
            <ac:grpSpMk id="225" creationId="{4DB50ECD-225E-4F81-AF7B-706DD05F3BA8}"/>
          </ac:grpSpMkLst>
        </pc:grpChg>
        <pc:picChg chg="add del mod">
          <ac:chgData name="Ivan J. Borchardt" userId="4d3df07465867ce1" providerId="Windows Live" clId="Web-{5252F870-245A-48F4-8E96-7BAE90CD21E1}" dt="2021-05-29T20:02:07.077" v="122"/>
          <ac:picMkLst>
            <pc:docMk/>
            <pc:sldMk cId="274779972" sldId="259"/>
            <ac:picMk id="5" creationId="{E4A6D5D3-8F22-458F-9BC6-670C24BB6B99}"/>
          </ac:picMkLst>
        </pc:picChg>
        <pc:picChg chg="add del mod">
          <ac:chgData name="Ivan J. Borchardt" userId="4d3df07465867ce1" providerId="Windows Live" clId="Web-{5252F870-245A-48F4-8E96-7BAE90CD21E1}" dt="2021-05-29T20:14:02.388" v="133"/>
          <ac:picMkLst>
            <pc:docMk/>
            <pc:sldMk cId="274779972" sldId="259"/>
            <ac:picMk id="6" creationId="{3BF86E85-EB96-45A5-B7E4-4F366FA3B68E}"/>
          </ac:picMkLst>
        </pc:picChg>
        <pc:picChg chg="add del">
          <ac:chgData name="Ivan J. Borchardt" userId="4d3df07465867ce1" providerId="Windows Live" clId="Web-{5252F870-245A-48F4-8E96-7BAE90CD21E1}" dt="2021-05-29T20:13:41.715" v="132"/>
          <ac:picMkLst>
            <pc:docMk/>
            <pc:sldMk cId="274779972" sldId="259"/>
            <ac:picMk id="9" creationId="{9FBB3149-8289-4060-BB01-ED3047C53146}"/>
          </ac:picMkLst>
        </pc:picChg>
        <pc:picChg chg="add del">
          <ac:chgData name="Ivan J. Borchardt" userId="4d3df07465867ce1" providerId="Windows Live" clId="Web-{5252F870-245A-48F4-8E96-7BAE90CD21E1}" dt="2021-05-29T20:13:41.715" v="132"/>
          <ac:picMkLst>
            <pc:docMk/>
            <pc:sldMk cId="274779972" sldId="259"/>
            <ac:picMk id="54" creationId="{92D83638-A467-411A-9C31-FE9A111CD885}"/>
          </ac:picMkLst>
        </pc:picChg>
        <pc:picChg chg="add del">
          <ac:chgData name="Ivan J. Borchardt" userId="4d3df07465867ce1" providerId="Windows Live" clId="Web-{5252F870-245A-48F4-8E96-7BAE90CD21E1}" dt="2021-05-29T20:14:10.545" v="138"/>
          <ac:picMkLst>
            <pc:docMk/>
            <pc:sldMk cId="274779972" sldId="259"/>
            <ac:picMk id="100" creationId="{678E285C-BE9E-45B7-A3EE-B9792DAE9917}"/>
          </ac:picMkLst>
        </pc:picChg>
        <pc:picChg chg="add">
          <ac:chgData name="Ivan J. Borchardt" userId="4d3df07465867ce1" providerId="Windows Live" clId="Web-{5252F870-245A-48F4-8E96-7BAE90CD21E1}" dt="2021-05-29T20:14:10.545" v="138"/>
          <ac:picMkLst>
            <pc:docMk/>
            <pc:sldMk cId="274779972" sldId="259"/>
            <ac:picMk id="158" creationId="{9ACD3AF8-B16E-4174-8C1A-41F683C4AF8A}"/>
          </ac:picMkLst>
        </pc:picChg>
        <pc:picChg chg="add del">
          <ac:chgData name="Ivan J. Borchardt" userId="4d3df07465867ce1" providerId="Windows Live" clId="Web-{5252F870-245A-48F4-8E96-7BAE90CD21E1}" dt="2021-05-29T20:14:10.482" v="137"/>
          <ac:picMkLst>
            <pc:docMk/>
            <pc:sldMk cId="274779972" sldId="259"/>
            <ac:picMk id="161" creationId="{9ACD3AF8-B16E-4174-8C1A-41F683C4AF8A}"/>
          </ac:picMkLst>
        </pc:picChg>
        <pc:picChg chg="add del">
          <ac:chgData name="Ivan J. Borchardt" userId="4d3df07465867ce1" providerId="Windows Live" clId="Web-{5252F870-245A-48F4-8E96-7BAE90CD21E1}" dt="2021-05-29T20:14:10.482" v="137"/>
          <ac:picMkLst>
            <pc:docMk/>
            <pc:sldMk cId="274779972" sldId="259"/>
            <ac:picMk id="277" creationId="{51039561-92F9-40EE-900B-6AA0F58042A4}"/>
          </ac:picMkLst>
        </pc:picChg>
        <pc:cxnChg chg="add del">
          <ac:chgData name="Ivan J. Borchardt" userId="4d3df07465867ce1" providerId="Windows Live" clId="Web-{5252F870-245A-48F4-8E96-7BAE90CD21E1}" dt="2021-05-29T20:14:10.482" v="137"/>
          <ac:cxnSpMkLst>
            <pc:docMk/>
            <pc:sldMk cId="274779972" sldId="259"/>
            <ac:cxnSpMk id="279" creationId="{D902DA06-324A-48CE-8C20-94535480A632}"/>
          </ac:cxnSpMkLst>
        </pc:cxnChg>
      </pc:sldChg>
      <pc:sldChg chg="addSp delSp modSp new">
        <pc:chgData name="Ivan J. Borchardt" userId="4d3df07465867ce1" providerId="Windows Live" clId="Web-{5252F870-245A-48F4-8E96-7BAE90CD21E1}" dt="2021-05-30T13:45:45.467" v="1034"/>
        <pc:sldMkLst>
          <pc:docMk/>
          <pc:sldMk cId="1708031923" sldId="260"/>
        </pc:sldMkLst>
        <pc:spChg chg="add del mod">
          <ac:chgData name="Ivan J. Borchardt" userId="4d3df07465867ce1" providerId="Windows Live" clId="Web-{5252F870-245A-48F4-8E96-7BAE90CD21E1}" dt="2021-05-30T13:45:45.467" v="1034"/>
          <ac:spMkLst>
            <pc:docMk/>
            <pc:sldMk cId="1708031923" sldId="260"/>
            <ac:spMk id="2" creationId="{5E796CE1-00FE-450A-8A30-428F7B43095E}"/>
          </ac:spMkLst>
        </pc:spChg>
        <pc:picChg chg="add del mod">
          <ac:chgData name="Ivan J. Borchardt" userId="4d3df07465867ce1" providerId="Windows Live" clId="Web-{5252F870-245A-48F4-8E96-7BAE90CD21E1}" dt="2021-05-29T20:14:49.094" v="145"/>
          <ac:picMkLst>
            <pc:docMk/>
            <pc:sldMk cId="1708031923" sldId="260"/>
            <ac:picMk id="2" creationId="{43A4373A-0221-43F8-81CB-2C130BBD00FF}"/>
          </ac:picMkLst>
        </pc:picChg>
        <pc:picChg chg="add mod">
          <ac:chgData name="Ivan J. Borchardt" userId="4d3df07465867ce1" providerId="Windows Live" clId="Web-{5252F870-245A-48F4-8E96-7BAE90CD21E1}" dt="2021-05-29T20:15:36.550" v="151" actId="1076"/>
          <ac:picMkLst>
            <pc:docMk/>
            <pc:sldMk cId="1708031923" sldId="260"/>
            <ac:picMk id="3" creationId="{CA49E87E-3EA8-4A44-8B18-22E4E8F0927E}"/>
          </ac:picMkLst>
        </pc:picChg>
      </pc:sldChg>
      <pc:sldChg chg="new del">
        <pc:chgData name="Ivan J. Borchardt" userId="4d3df07465867ce1" providerId="Windows Live" clId="Web-{5252F870-245A-48F4-8E96-7BAE90CD21E1}" dt="2021-05-29T20:13:36.824" v="131"/>
        <pc:sldMkLst>
          <pc:docMk/>
          <pc:sldMk cId="2242216108" sldId="260"/>
        </pc:sldMkLst>
      </pc:sldChg>
      <pc:sldChg chg="addSp delSp modSp new">
        <pc:chgData name="Ivan J. Borchardt" userId="4d3df07465867ce1" providerId="Windows Live" clId="Web-{5252F870-245A-48F4-8E96-7BAE90CD21E1}" dt="2021-05-30T13:45:45.467" v="1034"/>
        <pc:sldMkLst>
          <pc:docMk/>
          <pc:sldMk cId="431248024" sldId="261"/>
        </pc:sldMkLst>
        <pc:spChg chg="mod">
          <ac:chgData name="Ivan J. Borchardt" userId="4d3df07465867ce1" providerId="Windows Live" clId="Web-{5252F870-245A-48F4-8E96-7BAE90CD21E1}" dt="2021-05-29T20:17:23.526" v="189" actId="20577"/>
          <ac:spMkLst>
            <pc:docMk/>
            <pc:sldMk cId="431248024" sldId="261"/>
            <ac:spMk id="2" creationId="{6AB9D277-5F7F-412A-8A28-9DF04B55F91F}"/>
          </ac:spMkLst>
        </pc:spChg>
        <pc:spChg chg="mod">
          <ac:chgData name="Ivan J. Borchardt" userId="4d3df07465867ce1" providerId="Windows Live" clId="Web-{5252F870-245A-48F4-8E96-7BAE90CD21E1}" dt="2021-05-29T20:28:23.802" v="444" actId="20577"/>
          <ac:spMkLst>
            <pc:docMk/>
            <pc:sldMk cId="431248024" sldId="261"/>
            <ac:spMk id="3" creationId="{E41A9326-DD5C-41A1-ACAA-5B0DCD8361DA}"/>
          </ac:spMkLst>
        </pc:spChg>
        <pc:spChg chg="add del mod">
          <ac:chgData name="Ivan J. Borchardt" userId="4d3df07465867ce1" providerId="Windows Live" clId="Web-{5252F870-245A-48F4-8E96-7BAE90CD21E1}" dt="2021-05-30T13:45:45.467" v="1034"/>
          <ac:spMkLst>
            <pc:docMk/>
            <pc:sldMk cId="431248024" sldId="261"/>
            <ac:spMk id="4" creationId="{49F14866-1564-4B92-9824-C2A8345CE7FF}"/>
          </ac:spMkLst>
        </pc:spChg>
      </pc:sldChg>
      <pc:sldChg chg="addSp delSp modSp add replId">
        <pc:chgData name="Ivan J. Borchardt" userId="4d3df07465867ce1" providerId="Windows Live" clId="Web-{5252F870-245A-48F4-8E96-7BAE90CD21E1}" dt="2021-05-30T13:45:45.467" v="1034"/>
        <pc:sldMkLst>
          <pc:docMk/>
          <pc:sldMk cId="1754401145" sldId="262"/>
        </pc:sldMkLst>
        <pc:spChg chg="mod">
          <ac:chgData name="Ivan J. Borchardt" userId="4d3df07465867ce1" providerId="Windows Live" clId="Web-{5252F870-245A-48F4-8E96-7BAE90CD21E1}" dt="2021-05-29T20:38:30.918" v="650" actId="20577"/>
          <ac:spMkLst>
            <pc:docMk/>
            <pc:sldMk cId="1754401145" sldId="262"/>
            <ac:spMk id="3" creationId="{E41A9326-DD5C-41A1-ACAA-5B0DCD8361DA}"/>
          </ac:spMkLst>
        </pc:spChg>
        <pc:spChg chg="add del mod">
          <ac:chgData name="Ivan J. Borchardt" userId="4d3df07465867ce1" providerId="Windows Live" clId="Web-{5252F870-245A-48F4-8E96-7BAE90CD21E1}" dt="2021-05-30T13:45:45.467" v="1034"/>
          <ac:spMkLst>
            <pc:docMk/>
            <pc:sldMk cId="1754401145" sldId="262"/>
            <ac:spMk id="4" creationId="{959053EE-6D86-4745-A19E-0D0374CF0D16}"/>
          </ac:spMkLst>
        </pc:spChg>
      </pc:sldChg>
      <pc:sldChg chg="addSp delSp modSp add replId">
        <pc:chgData name="Ivan J. Borchardt" userId="4d3df07465867ce1" providerId="Windows Live" clId="Web-{5252F870-245A-48F4-8E96-7BAE90CD21E1}" dt="2021-05-30T13:45:45.467" v="1034"/>
        <pc:sldMkLst>
          <pc:docMk/>
          <pc:sldMk cId="696158307" sldId="263"/>
        </pc:sldMkLst>
        <pc:spChg chg="mod">
          <ac:chgData name="Ivan J. Borchardt" userId="4d3df07465867ce1" providerId="Windows Live" clId="Web-{5252F870-245A-48F4-8E96-7BAE90CD21E1}" dt="2021-05-29T21:04:06.751" v="663" actId="20577"/>
          <ac:spMkLst>
            <pc:docMk/>
            <pc:sldMk cId="696158307" sldId="263"/>
            <ac:spMk id="2" creationId="{6AB9D277-5F7F-412A-8A28-9DF04B55F91F}"/>
          </ac:spMkLst>
        </pc:spChg>
        <pc:spChg chg="mod">
          <ac:chgData name="Ivan J. Borchardt" userId="4d3df07465867ce1" providerId="Windows Live" clId="Web-{5252F870-245A-48F4-8E96-7BAE90CD21E1}" dt="2021-05-29T21:03:36.187" v="653" actId="20577"/>
          <ac:spMkLst>
            <pc:docMk/>
            <pc:sldMk cId="696158307" sldId="263"/>
            <ac:spMk id="3" creationId="{E41A9326-DD5C-41A1-ACAA-5B0DCD8361DA}"/>
          </ac:spMkLst>
        </pc:spChg>
        <pc:spChg chg="add del mod">
          <ac:chgData name="Ivan J. Borchardt" userId="4d3df07465867ce1" providerId="Windows Live" clId="Web-{5252F870-245A-48F4-8E96-7BAE90CD21E1}" dt="2021-05-30T13:45:45.467" v="1034"/>
          <ac:spMkLst>
            <pc:docMk/>
            <pc:sldMk cId="696158307" sldId="263"/>
            <ac:spMk id="5" creationId="{B27A751E-6F17-427D-A986-6FEFCB10B088}"/>
          </ac:spMkLst>
        </pc:spChg>
        <pc:picChg chg="add mod">
          <ac:chgData name="Ivan J. Borchardt" userId="4d3df07465867ce1" providerId="Windows Live" clId="Web-{5252F870-245A-48F4-8E96-7BAE90CD21E1}" dt="2021-05-29T21:04:47.425" v="666" actId="1076"/>
          <ac:picMkLst>
            <pc:docMk/>
            <pc:sldMk cId="696158307" sldId="263"/>
            <ac:picMk id="4" creationId="{A2776A45-81C2-4BDD-B37F-38E066C34702}"/>
          </ac:picMkLst>
        </pc:picChg>
      </pc:sldChg>
      <pc:sldChg chg="addSp delSp modSp add replId">
        <pc:chgData name="Ivan J. Borchardt" userId="4d3df07465867ce1" providerId="Windows Live" clId="Web-{5252F870-245A-48F4-8E96-7BAE90CD21E1}" dt="2021-05-30T13:45:45.467" v="1034"/>
        <pc:sldMkLst>
          <pc:docMk/>
          <pc:sldMk cId="2100047023" sldId="264"/>
        </pc:sldMkLst>
        <pc:spChg chg="mod">
          <ac:chgData name="Ivan J. Borchardt" userId="4d3df07465867ce1" providerId="Windows Live" clId="Web-{5252F870-245A-48F4-8E96-7BAE90CD21E1}" dt="2021-05-29T21:35:54.443" v="683" actId="20577"/>
          <ac:spMkLst>
            <pc:docMk/>
            <pc:sldMk cId="2100047023" sldId="264"/>
            <ac:spMk id="2" creationId="{6AB9D277-5F7F-412A-8A28-9DF04B55F91F}"/>
          </ac:spMkLst>
        </pc:spChg>
        <pc:spChg chg="mod">
          <ac:chgData name="Ivan J. Borchardt" userId="4d3df07465867ce1" providerId="Windows Live" clId="Web-{5252F870-245A-48F4-8E96-7BAE90CD21E1}" dt="2021-05-29T21:38:22.461" v="719" actId="20577"/>
          <ac:spMkLst>
            <pc:docMk/>
            <pc:sldMk cId="2100047023" sldId="264"/>
            <ac:spMk id="3" creationId="{E41A9326-DD5C-41A1-ACAA-5B0DCD8361DA}"/>
          </ac:spMkLst>
        </pc:spChg>
        <pc:spChg chg="add del mod">
          <ac:chgData name="Ivan J. Borchardt" userId="4d3df07465867ce1" providerId="Windows Live" clId="Web-{5252F870-245A-48F4-8E96-7BAE90CD21E1}" dt="2021-05-30T13:45:45.467" v="1034"/>
          <ac:spMkLst>
            <pc:docMk/>
            <pc:sldMk cId="2100047023" sldId="264"/>
            <ac:spMk id="4" creationId="{143B4F3B-D76A-4EB9-92E7-82B601768141}"/>
          </ac:spMkLst>
        </pc:spChg>
        <pc:picChg chg="del">
          <ac:chgData name="Ivan J. Borchardt" userId="4d3df07465867ce1" providerId="Windows Live" clId="Web-{5252F870-245A-48F4-8E96-7BAE90CD21E1}" dt="2021-05-29T21:35:36.145" v="668"/>
          <ac:picMkLst>
            <pc:docMk/>
            <pc:sldMk cId="2100047023" sldId="264"/>
            <ac:picMk id="4" creationId="{A2776A45-81C2-4BDD-B37F-38E066C34702}"/>
          </ac:picMkLst>
        </pc:picChg>
      </pc:sldChg>
      <pc:sldChg chg="addSp delSp modSp new mod setBg addAnim delAnim">
        <pc:chgData name="Ivan J. Borchardt" userId="4d3df07465867ce1" providerId="Windows Live" clId="Web-{5252F870-245A-48F4-8E96-7BAE90CD21E1}" dt="2021-05-30T13:45:45.467" v="1034"/>
        <pc:sldMkLst>
          <pc:docMk/>
          <pc:sldMk cId="1502971997" sldId="265"/>
        </pc:sldMkLst>
        <pc:spChg chg="mod">
          <ac:chgData name="Ivan J. Borchardt" userId="4d3df07465867ce1" providerId="Windows Live" clId="Web-{5252F870-245A-48F4-8E96-7BAE90CD21E1}" dt="2021-05-29T21:45:36.283" v="756"/>
          <ac:spMkLst>
            <pc:docMk/>
            <pc:sldMk cId="1502971997" sldId="265"/>
            <ac:spMk id="2" creationId="{1F6EE700-029A-4125-AFFA-615B19F4BD13}"/>
          </ac:spMkLst>
        </pc:spChg>
        <pc:spChg chg="add del mod">
          <ac:chgData name="Ivan J. Borchardt" userId="4d3df07465867ce1" providerId="Windows Live" clId="Web-{5252F870-245A-48F4-8E96-7BAE90CD21E1}" dt="2021-05-30T13:45:45.467" v="1034"/>
          <ac:spMkLst>
            <pc:docMk/>
            <pc:sldMk cId="1502971997" sldId="265"/>
            <ac:spMk id="4" creationId="{21A8F22E-C564-4EEA-AC28-F1EB8B18772B}"/>
          </ac:spMkLst>
        </pc:spChg>
        <pc:spChg chg="add del">
          <ac:chgData name="Ivan J. Borchardt" userId="4d3df07465867ce1" providerId="Windows Live" clId="Web-{5252F870-245A-48F4-8E96-7BAE90CD21E1}" dt="2021-05-29T21:45:36.283" v="756"/>
          <ac:spMkLst>
            <pc:docMk/>
            <pc:sldMk cId="1502971997" sldId="265"/>
            <ac:spMk id="7" creationId="{01958E0A-0BC1-424F-9B41-D614FC13A47E}"/>
          </ac:spMkLst>
        </pc:spChg>
        <pc:spChg chg="add del">
          <ac:chgData name="Ivan J. Borchardt" userId="4d3df07465867ce1" providerId="Windows Live" clId="Web-{5252F870-245A-48F4-8E96-7BAE90CD21E1}" dt="2021-05-29T21:45:22.876" v="752"/>
          <ac:spMkLst>
            <pc:docMk/>
            <pc:sldMk cId="1502971997" sldId="265"/>
            <ac:spMk id="66" creationId="{C1C3FA74-6158-4157-A8F0-8CAE5091FF50}"/>
          </ac:spMkLst>
        </pc:spChg>
        <pc:grpChg chg="add del">
          <ac:chgData name="Ivan J. Borchardt" userId="4d3df07465867ce1" providerId="Windows Live" clId="Web-{5252F870-245A-48F4-8E96-7BAE90CD21E1}" dt="2021-05-29T21:45:36.283" v="756"/>
          <ac:grpSpMkLst>
            <pc:docMk/>
            <pc:sldMk cId="1502971997" sldId="265"/>
            <ac:grpSpMk id="6" creationId="{9795E515-5F57-431F-9A0D-3A0419DF7572}"/>
          </ac:grpSpMkLst>
        </pc:grpChg>
        <pc:grpChg chg="add del">
          <ac:chgData name="Ivan J. Borchardt" userId="4d3df07465867ce1" providerId="Windows Live" clId="Web-{5252F870-245A-48F4-8E96-7BAE90CD21E1}" dt="2021-05-29T21:45:22.876" v="752"/>
          <ac:grpSpMkLst>
            <pc:docMk/>
            <pc:sldMk cId="1502971997" sldId="265"/>
            <ac:grpSpMk id="10" creationId="{9795E515-5F57-431F-9A0D-3A0419DF7572}"/>
          </ac:grpSpMkLst>
        </pc:grpChg>
        <pc:picChg chg="add mod">
          <ac:chgData name="Ivan J. Borchardt" userId="4d3df07465867ce1" providerId="Windows Live" clId="Web-{5252F870-245A-48F4-8E96-7BAE90CD21E1}" dt="2021-05-29T21:45:36.283" v="756"/>
          <ac:picMkLst>
            <pc:docMk/>
            <pc:sldMk cId="1502971997" sldId="265"/>
            <ac:picMk id="3" creationId="{FB36B5EA-2A89-44A9-8DB3-953135C4164C}"/>
          </ac:picMkLst>
        </pc:picChg>
        <pc:picChg chg="add del">
          <ac:chgData name="Ivan J. Borchardt" userId="4d3df07465867ce1" providerId="Windows Live" clId="Web-{5252F870-245A-48F4-8E96-7BAE90CD21E1}" dt="2021-05-29T21:45:36.283" v="756"/>
          <ac:picMkLst>
            <pc:docMk/>
            <pc:sldMk cId="1502971997" sldId="265"/>
            <ac:picMk id="5" creationId="{50C065C3-0FE3-4452-B765-CB05BBB2A983}"/>
          </ac:picMkLst>
        </pc:picChg>
        <pc:picChg chg="add del">
          <ac:chgData name="Ivan J. Borchardt" userId="4d3df07465867ce1" providerId="Windows Live" clId="Web-{5252F870-245A-48F4-8E96-7BAE90CD21E1}" dt="2021-05-29T21:45:22.876" v="752"/>
          <ac:picMkLst>
            <pc:docMk/>
            <pc:sldMk cId="1502971997" sldId="265"/>
            <ac:picMk id="8" creationId="{50C065C3-0FE3-4452-B765-CB05BBB2A983}"/>
          </ac:picMkLst>
        </pc:picChg>
      </pc:sldChg>
      <pc:sldChg chg="addSp delSp modSp add replId">
        <pc:chgData name="Ivan J. Borchardt" userId="4d3df07465867ce1" providerId="Windows Live" clId="Web-{5252F870-245A-48F4-8E96-7BAE90CD21E1}" dt="2021-05-30T13:45:45.467" v="1034"/>
        <pc:sldMkLst>
          <pc:docMk/>
          <pc:sldMk cId="2692438552" sldId="266"/>
        </pc:sldMkLst>
        <pc:spChg chg="mod">
          <ac:chgData name="Ivan J. Borchardt" userId="4d3df07465867ce1" providerId="Windows Live" clId="Web-{5252F870-245A-48F4-8E96-7BAE90CD21E1}" dt="2021-05-29T21:46:01.784" v="757" actId="20577"/>
          <ac:spMkLst>
            <pc:docMk/>
            <pc:sldMk cId="2692438552" sldId="266"/>
            <ac:spMk id="2" creationId="{1F6EE700-029A-4125-AFFA-615B19F4BD13}"/>
          </ac:spMkLst>
        </pc:spChg>
        <pc:spChg chg="add del mod">
          <ac:chgData name="Ivan J. Borchardt" userId="4d3df07465867ce1" providerId="Windows Live" clId="Web-{5252F870-245A-48F4-8E96-7BAE90CD21E1}" dt="2021-05-30T13:45:45.467" v="1034"/>
          <ac:spMkLst>
            <pc:docMk/>
            <pc:sldMk cId="2692438552" sldId="266"/>
            <ac:spMk id="3" creationId="{F0A16D06-7713-4D94-9721-A050B789D1B2}"/>
          </ac:spMkLst>
        </pc:spChg>
        <pc:picChg chg="del">
          <ac:chgData name="Ivan J. Borchardt" userId="4d3df07465867ce1" providerId="Windows Live" clId="Web-{5252F870-245A-48F4-8E96-7BAE90CD21E1}" dt="2021-05-29T21:40:18.589" v="729"/>
          <ac:picMkLst>
            <pc:docMk/>
            <pc:sldMk cId="2692438552" sldId="266"/>
            <ac:picMk id="3" creationId="{FB36B5EA-2A89-44A9-8DB3-953135C4164C}"/>
          </ac:picMkLst>
        </pc:picChg>
        <pc:picChg chg="add mod">
          <ac:chgData name="Ivan J. Borchardt" userId="4d3df07465867ce1" providerId="Windows Live" clId="Web-{5252F870-245A-48F4-8E96-7BAE90CD21E1}" dt="2021-05-29T21:41:04.027" v="733" actId="1076"/>
          <ac:picMkLst>
            <pc:docMk/>
            <pc:sldMk cId="2692438552" sldId="266"/>
            <ac:picMk id="4" creationId="{134C95AC-3BC9-4230-A559-4C97A2859926}"/>
          </ac:picMkLst>
        </pc:picChg>
      </pc:sldChg>
      <pc:sldChg chg="addSp delSp modSp add mod replId modClrScheme chgLayout">
        <pc:chgData name="Ivan J. Borchardt" userId="4d3df07465867ce1" providerId="Windows Live" clId="Web-{5252F870-245A-48F4-8E96-7BAE90CD21E1}" dt="2021-05-30T13:45:40.545" v="1033"/>
        <pc:sldMkLst>
          <pc:docMk/>
          <pc:sldMk cId="3695635718" sldId="267"/>
        </pc:sldMkLst>
        <pc:spChg chg="mod ord">
          <ac:chgData name="Ivan J. Borchardt" userId="4d3df07465867ce1" providerId="Windows Live" clId="Web-{5252F870-245A-48F4-8E96-7BAE90CD21E1}" dt="2021-05-29T21:46:09.143" v="758" actId="20577"/>
          <ac:spMkLst>
            <pc:docMk/>
            <pc:sldMk cId="3695635718" sldId="267"/>
            <ac:spMk id="2" creationId="{1F6EE700-029A-4125-AFFA-615B19F4BD13}"/>
          </ac:spMkLst>
        </pc:spChg>
        <pc:spChg chg="add mod ord">
          <ac:chgData name="Ivan J. Borchardt" userId="4d3df07465867ce1" providerId="Windows Live" clId="Web-{5252F870-245A-48F4-8E96-7BAE90CD21E1}" dt="2021-05-29T21:43:26.405" v="747" actId="20577"/>
          <ac:spMkLst>
            <pc:docMk/>
            <pc:sldMk cId="3695635718" sldId="267"/>
            <ac:spMk id="3" creationId="{8BD89D35-6B31-4746-9260-8C526FE73CFA}"/>
          </ac:spMkLst>
        </pc:spChg>
        <pc:spChg chg="add del mod">
          <ac:chgData name="Ivan J. Borchardt" userId="4d3df07465867ce1" providerId="Windows Live" clId="Web-{5252F870-245A-48F4-8E96-7BAE90CD21E1}" dt="2021-05-30T13:45:40.545" v="1033"/>
          <ac:spMkLst>
            <pc:docMk/>
            <pc:sldMk cId="3695635718" sldId="267"/>
            <ac:spMk id="4" creationId="{CBF02F31-494D-42EC-803B-BF49D7030EA5}"/>
          </ac:spMkLst>
        </pc:spChg>
        <pc:picChg chg="del">
          <ac:chgData name="Ivan J. Borchardt" userId="4d3df07465867ce1" providerId="Windows Live" clId="Web-{5252F870-245A-48F4-8E96-7BAE90CD21E1}" dt="2021-05-29T21:41:39.481" v="736"/>
          <ac:picMkLst>
            <pc:docMk/>
            <pc:sldMk cId="3695635718" sldId="267"/>
            <ac:picMk id="4" creationId="{134C95AC-3BC9-4230-A559-4C97A2859926}"/>
          </ac:picMkLst>
        </pc:picChg>
      </pc:sldChg>
      <pc:sldChg chg="addSp delSp modSp add replId">
        <pc:chgData name="Ivan J. Borchardt" userId="4d3df07465867ce1" providerId="Windows Live" clId="Web-{5252F870-245A-48F4-8E96-7BAE90CD21E1}" dt="2021-05-30T21:53:45.969" v="1156" actId="1076"/>
        <pc:sldMkLst>
          <pc:docMk/>
          <pc:sldMk cId="2864666533" sldId="268"/>
        </pc:sldMkLst>
        <pc:spChg chg="mod">
          <ac:chgData name="Ivan J. Borchardt" userId="4d3df07465867ce1" providerId="Windows Live" clId="Web-{5252F870-245A-48F4-8E96-7BAE90CD21E1}" dt="2021-05-29T21:47:54.537" v="764" actId="20577"/>
          <ac:spMkLst>
            <pc:docMk/>
            <pc:sldMk cId="2864666533" sldId="268"/>
            <ac:spMk id="2" creationId="{1F6EE700-029A-4125-AFFA-615B19F4BD13}"/>
          </ac:spMkLst>
        </pc:spChg>
        <pc:spChg chg="add mod">
          <ac:chgData name="Ivan J. Borchardt" userId="4d3df07465867ce1" providerId="Windows Live" clId="Web-{5252F870-245A-48F4-8E96-7BAE90CD21E1}" dt="2021-05-30T14:07:15.119" v="1136"/>
          <ac:spMkLst>
            <pc:docMk/>
            <pc:sldMk cId="2864666533" sldId="268"/>
            <ac:spMk id="3" creationId="{0B18A338-FD7B-4A0A-9867-1C53FDC9C4C5}"/>
          </ac:spMkLst>
        </pc:spChg>
        <pc:spChg chg="add del mod">
          <ac:chgData name="Ivan J. Borchardt" userId="4d3df07465867ce1" providerId="Windows Live" clId="Web-{5252F870-245A-48F4-8E96-7BAE90CD21E1}" dt="2021-05-30T13:45:45.467" v="1034"/>
          <ac:spMkLst>
            <pc:docMk/>
            <pc:sldMk cId="2864666533" sldId="268"/>
            <ac:spMk id="3" creationId="{3CE5D6D1-B7EB-4677-9ECB-DF8838A0C762}"/>
          </ac:spMkLst>
        </pc:spChg>
        <pc:spChg chg="del mod">
          <ac:chgData name="Ivan J. Borchardt" userId="4d3df07465867ce1" providerId="Windows Live" clId="Web-{5252F870-245A-48F4-8E96-7BAE90CD21E1}" dt="2021-05-29T21:49:34.477" v="854"/>
          <ac:spMkLst>
            <pc:docMk/>
            <pc:sldMk cId="2864666533" sldId="268"/>
            <ac:spMk id="3" creationId="{8BD89D35-6B31-4746-9260-8C526FE73CFA}"/>
          </ac:spMkLst>
        </pc:spChg>
        <pc:spChg chg="add del mod">
          <ac:chgData name="Ivan J. Borchardt" userId="4d3df07465867ce1" providerId="Windows Live" clId="Web-{5252F870-245A-48F4-8E96-7BAE90CD21E1}" dt="2021-05-29T21:49:47.868" v="855"/>
          <ac:spMkLst>
            <pc:docMk/>
            <pc:sldMk cId="2864666533" sldId="268"/>
            <ac:spMk id="5" creationId="{A3548C9B-1E14-45DF-9575-F8BD37948D88}"/>
          </ac:spMkLst>
        </pc:spChg>
        <pc:spChg chg="add mod">
          <ac:chgData name="Ivan J. Borchardt" userId="4d3df07465867ce1" providerId="Windows Live" clId="Web-{5252F870-245A-48F4-8E96-7BAE90CD21E1}" dt="2021-05-30T21:53:31.250" v="1155" actId="1076"/>
          <ac:spMkLst>
            <pc:docMk/>
            <pc:sldMk cId="2864666533" sldId="268"/>
            <ac:spMk id="7" creationId="{94DDA17E-582C-4BCB-8C31-2F569479C779}"/>
          </ac:spMkLst>
        </pc:spChg>
        <pc:spChg chg="add mod">
          <ac:chgData name="Ivan J. Borchardt" userId="4d3df07465867ce1" providerId="Windows Live" clId="Web-{5252F870-245A-48F4-8E96-7BAE90CD21E1}" dt="2021-05-30T21:53:45.969" v="1156" actId="1076"/>
          <ac:spMkLst>
            <pc:docMk/>
            <pc:sldMk cId="2864666533" sldId="268"/>
            <ac:spMk id="9" creationId="{3074B481-0322-401C-B7D4-EF6738FE6C66}"/>
          </ac:spMkLst>
        </pc:spChg>
        <pc:picChg chg="add mod ord">
          <ac:chgData name="Ivan J. Borchardt" userId="4d3df07465867ce1" providerId="Windows Live" clId="Web-{5252F870-245A-48F4-8E96-7BAE90CD21E1}" dt="2021-05-29T21:49:55.805" v="857" actId="14100"/>
          <ac:picMkLst>
            <pc:docMk/>
            <pc:sldMk cId="2864666533" sldId="268"/>
            <ac:picMk id="6" creationId="{82B08667-0CAF-4AFB-B774-727A83AC679B}"/>
          </ac:picMkLst>
        </pc:picChg>
        <pc:cxnChg chg="add mod">
          <ac:chgData name="Ivan J. Borchardt" userId="4d3df07465867ce1" providerId="Windows Live" clId="Web-{5252F870-245A-48F4-8E96-7BAE90CD21E1}" dt="2021-05-30T14:06:51.556" v="1134"/>
          <ac:cxnSpMkLst>
            <pc:docMk/>
            <pc:sldMk cId="2864666533" sldId="268"/>
            <ac:cxnSpMk id="4" creationId="{FB7341D4-CD80-4C7D-B90D-B0F61BAE583E}"/>
          </ac:cxnSpMkLst>
        </pc:cxnChg>
        <pc:cxnChg chg="add mod">
          <ac:chgData name="Ivan J. Borchardt" userId="4d3df07465867ce1" providerId="Windows Live" clId="Web-{5252F870-245A-48F4-8E96-7BAE90CD21E1}" dt="2021-05-30T14:08:01.557" v="1145" actId="1076"/>
          <ac:cxnSpMkLst>
            <pc:docMk/>
            <pc:sldMk cId="2864666533" sldId="268"/>
            <ac:cxnSpMk id="8" creationId="{83A5A82D-01C6-4BAB-8860-A548335CC3F9}"/>
          </ac:cxnSpMkLst>
        </pc:cxnChg>
      </pc:sldChg>
      <pc:sldChg chg="addSp delSp modSp add replId">
        <pc:chgData name="Ivan J. Borchardt" userId="4d3df07465867ce1" providerId="Windows Live" clId="Web-{5252F870-245A-48F4-8E96-7BAE90CD21E1}" dt="2021-05-30T14:03:45.411" v="1099" actId="20577"/>
        <pc:sldMkLst>
          <pc:docMk/>
          <pc:sldMk cId="1443044969" sldId="269"/>
        </pc:sldMkLst>
        <pc:spChg chg="mod">
          <ac:chgData name="Ivan J. Borchardt" userId="4d3df07465867ce1" providerId="Windows Live" clId="Web-{5252F870-245A-48F4-8E96-7BAE90CD21E1}" dt="2021-05-30T13:46:42.968" v="1059" actId="20577"/>
          <ac:spMkLst>
            <pc:docMk/>
            <pc:sldMk cId="1443044969" sldId="269"/>
            <ac:spMk id="2" creationId="{1F6EE700-029A-4125-AFFA-615B19F4BD13}"/>
          </ac:spMkLst>
        </pc:spChg>
        <pc:spChg chg="add del mod">
          <ac:chgData name="Ivan J. Borchardt" userId="4d3df07465867ce1" providerId="Windows Live" clId="Web-{5252F870-245A-48F4-8E96-7BAE90CD21E1}" dt="2021-05-30T13:45:33.686" v="1032"/>
          <ac:spMkLst>
            <pc:docMk/>
            <pc:sldMk cId="1443044969" sldId="269"/>
            <ac:spMk id="3" creationId="{DF2B7456-F3C7-4ECF-B4FC-0AF01A48BE86}"/>
          </ac:spMkLst>
        </pc:spChg>
        <pc:spChg chg="add mod">
          <ac:chgData name="Ivan J. Borchardt" userId="4d3df07465867ce1" providerId="Windows Live" clId="Web-{5252F870-245A-48F4-8E96-7BAE90CD21E1}" dt="2021-05-30T14:03:45.411" v="1099" actId="20577"/>
          <ac:spMkLst>
            <pc:docMk/>
            <pc:sldMk cId="1443044969" sldId="269"/>
            <ac:spMk id="5" creationId="{E71D89DD-E06A-4E9C-A82C-79C2DB11914B}"/>
          </ac:spMkLst>
        </pc:spChg>
        <pc:picChg chg="del">
          <ac:chgData name="Ivan J. Borchardt" userId="4d3df07465867ce1" providerId="Windows Live" clId="Web-{5252F870-245A-48F4-8E96-7BAE90CD21E1}" dt="2021-05-30T13:45:29.983" v="1031"/>
          <ac:picMkLst>
            <pc:docMk/>
            <pc:sldMk cId="1443044969" sldId="269"/>
            <ac:picMk id="6" creationId="{82B08667-0CAF-4AFB-B774-727A83AC679B}"/>
          </ac:picMkLst>
        </pc:picChg>
      </pc:sldChg>
      <pc:sldMasterChg chg="mod modSldLayout">
        <pc:chgData name="Ivan J. Borchardt" userId="4d3df07465867ce1" providerId="Windows Live" clId="Web-{5252F870-245A-48F4-8E96-7BAE90CD21E1}" dt="2021-05-30T13:45:55.921" v="1035"/>
        <pc:sldMasterMkLst>
          <pc:docMk/>
          <pc:sldMasterMk cId="0" sldId="2147483648"/>
        </pc:sldMasterMkLst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60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61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63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66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67"/>
          </pc:sldLayoutMkLst>
        </pc:sldLayoutChg>
        <pc:sldLayoutChg chg="mod">
          <pc:chgData name="Ivan J. Borchardt" userId="4d3df07465867ce1" providerId="Windows Live" clId="Web-{5252F870-245A-48F4-8E96-7BAE90CD21E1}" dt="2021-05-30T13:45:55.921" v="1035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  <pc:docChgLst>
    <pc:chgData name="Ivan J. Borchardt" userId="4d3df07465867ce1" providerId="Windows Live" clId="Web-{59C71324-747C-4E2A-BEFB-F7A69E4BB883}"/>
    <pc:docChg chg="addSld modSld addMainMaster delMainMaster">
      <pc:chgData name="Ivan J. Borchardt" userId="4d3df07465867ce1" providerId="Windows Live" clId="Web-{59C71324-747C-4E2A-BEFB-F7A69E4BB883}" dt="2021-05-29T19:40:27.488" v="26"/>
      <pc:docMkLst>
        <pc:docMk/>
      </pc:docMkLst>
      <pc:sldChg chg="addSp delSp modSp mod setBg modClrScheme addAnim delAnim chgLayout">
        <pc:chgData name="Ivan J. Borchardt" userId="4d3df07465867ce1" providerId="Windows Live" clId="Web-{59C71324-747C-4E2A-BEFB-F7A69E4BB883}" dt="2021-05-29T19:34:43.152" v="13"/>
        <pc:sldMkLst>
          <pc:docMk/>
          <pc:sldMk cId="3856144342" sldId="256"/>
        </pc:sldMkLst>
        <pc:spChg chg="mod">
          <ac:chgData name="Ivan J. Borchardt" userId="4d3df07465867ce1" providerId="Windows Live" clId="Web-{59C71324-747C-4E2A-BEFB-F7A69E4BB883}" dt="2021-05-29T19:34:43.152" v="13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Ivan J. Borchardt" userId="4d3df07465867ce1" providerId="Windows Live" clId="Web-{59C71324-747C-4E2A-BEFB-F7A69E4BB883}" dt="2021-05-29T19:34:43.152" v="13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Ivan J. Borchardt" userId="4d3df07465867ce1" providerId="Windows Live" clId="Web-{59C71324-747C-4E2A-BEFB-F7A69E4BB883}" dt="2021-05-29T19:34:43.152" v="13"/>
          <ac:spMkLst>
            <pc:docMk/>
            <pc:sldMk cId="3856144342" sldId="256"/>
            <ac:spMk id="8" creationId="{3E5E751B-5852-4839-83B3-6F79F8E83673}"/>
          </ac:spMkLst>
        </pc:spChg>
        <pc:spChg chg="add del">
          <ac:chgData name="Ivan J. Borchardt" userId="4d3df07465867ce1" providerId="Windows Live" clId="Web-{59C71324-747C-4E2A-BEFB-F7A69E4BB883}" dt="2021-05-29T19:34:43.152" v="13"/>
          <ac:spMkLst>
            <pc:docMk/>
            <pc:sldMk cId="3856144342" sldId="256"/>
            <ac:spMk id="10" creationId="{E7B6D955-408A-444D-8E14-A3DE7B895404}"/>
          </ac:spMkLst>
        </pc:spChg>
        <pc:spChg chg="add del">
          <ac:chgData name="Ivan J. Borchardt" userId="4d3df07465867ce1" providerId="Windows Live" clId="Web-{59C71324-747C-4E2A-BEFB-F7A69E4BB883}" dt="2021-05-29T19:34:43.152" v="13"/>
          <ac:spMkLst>
            <pc:docMk/>
            <pc:sldMk cId="3856144342" sldId="256"/>
            <ac:spMk id="21" creationId="{D9F678FF-4541-4601-B506-CC0A4AC9695B}"/>
          </ac:spMkLst>
        </pc:spChg>
        <pc:grpChg chg="add del">
          <ac:chgData name="Ivan J. Borchardt" userId="4d3df07465867ce1" providerId="Windows Live" clId="Web-{59C71324-747C-4E2A-BEFB-F7A69E4BB883}" dt="2021-05-29T19:34:43.152" v="13"/>
          <ac:grpSpMkLst>
            <pc:docMk/>
            <pc:sldMk cId="3856144342" sldId="256"/>
            <ac:grpSpMk id="12" creationId="{6E6C74C4-A254-4BAC-9DEE-EAC3D48CE5D7}"/>
          </ac:grpSpMkLst>
        </pc:grpChg>
      </pc:sldChg>
      <pc:sldChg chg="addSp delSp modSp new">
        <pc:chgData name="Ivan J. Borchardt" userId="4d3df07465867ce1" providerId="Windows Live" clId="Web-{59C71324-747C-4E2A-BEFB-F7A69E4BB883}" dt="2021-05-29T19:40:27.488" v="26"/>
        <pc:sldMkLst>
          <pc:docMk/>
          <pc:sldMk cId="3347066487" sldId="257"/>
        </pc:sldMkLst>
        <pc:spChg chg="del">
          <ac:chgData name="Ivan J. Borchardt" userId="4d3df07465867ce1" providerId="Windows Live" clId="Web-{59C71324-747C-4E2A-BEFB-F7A69E4BB883}" dt="2021-05-29T19:39:05.705" v="15"/>
          <ac:spMkLst>
            <pc:docMk/>
            <pc:sldMk cId="3347066487" sldId="257"/>
            <ac:spMk id="3" creationId="{BE452843-EBBB-47D7-8288-D2D12C80BB99}"/>
          </ac:spMkLst>
        </pc:spChg>
        <pc:spChg chg="add del mod">
          <ac:chgData name="Ivan J. Borchardt" userId="4d3df07465867ce1" providerId="Windows Live" clId="Web-{59C71324-747C-4E2A-BEFB-F7A69E4BB883}" dt="2021-05-29T19:39:43.956" v="23"/>
          <ac:spMkLst>
            <pc:docMk/>
            <pc:sldMk cId="3347066487" sldId="257"/>
            <ac:spMk id="7" creationId="{2F8A8280-B6E6-48F2-82CA-E34ADD3EC0AF}"/>
          </ac:spMkLst>
        </pc:spChg>
        <pc:spChg chg="add del mod">
          <ac:chgData name="Ivan J. Borchardt" userId="4d3df07465867ce1" providerId="Windows Live" clId="Web-{59C71324-747C-4E2A-BEFB-F7A69E4BB883}" dt="2021-05-29T19:40:27.488" v="26"/>
          <ac:spMkLst>
            <pc:docMk/>
            <pc:sldMk cId="3347066487" sldId="257"/>
            <ac:spMk id="11" creationId="{92416431-E0FA-46D5-95CA-3D4FDBAC2724}"/>
          </ac:spMkLst>
        </pc:spChg>
        <pc:picChg chg="add del mod ord modCrop">
          <ac:chgData name="Ivan J. Borchardt" userId="4d3df07465867ce1" providerId="Windows Live" clId="Web-{59C71324-747C-4E2A-BEFB-F7A69E4BB883}" dt="2021-05-29T19:39:33.800" v="18"/>
          <ac:picMkLst>
            <pc:docMk/>
            <pc:sldMk cId="3347066487" sldId="257"/>
            <ac:picMk id="5" creationId="{2807040F-ADCB-4A14-A935-C3E8596A8121}"/>
          </ac:picMkLst>
        </pc:picChg>
        <pc:picChg chg="add del mod ord modCrop">
          <ac:chgData name="Ivan J. Borchardt" userId="4d3df07465867ce1" providerId="Windows Live" clId="Web-{59C71324-747C-4E2A-BEFB-F7A69E4BB883}" dt="2021-05-29T19:39:41.378" v="22"/>
          <ac:picMkLst>
            <pc:docMk/>
            <pc:sldMk cId="3347066487" sldId="257"/>
            <ac:picMk id="8" creationId="{C674D375-A498-4255-8FEF-2AAC33C8A31D}"/>
          </ac:picMkLst>
        </pc:picChg>
        <pc:picChg chg="add del mod ord modCrop">
          <ac:chgData name="Ivan J. Borchardt" userId="4d3df07465867ce1" providerId="Windows Live" clId="Web-{59C71324-747C-4E2A-BEFB-F7A69E4BB883}" dt="2021-05-29T19:40:06.019" v="25"/>
          <ac:picMkLst>
            <pc:docMk/>
            <pc:sldMk cId="3347066487" sldId="257"/>
            <ac:picMk id="9" creationId="{720E82A4-4185-4E84-BE97-79A82B35169C}"/>
          </ac:picMkLst>
        </pc:picChg>
        <pc:picChg chg="add mod ord modCrop">
          <ac:chgData name="Ivan J. Borchardt" userId="4d3df07465867ce1" providerId="Windows Live" clId="Web-{59C71324-747C-4E2A-BEFB-F7A69E4BB883}" dt="2021-05-29T19:40:27.488" v="26"/>
          <ac:picMkLst>
            <pc:docMk/>
            <pc:sldMk cId="3347066487" sldId="257"/>
            <ac:picMk id="12" creationId="{9F808E0F-E773-4C4F-B826-E6FA1B1181FE}"/>
          </ac:picMkLst>
        </pc:picChg>
      </pc:sldChg>
      <pc:sldMasterChg chg="add del addSldLayout delSldLayout">
        <pc:chgData name="Ivan J. Borchardt" userId="4d3df07465867ce1" providerId="Windows Live" clId="Web-{59C71324-747C-4E2A-BEFB-F7A69E4BB883}" dt="2021-05-29T19:34:43.152" v="13"/>
        <pc:sldMasterMkLst>
          <pc:docMk/>
          <pc:sldMasterMk cId="0" sldId="2147483648"/>
        </pc:sldMasterMkLst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Ivan J. Borchardt" userId="4d3df07465867ce1" providerId="Windows Live" clId="Web-{59C71324-747C-4E2A-BEFB-F7A69E4BB883}" dt="2021-05-29T19:34:43.152" v="13"/>
        <pc:sldMasterMkLst>
          <pc:docMk/>
          <pc:sldMasterMk cId="3043090694" sldId="2147483673"/>
        </pc:sldMasterMkLst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3043090694" sldId="2147483673"/>
            <pc:sldLayoutMk cId="2360822070" sldId="2147483662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3043090694" sldId="2147483673"/>
            <pc:sldLayoutMk cId="531533933" sldId="2147483664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3043090694" sldId="2147483673"/>
            <pc:sldLayoutMk cId="2920998977" sldId="2147483665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3043090694" sldId="2147483673"/>
            <pc:sldLayoutMk cId="2250680639" sldId="2147483669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3043090694" sldId="2147483673"/>
            <pc:sldLayoutMk cId="661009053" sldId="2147483670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3043090694" sldId="2147483673"/>
            <pc:sldLayoutMk cId="3124282709" sldId="2147483671"/>
          </pc:sldLayoutMkLst>
        </pc:sldLayoutChg>
        <pc:sldLayoutChg chg="add del">
          <pc:chgData name="Ivan J. Borchardt" userId="4d3df07465867ce1" providerId="Windows Live" clId="Web-{59C71324-747C-4E2A-BEFB-F7A69E4BB883}" dt="2021-05-29T19:34:43.152" v="13"/>
          <pc:sldLayoutMkLst>
            <pc:docMk/>
            <pc:sldMasterMk cId="3043090694" sldId="2147483673"/>
            <pc:sldLayoutMk cId="1385774957" sldId="2147483672"/>
          </pc:sldLayoutMkLst>
        </pc:sldLayoutChg>
        <pc:sldLayoutChg chg="add del replId">
          <pc:chgData name="Ivan J. Borchardt" userId="4d3df07465867ce1" providerId="Windows Live" clId="Web-{59C71324-747C-4E2A-BEFB-F7A69E4BB883}" dt="2021-05-29T19:34:43.152" v="13"/>
          <pc:sldLayoutMkLst>
            <pc:docMk/>
            <pc:sldMasterMk cId="3043090694" sldId="2147483673"/>
            <pc:sldLayoutMk cId="3731521537" sldId="2147483674"/>
          </pc:sldLayoutMkLst>
        </pc:sldLayoutChg>
        <pc:sldLayoutChg chg="add del replId">
          <pc:chgData name="Ivan J. Borchardt" userId="4d3df07465867ce1" providerId="Windows Live" clId="Web-{59C71324-747C-4E2A-BEFB-F7A69E4BB883}" dt="2021-05-29T19:34:43.152" v="13"/>
          <pc:sldLayoutMkLst>
            <pc:docMk/>
            <pc:sldMasterMk cId="3043090694" sldId="2147483673"/>
            <pc:sldLayoutMk cId="1545839284" sldId="2147483675"/>
          </pc:sldLayoutMkLst>
        </pc:sldLayoutChg>
        <pc:sldLayoutChg chg="add del replId">
          <pc:chgData name="Ivan J. Borchardt" userId="4d3df07465867ce1" providerId="Windows Live" clId="Web-{59C71324-747C-4E2A-BEFB-F7A69E4BB883}" dt="2021-05-29T19:34:43.152" v="13"/>
          <pc:sldLayoutMkLst>
            <pc:docMk/>
            <pc:sldMasterMk cId="3043090694" sldId="2147483673"/>
            <pc:sldLayoutMk cId="788072237" sldId="2147483676"/>
          </pc:sldLayoutMkLst>
        </pc:sldLayoutChg>
        <pc:sldLayoutChg chg="add del replId">
          <pc:chgData name="Ivan J. Borchardt" userId="4d3df07465867ce1" providerId="Windows Live" clId="Web-{59C71324-747C-4E2A-BEFB-F7A69E4BB883}" dt="2021-05-29T19:34:43.152" v="13"/>
          <pc:sldLayoutMkLst>
            <pc:docMk/>
            <pc:sldMasterMk cId="3043090694" sldId="2147483673"/>
            <pc:sldLayoutMk cId="1215403382" sldId="2147483677"/>
          </pc:sldLayoutMkLst>
        </pc:sldLayoutChg>
      </pc:sldMasterChg>
    </pc:docChg>
  </pc:docChgLst>
  <pc:docChgLst>
    <pc:chgData name="Ivan J. Borchardt" userId="4d3df07465867ce1" providerId="Windows Live" clId="Web-{2A8C2F15-8E2E-43FF-A5AC-BD8E4E608B95}"/>
    <pc:docChg chg="addSld delSld modSld">
      <pc:chgData name="Ivan J. Borchardt" userId="4d3df07465867ce1" providerId="Windows Live" clId="Web-{2A8C2F15-8E2E-43FF-A5AC-BD8E4E608B95}" dt="2021-05-30T22:46:52.441" v="407"/>
      <pc:docMkLst>
        <pc:docMk/>
      </pc:docMkLst>
      <pc:sldChg chg="addSp delSp modSp">
        <pc:chgData name="Ivan J. Borchardt" userId="4d3df07465867ce1" providerId="Windows Live" clId="Web-{2A8C2F15-8E2E-43FF-A5AC-BD8E4E608B95}" dt="2021-05-30T22:46:24.362" v="405"/>
        <pc:sldMkLst>
          <pc:docMk/>
          <pc:sldMk cId="2864666533" sldId="268"/>
        </pc:sldMkLst>
        <pc:spChg chg="del mod">
          <ac:chgData name="Ivan J. Borchardt" userId="4d3df07465867ce1" providerId="Windows Live" clId="Web-{2A8C2F15-8E2E-43FF-A5AC-BD8E4E608B95}" dt="2021-05-30T22:45:07.501" v="367"/>
          <ac:spMkLst>
            <pc:docMk/>
            <pc:sldMk cId="2864666533" sldId="268"/>
            <ac:spMk id="3" creationId="{0B18A338-FD7B-4A0A-9867-1C53FDC9C4C5}"/>
          </ac:spMkLst>
        </pc:spChg>
        <pc:spChg chg="del mod">
          <ac:chgData name="Ivan J. Borchardt" userId="4d3df07465867ce1" providerId="Windows Live" clId="Web-{2A8C2F15-8E2E-43FF-A5AC-BD8E4E608B95}" dt="2021-05-30T22:45:32.470" v="382"/>
          <ac:spMkLst>
            <pc:docMk/>
            <pc:sldMk cId="2864666533" sldId="268"/>
            <ac:spMk id="7" creationId="{94DDA17E-582C-4BCB-8C31-2F569479C779}"/>
          </ac:spMkLst>
        </pc:spChg>
        <pc:spChg chg="del mod">
          <ac:chgData name="Ivan J. Borchardt" userId="4d3df07465867ce1" providerId="Windows Live" clId="Web-{2A8C2F15-8E2E-43FF-A5AC-BD8E4E608B95}" dt="2021-05-30T22:45:28.189" v="379"/>
          <ac:spMkLst>
            <pc:docMk/>
            <pc:sldMk cId="2864666533" sldId="268"/>
            <ac:spMk id="9" creationId="{3074B481-0322-401C-B7D4-EF6738FE6C66}"/>
          </ac:spMkLst>
        </pc:spChg>
        <pc:spChg chg="add del mod">
          <ac:chgData name="Ivan J. Borchardt" userId="4d3df07465867ce1" providerId="Windows Live" clId="Web-{2A8C2F15-8E2E-43FF-A5AC-BD8E4E608B95}" dt="2021-05-30T22:45:25.220" v="378"/>
          <ac:spMkLst>
            <pc:docMk/>
            <pc:sldMk cId="2864666533" sldId="268"/>
            <ac:spMk id="12" creationId="{4D5D582C-B9A0-48EA-A18E-82F958962DD8}"/>
          </ac:spMkLst>
        </pc:spChg>
        <pc:spChg chg="add del mod">
          <ac:chgData name="Ivan J. Borchardt" userId="4d3df07465867ce1" providerId="Windows Live" clId="Web-{2A8C2F15-8E2E-43FF-A5AC-BD8E4E608B95}" dt="2021-05-30T22:46:04.830" v="395"/>
          <ac:spMkLst>
            <pc:docMk/>
            <pc:sldMk cId="2864666533" sldId="268"/>
            <ac:spMk id="14" creationId="{7FD33D5A-874A-4B3A-A25D-940791FE67A8}"/>
          </ac:spMkLst>
        </pc:spChg>
        <pc:spChg chg="add del mod">
          <ac:chgData name="Ivan J. Borchardt" userId="4d3df07465867ce1" providerId="Windows Live" clId="Web-{2A8C2F15-8E2E-43FF-A5AC-BD8E4E608B95}" dt="2021-05-30T22:46:09.112" v="398"/>
          <ac:spMkLst>
            <pc:docMk/>
            <pc:sldMk cId="2864666533" sldId="268"/>
            <ac:spMk id="16" creationId="{0F167D5E-2DA7-4259-B55B-89CA07538C6D}"/>
          </ac:spMkLst>
        </pc:spChg>
        <pc:spChg chg="add del mod">
          <ac:chgData name="Ivan J. Borchardt" userId="4d3df07465867ce1" providerId="Windows Live" clId="Web-{2A8C2F15-8E2E-43FF-A5AC-BD8E4E608B95}" dt="2021-05-30T22:46:12.158" v="399"/>
          <ac:spMkLst>
            <pc:docMk/>
            <pc:sldMk cId="2864666533" sldId="268"/>
            <ac:spMk id="18" creationId="{CB3E1B02-654C-49AE-94B4-7B28A5CA1952}"/>
          </ac:spMkLst>
        </pc:spChg>
        <pc:spChg chg="add del mod">
          <ac:chgData name="Ivan J. Borchardt" userId="4d3df07465867ce1" providerId="Windows Live" clId="Web-{2A8C2F15-8E2E-43FF-A5AC-BD8E4E608B95}" dt="2021-05-30T22:46:22.815" v="404"/>
          <ac:spMkLst>
            <pc:docMk/>
            <pc:sldMk cId="2864666533" sldId="268"/>
            <ac:spMk id="20" creationId="{041D5E63-D1F2-41B3-9D70-24FF9ED7B854}"/>
          </ac:spMkLst>
        </pc:spChg>
        <pc:spChg chg="add del mod">
          <ac:chgData name="Ivan J. Borchardt" userId="4d3df07465867ce1" providerId="Windows Live" clId="Web-{2A8C2F15-8E2E-43FF-A5AC-BD8E4E608B95}" dt="2021-05-30T22:45:12.017" v="370"/>
          <ac:spMkLst>
            <pc:docMk/>
            <pc:sldMk cId="2864666533" sldId="268"/>
            <ac:spMk id="24" creationId="{6AB9595D-B9F6-4C04-8F4C-8D6995A521B5}"/>
          </ac:spMkLst>
        </pc:spChg>
        <pc:spChg chg="add del mod">
          <ac:chgData name="Ivan J. Borchardt" userId="4d3df07465867ce1" providerId="Windows Live" clId="Web-{2A8C2F15-8E2E-43FF-A5AC-BD8E4E608B95}" dt="2021-05-30T22:46:01.705" v="394"/>
          <ac:spMkLst>
            <pc:docMk/>
            <pc:sldMk cId="2864666533" sldId="268"/>
            <ac:spMk id="25" creationId="{B6022F59-EEB8-41F0-A9C8-60BA861CA086}"/>
          </ac:spMkLst>
        </pc:spChg>
        <pc:spChg chg="add del mod">
          <ac:chgData name="Ivan J. Borchardt" userId="4d3df07465867ce1" providerId="Windows Live" clId="Web-{2A8C2F15-8E2E-43FF-A5AC-BD8E4E608B95}" dt="2021-05-30T22:45:14.970" v="372"/>
          <ac:spMkLst>
            <pc:docMk/>
            <pc:sldMk cId="2864666533" sldId="268"/>
            <ac:spMk id="28" creationId="{6E2505DB-E750-4B63-B732-0EDDD9705107}"/>
          </ac:spMkLst>
        </pc:spChg>
        <pc:spChg chg="add del mod">
          <ac:chgData name="Ivan J. Borchardt" userId="4d3df07465867ce1" providerId="Windows Live" clId="Web-{2A8C2F15-8E2E-43FF-A5AC-BD8E4E608B95}" dt="2021-05-30T22:45:41.970" v="386"/>
          <ac:spMkLst>
            <pc:docMk/>
            <pc:sldMk cId="2864666533" sldId="268"/>
            <ac:spMk id="29" creationId="{996B22EE-7F5E-473E-A5F3-F41B9F1A0AE7}"/>
          </ac:spMkLst>
        </pc:spChg>
        <pc:spChg chg="add del mod">
          <ac:chgData name="Ivan J. Borchardt" userId="4d3df07465867ce1" providerId="Windows Live" clId="Web-{2A8C2F15-8E2E-43FF-A5AC-BD8E4E608B95}" dt="2021-05-30T22:45:53.564" v="390"/>
          <ac:spMkLst>
            <pc:docMk/>
            <pc:sldMk cId="2864666533" sldId="268"/>
            <ac:spMk id="31" creationId="{C38B767C-7FED-4E06-9D04-A71083B4F6A3}"/>
          </ac:spMkLst>
        </pc:spChg>
        <pc:spChg chg="add del mod">
          <ac:chgData name="Ivan J. Borchardt" userId="4d3df07465867ce1" providerId="Windows Live" clId="Web-{2A8C2F15-8E2E-43FF-A5AC-BD8E4E608B95}" dt="2021-05-30T22:45:58.830" v="393"/>
          <ac:spMkLst>
            <pc:docMk/>
            <pc:sldMk cId="2864666533" sldId="268"/>
            <ac:spMk id="34" creationId="{A61710EF-F4A3-4B32-B7F7-BF8E92C71AE6}"/>
          </ac:spMkLst>
        </pc:spChg>
        <pc:cxnChg chg="del">
          <ac:chgData name="Ivan J. Borchardt" userId="4d3df07465867ce1" providerId="Windows Live" clId="Web-{2A8C2F15-8E2E-43FF-A5AC-BD8E4E608B95}" dt="2021-05-30T22:45:08.563" v="368"/>
          <ac:cxnSpMkLst>
            <pc:docMk/>
            <pc:sldMk cId="2864666533" sldId="268"/>
            <ac:cxnSpMk id="4" creationId="{FB7341D4-CD80-4C7D-B90D-B0F61BAE583E}"/>
          </ac:cxnSpMkLst>
        </pc:cxnChg>
        <pc:cxnChg chg="del mod">
          <ac:chgData name="Ivan J. Borchardt" userId="4d3df07465867ce1" providerId="Windows Live" clId="Web-{2A8C2F15-8E2E-43FF-A5AC-BD8E4E608B95}" dt="2021-05-30T22:45:29.939" v="381"/>
          <ac:cxnSpMkLst>
            <pc:docMk/>
            <pc:sldMk cId="2864666533" sldId="268"/>
            <ac:cxnSpMk id="8" creationId="{83A5A82D-01C6-4BAB-8860-A548335CC3F9}"/>
          </ac:cxnSpMkLst>
        </pc:cxnChg>
        <pc:cxnChg chg="add del mod">
          <ac:chgData name="Ivan J. Borchardt" userId="4d3df07465867ce1" providerId="Windows Live" clId="Web-{2A8C2F15-8E2E-43FF-A5AC-BD8E4E608B95}" dt="2021-05-30T22:45:29.095" v="380"/>
          <ac:cxnSpMkLst>
            <pc:docMk/>
            <pc:sldMk cId="2864666533" sldId="268"/>
            <ac:cxnSpMk id="10" creationId="{E50DE07A-40F8-416B-AF54-599DF939540C}"/>
          </ac:cxnSpMkLst>
        </pc:cxnChg>
        <pc:cxnChg chg="add del mod">
          <ac:chgData name="Ivan J. Borchardt" userId="4d3df07465867ce1" providerId="Windows Live" clId="Web-{2A8C2F15-8E2E-43FF-A5AC-BD8E4E608B95}" dt="2021-05-30T22:00:36.506" v="125"/>
          <ac:cxnSpMkLst>
            <pc:docMk/>
            <pc:sldMk cId="2864666533" sldId="268"/>
            <ac:cxnSpMk id="11" creationId="{601FB756-1E2C-478E-AC71-2D6D8D423620}"/>
          </ac:cxnSpMkLst>
        </pc:cxnChg>
        <pc:cxnChg chg="add del mod">
          <ac:chgData name="Ivan J. Borchardt" userId="4d3df07465867ce1" providerId="Windows Live" clId="Web-{2A8C2F15-8E2E-43FF-A5AC-BD8E4E608B95}" dt="2021-05-30T22:45:33.876" v="383"/>
          <ac:cxnSpMkLst>
            <pc:docMk/>
            <pc:sldMk cId="2864666533" sldId="268"/>
            <ac:cxnSpMk id="13" creationId="{74FFDB9D-70E4-4E6C-B6BC-1717CE43D50D}"/>
          </ac:cxnSpMkLst>
        </pc:cxnChg>
        <pc:cxnChg chg="add del mod">
          <ac:chgData name="Ivan J. Borchardt" userId="4d3df07465867ce1" providerId="Windows Live" clId="Web-{2A8C2F15-8E2E-43FF-A5AC-BD8E4E608B95}" dt="2021-05-30T22:46:05.955" v="396"/>
          <ac:cxnSpMkLst>
            <pc:docMk/>
            <pc:sldMk cId="2864666533" sldId="268"/>
            <ac:cxnSpMk id="15" creationId="{F42ABDE0-0630-4CFE-9E1A-40589558A35A}"/>
          </ac:cxnSpMkLst>
        </pc:cxnChg>
        <pc:cxnChg chg="add del mod">
          <ac:chgData name="Ivan J. Borchardt" userId="4d3df07465867ce1" providerId="Windows Live" clId="Web-{2A8C2F15-8E2E-43FF-A5AC-BD8E4E608B95}" dt="2021-05-30T22:46:07.080" v="397"/>
          <ac:cxnSpMkLst>
            <pc:docMk/>
            <pc:sldMk cId="2864666533" sldId="268"/>
            <ac:cxnSpMk id="17" creationId="{F267202C-4699-49FD-BEE2-7BE965B2749F}"/>
          </ac:cxnSpMkLst>
        </pc:cxnChg>
        <pc:cxnChg chg="add del mod">
          <ac:chgData name="Ivan J. Borchardt" userId="4d3df07465867ce1" providerId="Windows Live" clId="Web-{2A8C2F15-8E2E-43FF-A5AC-BD8E4E608B95}" dt="2021-05-30T22:46:13.518" v="400"/>
          <ac:cxnSpMkLst>
            <pc:docMk/>
            <pc:sldMk cId="2864666533" sldId="268"/>
            <ac:cxnSpMk id="19" creationId="{FB8E885F-A7D0-44E2-8AEF-1B3A70965DAF}"/>
          </ac:cxnSpMkLst>
        </pc:cxnChg>
        <pc:cxnChg chg="add del mod">
          <ac:chgData name="Ivan J. Borchardt" userId="4d3df07465867ce1" providerId="Windows Live" clId="Web-{2A8C2F15-8E2E-43FF-A5AC-BD8E4E608B95}" dt="2021-05-30T22:46:14.799" v="401"/>
          <ac:cxnSpMkLst>
            <pc:docMk/>
            <pc:sldMk cId="2864666533" sldId="268"/>
            <ac:cxnSpMk id="21" creationId="{CC82C5CF-5850-494B-89F6-D36FC8283F24}"/>
          </ac:cxnSpMkLst>
        </pc:cxnChg>
        <pc:cxnChg chg="add del mod">
          <ac:chgData name="Ivan J. Borchardt" userId="4d3df07465867ce1" providerId="Windows Live" clId="Web-{2A8C2F15-8E2E-43FF-A5AC-BD8E4E608B95}" dt="2021-05-30T22:45:17.032" v="373"/>
          <ac:cxnSpMkLst>
            <pc:docMk/>
            <pc:sldMk cId="2864666533" sldId="268"/>
            <ac:cxnSpMk id="22" creationId="{3026C750-A868-4A48-8FF0-4B5E9A592484}"/>
          </ac:cxnSpMkLst>
        </pc:cxnChg>
        <pc:cxnChg chg="add del mod">
          <ac:chgData name="Ivan J. Borchardt" userId="4d3df07465867ce1" providerId="Windows Live" clId="Web-{2A8C2F15-8E2E-43FF-A5AC-BD8E4E608B95}" dt="2021-05-30T22:26:59.743" v="223"/>
          <ac:cxnSpMkLst>
            <pc:docMk/>
            <pc:sldMk cId="2864666533" sldId="268"/>
            <ac:cxnSpMk id="23" creationId="{5CB3DEA9-7F92-42D7-B793-A4CA91992BD9}"/>
          </ac:cxnSpMkLst>
        </pc:cxnChg>
        <pc:cxnChg chg="add del mod">
          <ac:chgData name="Ivan J. Borchardt" userId="4d3df07465867ce1" providerId="Windows Live" clId="Web-{2A8C2F15-8E2E-43FF-A5AC-BD8E4E608B95}" dt="2021-05-30T22:46:24.362" v="405"/>
          <ac:cxnSpMkLst>
            <pc:docMk/>
            <pc:sldMk cId="2864666533" sldId="268"/>
            <ac:cxnSpMk id="26" creationId="{4AD19631-B2FE-4ED6-9301-2DA018AA1B88}"/>
          </ac:cxnSpMkLst>
        </pc:cxnChg>
        <pc:cxnChg chg="add del mod">
          <ac:chgData name="Ivan J. Borchardt" userId="4d3df07465867ce1" providerId="Windows Live" clId="Web-{2A8C2F15-8E2E-43FF-A5AC-BD8E4E608B95}" dt="2021-05-30T22:45:10.095" v="369"/>
          <ac:cxnSpMkLst>
            <pc:docMk/>
            <pc:sldMk cId="2864666533" sldId="268"/>
            <ac:cxnSpMk id="27" creationId="{0C36B9B8-2E57-42DC-9B31-4C93F7143E68}"/>
          </ac:cxnSpMkLst>
        </pc:cxnChg>
        <pc:cxnChg chg="add del mod">
          <ac:chgData name="Ivan J. Borchardt" userId="4d3df07465867ce1" providerId="Windows Live" clId="Web-{2A8C2F15-8E2E-43FF-A5AC-BD8E4E608B95}" dt="2021-05-30T22:45:43.189" v="387"/>
          <ac:cxnSpMkLst>
            <pc:docMk/>
            <pc:sldMk cId="2864666533" sldId="268"/>
            <ac:cxnSpMk id="30" creationId="{A2B3C8C9-6381-487E-B7E6-EEBD82B2015E}"/>
          </ac:cxnSpMkLst>
        </pc:cxnChg>
        <pc:cxnChg chg="add del mod">
          <ac:chgData name="Ivan J. Borchardt" userId="4d3df07465867ce1" providerId="Windows Live" clId="Web-{2A8C2F15-8E2E-43FF-A5AC-BD8E4E608B95}" dt="2021-05-30T22:45:54.752" v="391"/>
          <ac:cxnSpMkLst>
            <pc:docMk/>
            <pc:sldMk cId="2864666533" sldId="268"/>
            <ac:cxnSpMk id="32" creationId="{43EC8D9D-E194-46C9-B04C-3712A18AADCE}"/>
          </ac:cxnSpMkLst>
        </pc:cxnChg>
        <pc:cxnChg chg="add del mod">
          <ac:chgData name="Ivan J. Borchardt" userId="4d3df07465867ce1" providerId="Windows Live" clId="Web-{2A8C2F15-8E2E-43FF-A5AC-BD8E4E608B95}" dt="2021-05-30T22:38:10.351" v="326"/>
          <ac:cxnSpMkLst>
            <pc:docMk/>
            <pc:sldMk cId="2864666533" sldId="268"/>
            <ac:cxnSpMk id="33" creationId="{30020CEE-92D3-4CDB-8717-0EB932901BFE}"/>
          </ac:cxnSpMkLst>
        </pc:cxnChg>
        <pc:cxnChg chg="add del mod">
          <ac:chgData name="Ivan J. Borchardt" userId="4d3df07465867ce1" providerId="Windows Live" clId="Web-{2A8C2F15-8E2E-43FF-A5AC-BD8E4E608B95}" dt="2021-05-30T22:45:56.471" v="392"/>
          <ac:cxnSpMkLst>
            <pc:docMk/>
            <pc:sldMk cId="2864666533" sldId="268"/>
            <ac:cxnSpMk id="35" creationId="{00D42917-82CD-412C-A39B-8278D79F3D7B}"/>
          </ac:cxnSpMkLst>
        </pc:cxnChg>
      </pc:sldChg>
      <pc:sldChg chg="del">
        <pc:chgData name="Ivan J. Borchardt" userId="4d3df07465867ce1" providerId="Windows Live" clId="Web-{2A8C2F15-8E2E-43FF-A5AC-BD8E4E608B95}" dt="2021-05-30T22:46:40.581" v="406"/>
        <pc:sldMkLst>
          <pc:docMk/>
          <pc:sldMk cId="1443044969" sldId="269"/>
        </pc:sldMkLst>
      </pc:sldChg>
      <pc:sldChg chg="add replId">
        <pc:chgData name="Ivan J. Borchardt" userId="4d3df07465867ce1" providerId="Windows Live" clId="Web-{2A8C2F15-8E2E-43FF-A5AC-BD8E4E608B95}" dt="2021-05-30T22:45:00.204" v="366"/>
        <pc:sldMkLst>
          <pc:docMk/>
          <pc:sldMk cId="1833576395" sldId="270"/>
        </pc:sldMkLst>
      </pc:sldChg>
      <pc:sldChg chg="new">
        <pc:chgData name="Ivan J. Borchardt" userId="4d3df07465867ce1" providerId="Windows Live" clId="Web-{2A8C2F15-8E2E-43FF-A5AC-BD8E4E608B95}" dt="2021-05-30T22:46:52.441" v="407"/>
        <pc:sldMkLst>
          <pc:docMk/>
          <pc:sldMk cId="1382336069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C2203-E092-483A-B54A-36787DA1BC3B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A0001-5397-4296-9396-C8EB9B5412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5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Aqui</a:t>
            </a:r>
            <a:r>
              <a:rPr lang="en-US" dirty="0"/>
              <a:t> n</a:t>
            </a:r>
            <a:r>
              <a:rPr lang="de-DE" dirty="0" err="1"/>
              <a:t>ós</a:t>
            </a:r>
            <a:r>
              <a:rPr lang="de-DE" dirty="0"/>
              <a:t> </a:t>
            </a:r>
            <a:r>
              <a:rPr lang="de-DE" dirty="0" err="1"/>
              <a:t>vamos</a:t>
            </a:r>
            <a:r>
              <a:rPr lang="de-DE" dirty="0"/>
              <a:t> </a:t>
            </a:r>
            <a:r>
              <a:rPr lang="de-DE" dirty="0" err="1"/>
              <a:t>falar</a:t>
            </a:r>
            <a:r>
              <a:rPr lang="de-DE" dirty="0"/>
              <a:t> de </a:t>
            </a:r>
            <a:r>
              <a:rPr lang="de-DE" dirty="0" err="1"/>
              <a:t>metodologia</a:t>
            </a:r>
            <a:r>
              <a:rPr lang="de-DE" dirty="0"/>
              <a:t> de </a:t>
            </a:r>
            <a:r>
              <a:rPr lang="de-DE" dirty="0" err="1"/>
              <a:t>desenvolvimento</a:t>
            </a:r>
            <a:r>
              <a:rPr lang="de-DE" dirty="0"/>
              <a:t> de </a:t>
            </a:r>
            <a:r>
              <a:rPr lang="de-DE" dirty="0" err="1"/>
              <a:t>software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Acho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já</a:t>
            </a:r>
            <a:r>
              <a:rPr lang="de-DE" dirty="0"/>
              <a:t> </a:t>
            </a:r>
            <a:r>
              <a:rPr lang="de-DE" dirty="0" err="1"/>
              <a:t>deve</a:t>
            </a:r>
            <a:r>
              <a:rPr lang="de-DE" dirty="0"/>
              <a:t> </a:t>
            </a:r>
            <a:r>
              <a:rPr lang="de-DE" dirty="0" err="1"/>
              <a:t>estar</a:t>
            </a:r>
            <a:r>
              <a:rPr lang="de-DE" dirty="0"/>
              <a:t> </a:t>
            </a:r>
            <a:r>
              <a:rPr lang="de-DE" dirty="0" err="1"/>
              <a:t>claro</a:t>
            </a:r>
            <a:r>
              <a:rPr lang="de-DE" dirty="0"/>
              <a:t> na </a:t>
            </a:r>
            <a:r>
              <a:rPr lang="de-DE" dirty="0" err="1"/>
              <a:t>cabe</a:t>
            </a:r>
            <a:r>
              <a:rPr lang="pt-BR" dirty="0" err="1"/>
              <a:t>ça</a:t>
            </a:r>
            <a:r>
              <a:rPr lang="pt-BR" dirty="0"/>
              <a:t> de </a:t>
            </a:r>
            <a:r>
              <a:rPr lang="pt-BR" dirty="0" err="1"/>
              <a:t>vcs</a:t>
            </a:r>
            <a:r>
              <a:rPr lang="pt-BR" dirty="0"/>
              <a:t> que desenvolver um software </a:t>
            </a:r>
            <a:r>
              <a:rPr lang="de-DE" dirty="0"/>
              <a:t>é </a:t>
            </a:r>
            <a:r>
              <a:rPr lang="de-DE" dirty="0" err="1"/>
              <a:t>uma</a:t>
            </a:r>
            <a:r>
              <a:rPr lang="de-DE" dirty="0"/>
              <a:t> </a:t>
            </a:r>
            <a:r>
              <a:rPr lang="de-DE" dirty="0" err="1"/>
              <a:t>atividade</a:t>
            </a:r>
            <a:r>
              <a:rPr lang="de-DE" dirty="0"/>
              <a:t> </a:t>
            </a:r>
            <a:r>
              <a:rPr lang="de-DE" dirty="0" err="1"/>
              <a:t>bastante</a:t>
            </a:r>
            <a:r>
              <a:rPr lang="de-DE" dirty="0"/>
              <a:t> </a:t>
            </a:r>
            <a:r>
              <a:rPr lang="de-DE" dirty="0" err="1"/>
              <a:t>complexa</a:t>
            </a:r>
            <a:r>
              <a:rPr lang="de-DE" dirty="0"/>
              <a:t>, </a:t>
            </a:r>
            <a:r>
              <a:rPr lang="de-DE" dirty="0" err="1"/>
              <a:t>certo</a:t>
            </a:r>
            <a:r>
              <a:rPr lang="de-DE" dirty="0"/>
              <a:t>? </a:t>
            </a:r>
          </a:p>
          <a:p>
            <a:endParaRPr lang="de-DE" dirty="0"/>
          </a:p>
          <a:p>
            <a:r>
              <a:rPr lang="de-DE" dirty="0"/>
              <a:t>Softwares </a:t>
            </a:r>
            <a:r>
              <a:rPr lang="de-DE" dirty="0" err="1"/>
              <a:t>grandes</a:t>
            </a:r>
            <a:r>
              <a:rPr lang="de-DE" dirty="0"/>
              <a:t> normalmente </a:t>
            </a:r>
            <a:r>
              <a:rPr lang="de-DE" dirty="0" err="1"/>
              <a:t>são</a:t>
            </a:r>
            <a:r>
              <a:rPr lang="de-DE" dirty="0"/>
              <a:t> </a:t>
            </a:r>
            <a:r>
              <a:rPr lang="de-DE" dirty="0" err="1"/>
              <a:t>desenvolvidos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grandes</a:t>
            </a:r>
            <a:r>
              <a:rPr lang="de-DE" dirty="0"/>
              <a:t> </a:t>
            </a:r>
            <a:r>
              <a:rPr lang="de-DE" dirty="0" err="1"/>
              <a:t>equipes</a:t>
            </a:r>
            <a:r>
              <a:rPr lang="de-DE" dirty="0"/>
              <a:t>,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muitos</a:t>
            </a:r>
            <a:r>
              <a:rPr lang="de-DE" dirty="0"/>
              <a:t> </a:t>
            </a:r>
            <a:r>
              <a:rPr lang="de-DE" dirty="0" err="1"/>
              <a:t>analistas</a:t>
            </a:r>
            <a:r>
              <a:rPr lang="de-DE" dirty="0"/>
              <a:t> e </a:t>
            </a:r>
            <a:r>
              <a:rPr lang="de-DE" dirty="0" err="1"/>
              <a:t>desenvolvedores</a:t>
            </a:r>
            <a:r>
              <a:rPr lang="de-DE" dirty="0"/>
              <a:t>. </a:t>
            </a:r>
            <a:r>
              <a:rPr lang="de-DE" dirty="0" err="1"/>
              <a:t>Só</a:t>
            </a:r>
            <a:r>
              <a:rPr lang="de-DE" dirty="0"/>
              <a:t> a </a:t>
            </a:r>
            <a:r>
              <a:rPr lang="de-DE" dirty="0" err="1"/>
              <a:t>título</a:t>
            </a:r>
            <a:r>
              <a:rPr lang="de-DE" dirty="0"/>
              <a:t> de </a:t>
            </a:r>
            <a:r>
              <a:rPr lang="de-DE" dirty="0" err="1"/>
              <a:t>exercício</a:t>
            </a:r>
            <a:r>
              <a:rPr lang="de-DE" dirty="0"/>
              <a:t> mental, pense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seu</a:t>
            </a:r>
            <a:r>
              <a:rPr lang="de-DE" dirty="0"/>
              <a:t> </a:t>
            </a:r>
            <a:r>
              <a:rPr lang="de-DE" dirty="0" err="1"/>
              <a:t>último</a:t>
            </a:r>
            <a:r>
              <a:rPr lang="de-DE" dirty="0"/>
              <a:t> </a:t>
            </a:r>
            <a:r>
              <a:rPr lang="de-DE" dirty="0" err="1"/>
              <a:t>projeto</a:t>
            </a:r>
            <a:r>
              <a:rPr lang="de-DE" dirty="0"/>
              <a:t> </a:t>
            </a:r>
            <a:r>
              <a:rPr lang="de-DE" dirty="0" err="1"/>
              <a:t>didático</a:t>
            </a:r>
            <a:r>
              <a:rPr lang="de-DE" dirty="0"/>
              <a:t>, </a:t>
            </a:r>
            <a:r>
              <a:rPr lang="de-DE" dirty="0" err="1"/>
              <a:t>foi</a:t>
            </a:r>
            <a:r>
              <a:rPr lang="de-DE" dirty="0"/>
              <a:t> </a:t>
            </a:r>
            <a:r>
              <a:rPr lang="de-DE" dirty="0" err="1"/>
              <a:t>algo</a:t>
            </a:r>
            <a:r>
              <a:rPr lang="de-DE" dirty="0"/>
              <a:t> simples </a:t>
            </a:r>
            <a:r>
              <a:rPr lang="de-DE" dirty="0" err="1"/>
              <a:t>ou</a:t>
            </a:r>
            <a:r>
              <a:rPr lang="de-DE" dirty="0"/>
              <a:t> </a:t>
            </a:r>
            <a:r>
              <a:rPr lang="de-DE" dirty="0" err="1"/>
              <a:t>teve</a:t>
            </a:r>
            <a:r>
              <a:rPr lang="de-DE" dirty="0"/>
              <a:t> </a:t>
            </a:r>
            <a:r>
              <a:rPr lang="de-DE" dirty="0" err="1"/>
              <a:t>lá</a:t>
            </a:r>
            <a:r>
              <a:rPr lang="de-DE" dirty="0"/>
              <a:t> </a:t>
            </a:r>
            <a:r>
              <a:rPr lang="de-DE" dirty="0" err="1"/>
              <a:t>alguma</a:t>
            </a:r>
            <a:r>
              <a:rPr lang="de-DE" dirty="0"/>
              <a:t> </a:t>
            </a:r>
            <a:r>
              <a:rPr lang="de-DE" dirty="0" err="1"/>
              <a:t>dificuldade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ser</a:t>
            </a:r>
            <a:r>
              <a:rPr lang="de-DE" dirty="0"/>
              <a:t> </a:t>
            </a:r>
            <a:r>
              <a:rPr lang="de-DE" dirty="0" err="1"/>
              <a:t>implementado</a:t>
            </a:r>
            <a:r>
              <a:rPr lang="de-DE" dirty="0"/>
              <a:t>? </a:t>
            </a:r>
          </a:p>
          <a:p>
            <a:endParaRPr lang="de-DE" dirty="0"/>
          </a:p>
          <a:p>
            <a:r>
              <a:rPr lang="de-DE" dirty="0"/>
              <a:t>Agora pense </a:t>
            </a:r>
            <a:r>
              <a:rPr lang="de-DE" dirty="0" err="1"/>
              <a:t>como</a:t>
            </a:r>
            <a:r>
              <a:rPr lang="de-DE" dirty="0"/>
              <a:t> </a:t>
            </a:r>
            <a:r>
              <a:rPr lang="de-DE" dirty="0" err="1"/>
              <a:t>seria</a:t>
            </a:r>
            <a:r>
              <a:rPr lang="de-DE" dirty="0"/>
              <a:t> </a:t>
            </a:r>
            <a:r>
              <a:rPr lang="de-DE" dirty="0" err="1"/>
              <a:t>desenvolver</a:t>
            </a:r>
            <a:r>
              <a:rPr lang="de-DE" dirty="0"/>
              <a:t> </a:t>
            </a:r>
            <a:r>
              <a:rPr lang="de-DE" dirty="0" err="1"/>
              <a:t>algo</a:t>
            </a:r>
            <a:r>
              <a:rPr lang="de-DE" dirty="0"/>
              <a:t> </a:t>
            </a:r>
            <a:r>
              <a:rPr lang="de-DE" dirty="0" err="1"/>
              <a:t>realmente</a:t>
            </a:r>
            <a:r>
              <a:rPr lang="de-DE" dirty="0"/>
              <a:t> </a:t>
            </a:r>
            <a:r>
              <a:rPr lang="de-DE" dirty="0" err="1"/>
              <a:t>grande</a:t>
            </a:r>
            <a:r>
              <a:rPr lang="de-DE" dirty="0"/>
              <a:t>, </a:t>
            </a:r>
            <a:r>
              <a:rPr lang="de-DE" dirty="0" err="1"/>
              <a:t>colaborando</a:t>
            </a:r>
            <a:r>
              <a:rPr lang="de-DE" dirty="0"/>
              <a:t>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dezenas</a:t>
            </a:r>
            <a:r>
              <a:rPr lang="de-DE" dirty="0"/>
              <a:t>, </a:t>
            </a:r>
            <a:r>
              <a:rPr lang="de-DE" dirty="0" err="1"/>
              <a:t>talvez</a:t>
            </a:r>
            <a:r>
              <a:rPr lang="de-DE" dirty="0"/>
              <a:t>, </a:t>
            </a:r>
            <a:r>
              <a:rPr lang="de-DE" dirty="0" err="1"/>
              <a:t>centenas</a:t>
            </a:r>
            <a:r>
              <a:rPr lang="de-DE" dirty="0"/>
              <a:t> de </a:t>
            </a:r>
            <a:r>
              <a:rPr lang="de-DE" dirty="0" err="1"/>
              <a:t>outros</a:t>
            </a:r>
            <a:r>
              <a:rPr lang="de-DE" dirty="0"/>
              <a:t> </a:t>
            </a:r>
            <a:r>
              <a:rPr lang="de-DE" dirty="0" err="1"/>
              <a:t>desenvolvedores</a:t>
            </a:r>
            <a:r>
              <a:rPr lang="de-DE" dirty="0"/>
              <a:t>, </a:t>
            </a:r>
            <a:r>
              <a:rPr lang="de-DE" dirty="0" err="1"/>
              <a:t>dá</a:t>
            </a:r>
            <a:r>
              <a:rPr lang="de-DE" dirty="0"/>
              <a:t> </a:t>
            </a:r>
            <a:r>
              <a:rPr lang="de-DE" dirty="0" err="1"/>
              <a:t>pra</a:t>
            </a:r>
            <a:r>
              <a:rPr lang="de-DE" dirty="0"/>
              <a:t> </a:t>
            </a:r>
            <a:r>
              <a:rPr lang="de-DE" dirty="0" err="1"/>
              <a:t>ter</a:t>
            </a:r>
            <a:r>
              <a:rPr lang="de-DE" dirty="0"/>
              <a:t> </a:t>
            </a:r>
            <a:r>
              <a:rPr lang="de-DE" dirty="0" err="1"/>
              <a:t>uma</a:t>
            </a:r>
            <a:r>
              <a:rPr lang="de-DE" dirty="0"/>
              <a:t> </a:t>
            </a:r>
            <a:r>
              <a:rPr lang="de-DE" dirty="0" err="1"/>
              <a:t>idéia</a:t>
            </a:r>
            <a:r>
              <a:rPr lang="de-DE" dirty="0"/>
              <a:t> do </a:t>
            </a:r>
            <a:r>
              <a:rPr lang="de-DE" dirty="0" err="1"/>
              <a:t>tamanho</a:t>
            </a:r>
            <a:r>
              <a:rPr lang="de-DE" dirty="0"/>
              <a:t> do </a:t>
            </a:r>
            <a:r>
              <a:rPr lang="de-DE" dirty="0" err="1"/>
              <a:t>problema</a:t>
            </a:r>
            <a:r>
              <a:rPr lang="de-DE" dirty="0"/>
              <a:t>? </a:t>
            </a:r>
          </a:p>
          <a:p>
            <a:endParaRPr lang="de-DE" dirty="0"/>
          </a:p>
          <a:p>
            <a:r>
              <a:rPr lang="de-DE" dirty="0" err="1"/>
              <a:t>Pois</a:t>
            </a:r>
            <a:r>
              <a:rPr lang="de-DE" dirty="0"/>
              <a:t> é,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organizar</a:t>
            </a:r>
            <a:r>
              <a:rPr lang="de-DE" dirty="0"/>
              <a:t> </a:t>
            </a:r>
            <a:r>
              <a:rPr lang="de-DE" dirty="0" err="1"/>
              <a:t>tudo</a:t>
            </a:r>
            <a:r>
              <a:rPr lang="de-DE" dirty="0"/>
              <a:t> e </a:t>
            </a:r>
            <a:r>
              <a:rPr lang="de-DE" dirty="0" err="1"/>
              <a:t>garantir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o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cada</a:t>
            </a:r>
            <a:r>
              <a:rPr lang="de-DE" dirty="0"/>
              <a:t> </a:t>
            </a:r>
            <a:r>
              <a:rPr lang="de-DE" dirty="0" err="1"/>
              <a:t>desenvolvedor</a:t>
            </a:r>
            <a:r>
              <a:rPr lang="de-DE" dirty="0"/>
              <a:t> </a:t>
            </a:r>
            <a:r>
              <a:rPr lang="de-DE" dirty="0" err="1"/>
              <a:t>desenvolvefuncione</a:t>
            </a:r>
            <a:r>
              <a:rPr lang="de-DE" dirty="0"/>
              <a:t> é </a:t>
            </a:r>
            <a:r>
              <a:rPr lang="de-DE" dirty="0" err="1"/>
              <a:t>necessário</a:t>
            </a:r>
            <a:r>
              <a:rPr lang="de-DE" dirty="0"/>
              <a:t> </a:t>
            </a:r>
            <a:r>
              <a:rPr lang="de-DE" dirty="0" err="1"/>
              <a:t>algum</a:t>
            </a:r>
            <a:r>
              <a:rPr lang="de-DE" dirty="0"/>
              <a:t> </a:t>
            </a:r>
            <a:r>
              <a:rPr lang="de-DE" dirty="0" err="1"/>
              <a:t>tipo</a:t>
            </a:r>
            <a:r>
              <a:rPr lang="de-DE" dirty="0"/>
              <a:t> de </a:t>
            </a:r>
            <a:r>
              <a:rPr lang="de-DE" dirty="0" err="1"/>
              <a:t>metodo</a:t>
            </a:r>
            <a:r>
              <a:rPr lang="de-DE" dirty="0"/>
              <a:t>, </a:t>
            </a:r>
            <a:r>
              <a:rPr lang="de-DE" dirty="0" err="1"/>
              <a:t>uma</a:t>
            </a:r>
            <a:r>
              <a:rPr lang="de-DE" dirty="0"/>
              <a:t> </a:t>
            </a:r>
            <a:r>
              <a:rPr lang="de-DE" dirty="0" err="1"/>
              <a:t>estratégia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manter</a:t>
            </a:r>
            <a:r>
              <a:rPr lang="de-DE" dirty="0"/>
              <a:t> </a:t>
            </a:r>
            <a:r>
              <a:rPr lang="de-DE" dirty="0" err="1"/>
              <a:t>tudo</a:t>
            </a:r>
            <a:r>
              <a:rPr lang="de-DE" dirty="0"/>
              <a:t> </a:t>
            </a:r>
            <a:r>
              <a:rPr lang="de-DE" dirty="0" err="1"/>
              <a:t>funcionando</a:t>
            </a:r>
            <a:r>
              <a:rPr lang="de-DE" dirty="0"/>
              <a:t>… </a:t>
            </a:r>
          </a:p>
          <a:p>
            <a:endParaRPr lang="de-DE" dirty="0"/>
          </a:p>
          <a:p>
            <a:r>
              <a:rPr lang="de-DE" dirty="0" err="1"/>
              <a:t>Aí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entram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metodologias</a:t>
            </a:r>
            <a:r>
              <a:rPr lang="de-DE" dirty="0"/>
              <a:t> de </a:t>
            </a:r>
            <a:r>
              <a:rPr lang="de-DE" dirty="0" err="1"/>
              <a:t>desenvolvimento</a:t>
            </a:r>
            <a:r>
              <a:rPr lang="de-DE" dirty="0"/>
              <a:t>… </a:t>
            </a:r>
          </a:p>
          <a:p>
            <a:endParaRPr lang="de-DE" dirty="0"/>
          </a:p>
          <a:p>
            <a:r>
              <a:rPr lang="de-DE" dirty="0" err="1"/>
              <a:t>Existem</a:t>
            </a:r>
            <a:r>
              <a:rPr lang="de-DE" dirty="0"/>
              <a:t> </a:t>
            </a:r>
            <a:r>
              <a:rPr lang="de-DE" dirty="0" err="1"/>
              <a:t>diversas</a:t>
            </a:r>
            <a:r>
              <a:rPr lang="de-DE" dirty="0"/>
              <a:t> </a:t>
            </a:r>
            <a:r>
              <a:rPr lang="de-DE" dirty="0" err="1"/>
              <a:t>metodologias</a:t>
            </a:r>
            <a:r>
              <a:rPr lang="de-DE" dirty="0"/>
              <a:t>, </a:t>
            </a:r>
            <a:r>
              <a:rPr lang="de-DE" dirty="0" err="1"/>
              <a:t>elas</a:t>
            </a:r>
            <a:r>
              <a:rPr lang="de-DE" dirty="0"/>
              <a:t> </a:t>
            </a:r>
            <a:r>
              <a:rPr lang="de-DE" dirty="0" err="1"/>
              <a:t>organizam</a:t>
            </a:r>
            <a:r>
              <a:rPr lang="de-DE" dirty="0"/>
              <a:t> o </a:t>
            </a:r>
            <a:r>
              <a:rPr lang="de-DE" dirty="0" err="1"/>
              <a:t>fluxo</a:t>
            </a:r>
            <a:r>
              <a:rPr lang="de-DE" dirty="0"/>
              <a:t> de </a:t>
            </a:r>
            <a:r>
              <a:rPr lang="de-DE" dirty="0" err="1"/>
              <a:t>trabalho</a:t>
            </a:r>
            <a:r>
              <a:rPr lang="de-DE" dirty="0"/>
              <a:t>, a </a:t>
            </a:r>
            <a:r>
              <a:rPr lang="de-DE" dirty="0" err="1"/>
              <a:t>organiza</a:t>
            </a:r>
            <a:r>
              <a:rPr lang="pt-BR" dirty="0" err="1"/>
              <a:t>ção</a:t>
            </a:r>
            <a:r>
              <a:rPr lang="pt-BR" dirty="0"/>
              <a:t> das equipes e </a:t>
            </a:r>
            <a:r>
              <a:rPr lang="pt-BR" dirty="0" err="1"/>
              <a:t>at</a:t>
            </a:r>
            <a:r>
              <a:rPr lang="de-DE" dirty="0"/>
              <a:t>é </a:t>
            </a:r>
            <a:r>
              <a:rPr lang="de-DE" dirty="0" err="1"/>
              <a:t>mesmo</a:t>
            </a:r>
            <a:r>
              <a:rPr lang="de-DE" dirty="0"/>
              <a:t> a forma </a:t>
            </a:r>
            <a:r>
              <a:rPr lang="de-DE" dirty="0" err="1"/>
              <a:t>como</a:t>
            </a:r>
            <a:r>
              <a:rPr lang="de-DE" dirty="0"/>
              <a:t> a </a:t>
            </a:r>
            <a:r>
              <a:rPr lang="de-DE" dirty="0" err="1"/>
              <a:t>empresa</a:t>
            </a:r>
            <a:r>
              <a:rPr lang="de-DE" dirty="0"/>
              <a:t> </a:t>
            </a:r>
            <a:r>
              <a:rPr lang="de-DE" dirty="0" err="1"/>
              <a:t>entrega</a:t>
            </a:r>
            <a:r>
              <a:rPr lang="de-DE" dirty="0"/>
              <a:t> </a:t>
            </a:r>
            <a:r>
              <a:rPr lang="de-DE" dirty="0" err="1"/>
              <a:t>seu</a:t>
            </a:r>
            <a:r>
              <a:rPr lang="de-DE" dirty="0"/>
              <a:t> </a:t>
            </a:r>
            <a:r>
              <a:rPr lang="de-DE" dirty="0" err="1"/>
              <a:t>produto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Uma </a:t>
            </a:r>
            <a:r>
              <a:rPr lang="de-DE" dirty="0" err="1"/>
              <a:t>metodologia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está</a:t>
            </a:r>
            <a:r>
              <a:rPr lang="de-DE" dirty="0"/>
              <a:t> </a:t>
            </a:r>
            <a:r>
              <a:rPr lang="de-DE" dirty="0" err="1"/>
              <a:t>muito</a:t>
            </a:r>
            <a:r>
              <a:rPr lang="de-DE" dirty="0"/>
              <a:t> na </a:t>
            </a:r>
            <a:r>
              <a:rPr lang="de-DE" dirty="0" err="1"/>
              <a:t>moda</a:t>
            </a:r>
            <a:r>
              <a:rPr lang="de-DE" dirty="0"/>
              <a:t> é o Agile.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A0001-5397-4296-9396-C8EB9B5412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6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Lean : </a:t>
            </a:r>
          </a:p>
          <a:p>
            <a:r>
              <a:rPr lang="de-DE" dirty="0"/>
              <a:t>  - é </a:t>
            </a:r>
            <a:r>
              <a:rPr lang="de-DE" dirty="0" err="1"/>
              <a:t>uma</a:t>
            </a:r>
            <a:r>
              <a:rPr lang="de-DE" dirty="0"/>
              <a:t> </a:t>
            </a:r>
            <a:r>
              <a:rPr lang="de-DE" dirty="0" err="1"/>
              <a:t>filosofia</a:t>
            </a:r>
            <a:endParaRPr lang="de-DE" dirty="0"/>
          </a:p>
          <a:p>
            <a:r>
              <a:rPr lang="de-DE" dirty="0"/>
              <a:t>  - </a:t>
            </a:r>
            <a:r>
              <a:rPr lang="de-DE" dirty="0" err="1"/>
              <a:t>Nasceu</a:t>
            </a:r>
            <a:r>
              <a:rPr lang="de-DE" dirty="0"/>
              <a:t> </a:t>
            </a:r>
            <a:r>
              <a:rPr lang="de-DE" dirty="0" err="1"/>
              <a:t>dentro</a:t>
            </a:r>
            <a:r>
              <a:rPr lang="de-DE" dirty="0"/>
              <a:t> da Toyota </a:t>
            </a:r>
          </a:p>
          <a:p>
            <a:r>
              <a:rPr lang="de-DE" dirty="0"/>
              <a:t>  - </a:t>
            </a:r>
            <a:r>
              <a:rPr lang="de-DE" dirty="0" err="1"/>
              <a:t>Tem</a:t>
            </a:r>
            <a:r>
              <a:rPr lang="de-DE" dirty="0"/>
              <a:t> </a:t>
            </a:r>
            <a:r>
              <a:rPr lang="de-DE" dirty="0" err="1"/>
              <a:t>como</a:t>
            </a:r>
            <a:r>
              <a:rPr lang="de-DE" dirty="0"/>
              <a:t> </a:t>
            </a: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caracteristica</a:t>
            </a:r>
            <a:r>
              <a:rPr lang="de-DE" dirty="0"/>
              <a:t> </a:t>
            </a:r>
            <a:r>
              <a:rPr lang="de-DE" dirty="0" err="1"/>
              <a:t>uma</a:t>
            </a:r>
            <a:r>
              <a:rPr lang="de-DE" dirty="0"/>
              <a:t> </a:t>
            </a:r>
            <a:r>
              <a:rPr lang="de-DE" dirty="0" err="1"/>
              <a:t>estrutura</a:t>
            </a:r>
            <a:r>
              <a:rPr lang="de-DE" dirty="0"/>
              <a:t> de </a:t>
            </a:r>
            <a:r>
              <a:rPr lang="de-DE" dirty="0" err="1"/>
              <a:t>processo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tenta</a:t>
            </a:r>
            <a:r>
              <a:rPr lang="de-DE" dirty="0"/>
              <a:t> </a:t>
            </a:r>
            <a:r>
              <a:rPr lang="de-DE" dirty="0" err="1"/>
              <a:t>minimizar</a:t>
            </a:r>
            <a:r>
              <a:rPr lang="de-DE" dirty="0"/>
              <a:t> o </a:t>
            </a:r>
            <a:r>
              <a:rPr lang="de-DE" dirty="0" err="1"/>
              <a:t>risco</a:t>
            </a:r>
            <a:r>
              <a:rPr lang="de-DE" dirty="0"/>
              <a:t> e o </a:t>
            </a:r>
            <a:r>
              <a:rPr lang="de-DE" dirty="0" err="1"/>
              <a:t>desperdício</a:t>
            </a:r>
            <a:r>
              <a:rPr lang="de-DE" dirty="0"/>
              <a:t> </a:t>
            </a:r>
            <a:r>
              <a:rPr lang="de-DE" dirty="0" err="1"/>
              <a:t>ao</a:t>
            </a:r>
            <a:r>
              <a:rPr lang="de-DE" dirty="0"/>
              <a:t> </a:t>
            </a:r>
            <a:r>
              <a:rPr lang="de-DE" dirty="0" err="1"/>
              <a:t>mesmo</a:t>
            </a:r>
            <a:r>
              <a:rPr lang="de-DE" dirty="0"/>
              <a:t> tempo </a:t>
            </a:r>
            <a:r>
              <a:rPr lang="de-DE" dirty="0" err="1"/>
              <a:t>em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maximiza</a:t>
            </a:r>
            <a:r>
              <a:rPr lang="de-DE" dirty="0"/>
              <a:t> o </a:t>
            </a:r>
            <a:r>
              <a:rPr lang="de-DE" dirty="0" err="1"/>
              <a:t>valor</a:t>
            </a:r>
            <a:r>
              <a:rPr lang="de-DE" dirty="0"/>
              <a:t> do </a:t>
            </a:r>
            <a:r>
              <a:rPr lang="de-DE" dirty="0" err="1"/>
              <a:t>cliente</a:t>
            </a:r>
            <a:r>
              <a:rPr lang="de-DE" dirty="0"/>
              <a:t> </a:t>
            </a:r>
          </a:p>
          <a:p>
            <a:r>
              <a:rPr lang="de-DE" dirty="0"/>
              <a:t>  - LEAN é a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o Agile </a:t>
            </a:r>
          </a:p>
          <a:p>
            <a:r>
              <a:rPr lang="de-DE" dirty="0"/>
              <a:t>  - </a:t>
            </a:r>
            <a:r>
              <a:rPr lang="de-DE" dirty="0" err="1"/>
              <a:t>Lá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volta</a:t>
            </a:r>
            <a:r>
              <a:rPr lang="de-DE" dirty="0"/>
              <a:t> de 2000, 2001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trabalhava</a:t>
            </a:r>
            <a:r>
              <a:rPr lang="de-DE" dirty="0"/>
              <a:t> na Xerox do Brasil e </a:t>
            </a:r>
            <a:r>
              <a:rPr lang="de-DE" dirty="0" err="1"/>
              <a:t>falava</a:t>
            </a:r>
            <a:r>
              <a:rPr lang="de-DE" dirty="0"/>
              <a:t>-se </a:t>
            </a:r>
            <a:r>
              <a:rPr lang="de-DE" dirty="0" err="1"/>
              <a:t>muito</a:t>
            </a:r>
            <a:r>
              <a:rPr lang="de-DE" dirty="0"/>
              <a:t> de LEAN Six Sigma… </a:t>
            </a:r>
          </a:p>
          <a:p>
            <a:endParaRPr lang="de-DE" dirty="0"/>
          </a:p>
          <a:p>
            <a:r>
              <a:rPr lang="de-DE" dirty="0"/>
              <a:t>Agile: </a:t>
            </a:r>
          </a:p>
          <a:p>
            <a:r>
              <a:rPr lang="de-DE" dirty="0"/>
              <a:t>  - TB é </a:t>
            </a:r>
            <a:r>
              <a:rPr lang="de-DE" dirty="0" err="1"/>
              <a:t>uma</a:t>
            </a:r>
            <a:r>
              <a:rPr lang="de-DE" dirty="0"/>
              <a:t> </a:t>
            </a:r>
            <a:r>
              <a:rPr lang="de-DE" dirty="0" err="1"/>
              <a:t>filosofia</a:t>
            </a:r>
            <a:r>
              <a:rPr lang="de-DE" dirty="0"/>
              <a:t> </a:t>
            </a:r>
          </a:p>
          <a:p>
            <a:r>
              <a:rPr lang="de-DE" dirty="0"/>
              <a:t>  - </a:t>
            </a:r>
            <a:r>
              <a:rPr lang="de-DE" dirty="0" err="1"/>
              <a:t>deriva</a:t>
            </a:r>
            <a:r>
              <a:rPr lang="de-DE" dirty="0"/>
              <a:t> do LEAN, </a:t>
            </a:r>
            <a:r>
              <a:rPr lang="de-DE" dirty="0" err="1"/>
              <a:t>mas</a:t>
            </a:r>
            <a:r>
              <a:rPr lang="de-DE" dirty="0"/>
              <a:t> </a:t>
            </a:r>
            <a:r>
              <a:rPr lang="de-DE" dirty="0" err="1"/>
              <a:t>ao</a:t>
            </a:r>
            <a:r>
              <a:rPr lang="de-DE" dirty="0"/>
              <a:t> contrario </a:t>
            </a:r>
            <a:r>
              <a:rPr lang="de-DE" dirty="0" err="1"/>
              <a:t>deste</a:t>
            </a:r>
            <a:r>
              <a:rPr lang="de-DE" dirty="0"/>
              <a:t>,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tem</a:t>
            </a:r>
            <a:r>
              <a:rPr lang="de-DE" dirty="0"/>
              <a:t> o </a:t>
            </a:r>
            <a:r>
              <a:rPr lang="de-DE" dirty="0" err="1"/>
              <a:t>foco</a:t>
            </a:r>
            <a:r>
              <a:rPr lang="de-DE" dirty="0"/>
              <a:t> </a:t>
            </a:r>
            <a:r>
              <a:rPr lang="de-DE" dirty="0" err="1"/>
              <a:t>em</a:t>
            </a:r>
            <a:r>
              <a:rPr lang="de-DE" dirty="0"/>
              <a:t> </a:t>
            </a:r>
            <a:r>
              <a:rPr lang="de-DE" dirty="0" err="1"/>
              <a:t>diminuir</a:t>
            </a:r>
            <a:r>
              <a:rPr lang="de-DE" dirty="0"/>
              <a:t> </a:t>
            </a:r>
            <a:r>
              <a:rPr lang="de-DE" dirty="0" err="1"/>
              <a:t>risco</a:t>
            </a:r>
            <a:r>
              <a:rPr lang="de-DE" dirty="0"/>
              <a:t> e </a:t>
            </a:r>
            <a:r>
              <a:rPr lang="de-DE" dirty="0" err="1"/>
              <a:t>desperdício</a:t>
            </a:r>
            <a:r>
              <a:rPr lang="de-DE" dirty="0"/>
              <a:t>, o Agile quer </a:t>
            </a:r>
            <a:r>
              <a:rPr lang="de-DE" dirty="0" err="1"/>
              <a:t>diminuir</a:t>
            </a:r>
            <a:r>
              <a:rPr lang="de-DE" dirty="0"/>
              <a:t> o tempo de </a:t>
            </a:r>
            <a:r>
              <a:rPr lang="de-DE" dirty="0" err="1"/>
              <a:t>desenvolvimento</a:t>
            </a:r>
            <a:r>
              <a:rPr lang="de-DE" dirty="0"/>
              <a:t> de um </a:t>
            </a:r>
            <a:r>
              <a:rPr lang="de-DE" dirty="0" err="1"/>
              <a:t>produto</a:t>
            </a:r>
            <a:r>
              <a:rPr lang="de-DE" dirty="0"/>
              <a:t> de </a:t>
            </a:r>
            <a:r>
              <a:rPr lang="de-DE" dirty="0" err="1"/>
              <a:t>alta</a:t>
            </a:r>
            <a:r>
              <a:rPr lang="de-DE" dirty="0"/>
              <a:t> </a:t>
            </a:r>
            <a:r>
              <a:rPr lang="de-DE" dirty="0" err="1"/>
              <a:t>complexidade</a:t>
            </a:r>
            <a:r>
              <a:rPr lang="de-DE" dirty="0"/>
              <a:t> </a:t>
            </a:r>
          </a:p>
          <a:p>
            <a:r>
              <a:rPr lang="de-DE" dirty="0"/>
              <a:t>  - A </a:t>
            </a:r>
            <a:r>
              <a:rPr lang="de-DE" dirty="0" err="1"/>
              <a:t>idéia</a:t>
            </a:r>
            <a:r>
              <a:rPr lang="de-DE" dirty="0"/>
              <a:t> é </a:t>
            </a:r>
            <a:r>
              <a:rPr lang="de-DE" dirty="0" err="1"/>
              <a:t>construir</a:t>
            </a:r>
            <a:r>
              <a:rPr lang="de-DE" dirty="0"/>
              <a:t> o </a:t>
            </a:r>
            <a:r>
              <a:rPr lang="de-DE" dirty="0" err="1"/>
              <a:t>produto</a:t>
            </a:r>
            <a:r>
              <a:rPr lang="de-DE" dirty="0"/>
              <a:t> </a:t>
            </a:r>
            <a:r>
              <a:rPr lang="de-DE" dirty="0" err="1"/>
              <a:t>passo</a:t>
            </a:r>
            <a:r>
              <a:rPr lang="de-DE" dirty="0"/>
              <a:t>-a-</a:t>
            </a:r>
            <a:r>
              <a:rPr lang="de-DE" dirty="0" err="1"/>
              <a:t>passo</a:t>
            </a:r>
            <a:r>
              <a:rPr lang="de-DE" dirty="0"/>
              <a:t>, </a:t>
            </a:r>
            <a:r>
              <a:rPr lang="de-DE" dirty="0" err="1"/>
              <a:t>fazendo</a:t>
            </a:r>
            <a:r>
              <a:rPr lang="de-DE" dirty="0"/>
              <a:t> </a:t>
            </a:r>
            <a:r>
              <a:rPr lang="de-DE" dirty="0" err="1"/>
              <a:t>entregas</a:t>
            </a:r>
            <a:r>
              <a:rPr lang="de-DE" dirty="0"/>
              <a:t> </a:t>
            </a:r>
            <a:r>
              <a:rPr lang="de-DE" dirty="0" err="1"/>
              <a:t>incrementais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SCRUM:</a:t>
            </a:r>
          </a:p>
          <a:p>
            <a:r>
              <a:rPr lang="de-DE" dirty="0"/>
              <a:t> </a:t>
            </a:r>
            <a:r>
              <a:rPr lang="en-US" dirty="0"/>
              <a:t> - Framework </a:t>
            </a:r>
            <a:r>
              <a:rPr lang="en-US" dirty="0" err="1"/>
              <a:t>Ágil</a:t>
            </a:r>
            <a:r>
              <a:rPr lang="en-US" dirty="0"/>
              <a:t> </a:t>
            </a:r>
          </a:p>
          <a:p>
            <a:r>
              <a:rPr lang="de-DE" dirty="0"/>
              <a:t>  </a:t>
            </a:r>
            <a:r>
              <a:rPr lang="en-US" dirty="0"/>
              <a:t>- Define um conjunto de </a:t>
            </a:r>
            <a:r>
              <a:rPr lang="en-US" dirty="0" err="1"/>
              <a:t>práticas</a:t>
            </a:r>
            <a:r>
              <a:rPr lang="en-US" dirty="0"/>
              <a:t>, </a:t>
            </a:r>
            <a:r>
              <a:rPr lang="en-US" dirty="0" err="1"/>
              <a:t>papéis</a:t>
            </a:r>
            <a:r>
              <a:rPr lang="en-US" dirty="0"/>
              <a:t>, </a:t>
            </a:r>
            <a:r>
              <a:rPr lang="en-US" dirty="0" err="1"/>
              <a:t>eventos</a:t>
            </a:r>
            <a:r>
              <a:rPr lang="en-US" dirty="0"/>
              <a:t>, </a:t>
            </a:r>
            <a:r>
              <a:rPr lang="en-US" dirty="0" err="1"/>
              <a:t>artefatos</a:t>
            </a:r>
            <a:r>
              <a:rPr lang="en-US" dirty="0"/>
              <a:t> e </a:t>
            </a:r>
            <a:r>
              <a:rPr lang="en-US" dirty="0" err="1"/>
              <a:t>regras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endParaRPr lang="de-D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A0001-5397-4296-9396-C8EB9B5412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3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Takeuchi e </a:t>
            </a:r>
            <a:r>
              <a:rPr lang="de-DE" dirty="0" err="1"/>
              <a:t>Nonaka</a:t>
            </a:r>
            <a:r>
              <a:rPr lang="de-DE" dirty="0"/>
              <a:t> </a:t>
            </a:r>
            <a:r>
              <a:rPr lang="de-DE" dirty="0" err="1"/>
              <a:t>publicam</a:t>
            </a:r>
            <a:r>
              <a:rPr lang="de-DE" dirty="0"/>
              <a:t> um </a:t>
            </a:r>
            <a:r>
              <a:rPr lang="de-DE" dirty="0" err="1"/>
              <a:t>artigo</a:t>
            </a:r>
            <a:r>
              <a:rPr lang="de-DE" dirty="0"/>
              <a:t> </a:t>
            </a:r>
            <a:r>
              <a:rPr lang="de-DE" dirty="0" err="1"/>
              <a:t>entitulado</a:t>
            </a:r>
            <a:r>
              <a:rPr lang="de-DE" dirty="0"/>
              <a:t> „The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Development Game“ – „O </a:t>
            </a:r>
            <a:r>
              <a:rPr lang="de-DE" dirty="0" err="1"/>
              <a:t>novo</a:t>
            </a:r>
            <a:r>
              <a:rPr lang="de-DE" dirty="0"/>
              <a:t> </a:t>
            </a:r>
            <a:r>
              <a:rPr lang="de-DE" dirty="0" err="1"/>
              <a:t>Jogo</a:t>
            </a:r>
            <a:r>
              <a:rPr lang="de-DE" dirty="0"/>
              <a:t> do </a:t>
            </a:r>
            <a:r>
              <a:rPr lang="de-DE" dirty="0" err="1"/>
              <a:t>desenvolvimento</a:t>
            </a:r>
            <a:r>
              <a:rPr lang="de-DE" dirty="0"/>
              <a:t> de </a:t>
            </a:r>
            <a:r>
              <a:rPr lang="de-DE" dirty="0" err="1"/>
              <a:t>produtos</a:t>
            </a:r>
            <a:r>
              <a:rPr lang="de-DE" dirty="0"/>
              <a:t>“. </a:t>
            </a:r>
          </a:p>
          <a:p>
            <a:endParaRPr lang="de-DE" dirty="0"/>
          </a:p>
          <a:p>
            <a:r>
              <a:rPr lang="de-DE" dirty="0" err="1"/>
              <a:t>Nesse</a:t>
            </a:r>
            <a:r>
              <a:rPr lang="de-DE" dirty="0"/>
              <a:t> </a:t>
            </a:r>
            <a:r>
              <a:rPr lang="de-DE" dirty="0" err="1"/>
              <a:t>artigo</a:t>
            </a:r>
            <a:r>
              <a:rPr lang="de-DE" dirty="0"/>
              <a:t> </a:t>
            </a:r>
            <a:r>
              <a:rPr lang="de-DE" dirty="0" err="1"/>
              <a:t>eles</a:t>
            </a:r>
            <a:r>
              <a:rPr lang="de-DE" dirty="0"/>
              <a:t> </a:t>
            </a:r>
            <a:r>
              <a:rPr lang="de-DE" dirty="0" err="1"/>
              <a:t>descrevem</a:t>
            </a:r>
            <a:r>
              <a:rPr lang="de-DE" dirty="0"/>
              <a:t> um „</a:t>
            </a:r>
            <a:r>
              <a:rPr lang="de-DE" dirty="0" err="1"/>
              <a:t>estilo</a:t>
            </a:r>
            <a:r>
              <a:rPr lang="de-DE" dirty="0"/>
              <a:t>“ de </a:t>
            </a:r>
            <a:r>
              <a:rPr lang="de-DE" dirty="0" err="1"/>
              <a:t>gerenciamento</a:t>
            </a:r>
            <a:r>
              <a:rPr lang="de-DE" dirty="0"/>
              <a:t> de </a:t>
            </a:r>
            <a:r>
              <a:rPr lang="de-DE" dirty="0" err="1"/>
              <a:t>produtos</a:t>
            </a:r>
            <a:r>
              <a:rPr lang="de-DE" dirty="0"/>
              <a:t> </a:t>
            </a:r>
            <a:r>
              <a:rPr lang="de-DE" dirty="0" err="1"/>
              <a:t>em</a:t>
            </a:r>
            <a:r>
              <a:rPr lang="de-DE" dirty="0"/>
              <a:t> </a:t>
            </a:r>
            <a:r>
              <a:rPr lang="de-DE" dirty="0" err="1"/>
              <a:t>fábricas</a:t>
            </a:r>
            <a:r>
              <a:rPr lang="de-DE" dirty="0"/>
              <a:t> de </a:t>
            </a:r>
            <a:r>
              <a:rPr lang="de-DE" dirty="0" err="1"/>
              <a:t>automóveis</a:t>
            </a:r>
            <a:r>
              <a:rPr lang="de-DE" dirty="0"/>
              <a:t> e de </a:t>
            </a:r>
            <a:r>
              <a:rPr lang="de-DE" dirty="0" err="1"/>
              <a:t>produtos</a:t>
            </a:r>
            <a:r>
              <a:rPr lang="de-DE" dirty="0"/>
              <a:t> de </a:t>
            </a:r>
            <a:r>
              <a:rPr lang="de-DE" dirty="0" err="1"/>
              <a:t>consumo</a:t>
            </a:r>
            <a:r>
              <a:rPr lang="de-DE" dirty="0"/>
              <a:t> (</a:t>
            </a:r>
            <a:r>
              <a:rPr lang="de-DE" dirty="0" err="1"/>
              <a:t>meio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descrevem</a:t>
            </a:r>
            <a:r>
              <a:rPr lang="de-DE" dirty="0"/>
              <a:t> </a:t>
            </a:r>
            <a:r>
              <a:rPr lang="de-DE" dirty="0" err="1"/>
              <a:t>algumas</a:t>
            </a:r>
            <a:r>
              <a:rPr lang="de-DE" dirty="0"/>
              <a:t> </a:t>
            </a:r>
            <a:r>
              <a:rPr lang="de-DE" dirty="0" err="1"/>
              <a:t>diretivas</a:t>
            </a:r>
            <a:r>
              <a:rPr lang="de-DE" dirty="0"/>
              <a:t>, </a:t>
            </a:r>
            <a:r>
              <a:rPr lang="de-DE" dirty="0" err="1"/>
              <a:t>sobre</a:t>
            </a:r>
            <a:r>
              <a:rPr lang="de-DE" dirty="0"/>
              <a:t> </a:t>
            </a:r>
            <a:r>
              <a:rPr lang="de-DE" dirty="0" err="1"/>
              <a:t>como</a:t>
            </a:r>
            <a:r>
              <a:rPr lang="de-DE" dirty="0"/>
              <a:t> </a:t>
            </a:r>
            <a:r>
              <a:rPr lang="de-DE" dirty="0" err="1"/>
              <a:t>gerenciar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linhas</a:t>
            </a:r>
            <a:r>
              <a:rPr lang="de-DE" dirty="0"/>
              <a:t> de </a:t>
            </a:r>
            <a:r>
              <a:rPr lang="de-DE" dirty="0" err="1"/>
              <a:t>produ</a:t>
            </a:r>
            <a:r>
              <a:rPr lang="pt-BR" dirty="0" err="1"/>
              <a:t>ção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Durante </a:t>
            </a:r>
            <a:r>
              <a:rPr lang="de-DE" dirty="0" err="1"/>
              <a:t>suas</a:t>
            </a:r>
            <a:r>
              <a:rPr lang="de-DE" dirty="0"/>
              <a:t> </a:t>
            </a:r>
            <a:r>
              <a:rPr lang="de-DE" dirty="0" err="1"/>
              <a:t>pesquisas</a:t>
            </a:r>
            <a:r>
              <a:rPr lang="de-DE" dirty="0"/>
              <a:t> de </a:t>
            </a:r>
            <a:r>
              <a:rPr lang="de-DE" dirty="0" err="1"/>
              <a:t>campo</a:t>
            </a:r>
            <a:r>
              <a:rPr lang="de-DE" dirty="0"/>
              <a:t>, </a:t>
            </a:r>
            <a:r>
              <a:rPr lang="de-DE" dirty="0" err="1"/>
              <a:t>eles</a:t>
            </a:r>
            <a:r>
              <a:rPr lang="de-DE" dirty="0"/>
              <a:t> </a:t>
            </a:r>
            <a:r>
              <a:rPr lang="de-DE" dirty="0" err="1"/>
              <a:t>perceberam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projetos</a:t>
            </a:r>
            <a:r>
              <a:rPr lang="de-DE" dirty="0"/>
              <a:t> </a:t>
            </a:r>
            <a:r>
              <a:rPr lang="de-DE" dirty="0" err="1"/>
              <a:t>usando</a:t>
            </a:r>
            <a:r>
              <a:rPr lang="de-DE" dirty="0"/>
              <a:t> </a:t>
            </a:r>
            <a:r>
              <a:rPr lang="de-DE" dirty="0" err="1"/>
              <a:t>equipes</a:t>
            </a:r>
            <a:r>
              <a:rPr lang="de-DE" dirty="0"/>
              <a:t> </a:t>
            </a:r>
            <a:r>
              <a:rPr lang="de-DE" dirty="0" err="1"/>
              <a:t>pequenas</a:t>
            </a:r>
            <a:r>
              <a:rPr lang="de-DE" dirty="0"/>
              <a:t> e </a:t>
            </a:r>
            <a:r>
              <a:rPr lang="de-DE" dirty="0" err="1"/>
              <a:t>multidisciplinares</a:t>
            </a:r>
            <a:r>
              <a:rPr lang="de-DE" dirty="0"/>
              <a:t> </a:t>
            </a:r>
            <a:r>
              <a:rPr lang="de-DE" dirty="0" err="1"/>
              <a:t>produziam</a:t>
            </a:r>
            <a:r>
              <a:rPr lang="de-DE" dirty="0"/>
              <a:t> </a:t>
            </a:r>
            <a:r>
              <a:rPr lang="de-DE" dirty="0" err="1"/>
              <a:t>os</a:t>
            </a:r>
            <a:r>
              <a:rPr lang="de-DE" dirty="0"/>
              <a:t> </a:t>
            </a:r>
            <a:r>
              <a:rPr lang="de-DE" dirty="0" err="1"/>
              <a:t>mehores</a:t>
            </a:r>
            <a:r>
              <a:rPr lang="de-DE" dirty="0"/>
              <a:t> </a:t>
            </a:r>
            <a:r>
              <a:rPr lang="de-DE" dirty="0" err="1"/>
              <a:t>resultados</a:t>
            </a:r>
            <a:endParaRPr lang="de-DE" dirty="0"/>
          </a:p>
          <a:p>
            <a:endParaRPr lang="de-DE" dirty="0"/>
          </a:p>
          <a:p>
            <a:r>
              <a:rPr lang="de-DE" dirty="0"/>
              <a:t>E, </a:t>
            </a:r>
            <a:r>
              <a:rPr lang="de-DE" dirty="0" err="1"/>
              <a:t>fizeram</a:t>
            </a:r>
            <a:r>
              <a:rPr lang="de-DE" dirty="0"/>
              <a:t> </a:t>
            </a:r>
            <a:r>
              <a:rPr lang="de-DE" dirty="0" err="1"/>
              <a:t>uma</a:t>
            </a:r>
            <a:r>
              <a:rPr lang="de-DE" dirty="0"/>
              <a:t> </a:t>
            </a:r>
            <a:r>
              <a:rPr lang="de-DE" dirty="0" err="1"/>
              <a:t>analogia</a:t>
            </a:r>
            <a:r>
              <a:rPr lang="de-DE" dirty="0"/>
              <a:t> </a:t>
            </a:r>
            <a:r>
              <a:rPr lang="de-DE" dirty="0" err="1"/>
              <a:t>comparando</a:t>
            </a:r>
            <a:r>
              <a:rPr lang="de-DE" dirty="0"/>
              <a:t> </a:t>
            </a:r>
            <a:r>
              <a:rPr lang="de-DE" dirty="0" err="1"/>
              <a:t>essas</a:t>
            </a:r>
            <a:r>
              <a:rPr lang="de-DE" dirty="0"/>
              <a:t> </a:t>
            </a:r>
            <a:r>
              <a:rPr lang="de-DE" dirty="0" err="1"/>
              <a:t>equipes</a:t>
            </a:r>
            <a:r>
              <a:rPr lang="de-DE" dirty="0"/>
              <a:t> </a:t>
            </a:r>
            <a:r>
              <a:rPr lang="de-DE" dirty="0" err="1"/>
              <a:t>pequenas</a:t>
            </a:r>
            <a:r>
              <a:rPr lang="de-DE" dirty="0"/>
              <a:t> </a:t>
            </a:r>
            <a:r>
              <a:rPr lang="de-DE" dirty="0" err="1"/>
              <a:t>com</a:t>
            </a:r>
            <a:r>
              <a:rPr lang="de-DE" dirty="0"/>
              <a:t> o </a:t>
            </a:r>
            <a:r>
              <a:rPr lang="de-DE" dirty="0" err="1"/>
              <a:t>Scrum</a:t>
            </a:r>
            <a:r>
              <a:rPr lang="de-DE" dirty="0"/>
              <a:t> do Rugby  </a:t>
            </a:r>
            <a:r>
              <a:rPr lang="de-DE" dirty="0" err="1"/>
              <a:t>enfatizando</a:t>
            </a:r>
            <a:r>
              <a:rPr lang="de-DE" dirty="0"/>
              <a:t> o </a:t>
            </a:r>
            <a:r>
              <a:rPr lang="de-DE" dirty="0" err="1"/>
              <a:t>conceito</a:t>
            </a:r>
            <a:r>
              <a:rPr lang="de-DE" dirty="0"/>
              <a:t> de time.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A0001-5397-4296-9396-C8EB9B5412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Harvard_Business_Re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1600" y="1223216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Scrum e Agile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A36243-E3D0-4520-A7A1-DAEAAA1A6A2C}"/>
              </a:ext>
            </a:extLst>
          </p:cNvPr>
          <p:cNvSpPr txBox="1"/>
          <p:nvPr/>
        </p:nvSpPr>
        <p:spPr>
          <a:xfrm>
            <a:off x="5458938" y="4353344"/>
            <a:ext cx="50077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dirty="0"/>
              <a:t>Treinamento:  </a:t>
            </a:r>
            <a:r>
              <a:rPr lang="de-DE">
                <a:ea typeface="+mn-lt"/>
                <a:cs typeface="+mn-lt"/>
              </a:rPr>
              <a:t>Angular, Node e Java – Capgemini </a:t>
            </a:r>
            <a:endParaRPr lang="de-DE" dirty="0">
              <a:ea typeface="+mn-lt"/>
              <a:cs typeface="+mn-lt"/>
            </a:endParaRPr>
          </a:p>
          <a:p>
            <a:pPr algn="r"/>
            <a:r>
              <a:rPr lang="de-DE"/>
              <a:t>Instrutor: Ivan J. Borchardt</a:t>
            </a:r>
          </a:p>
          <a:p>
            <a:pPr algn="r"/>
            <a:r>
              <a:rPr lang="de-DE"/>
              <a:t>©2021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A81D79F-8BEE-4D02-BB40-B2155AD5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4451" y="5715000"/>
            <a:ext cx="24574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9D277-5F7F-412A-8A28-9DF04B55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ARtefatos do Scrum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A9326-DD5C-41A1-ACAA-5B0DCD83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600" dirty="0">
                <a:latin typeface="Tw Cen MT" panose="020B0602020104020603"/>
              </a:rPr>
              <a:t>Lista de Requisitos do Produto</a:t>
            </a:r>
          </a:p>
          <a:p>
            <a:r>
              <a:rPr lang="de-DE" sz="3600" dirty="0">
                <a:latin typeface="Tw Cen MT" panose="020B0602020104020603"/>
              </a:rPr>
              <a:t>Lista de Requisitos do Sprint</a:t>
            </a:r>
          </a:p>
          <a:p>
            <a:r>
              <a:rPr lang="de-DE" sz="3600" dirty="0">
                <a:latin typeface="Tw Cen MT" panose="020B0602020104020603"/>
              </a:rPr>
              <a:t>Incrementos</a:t>
            </a:r>
          </a:p>
          <a:p>
            <a:pPr marL="457200" lvl="1" indent="0">
              <a:buNone/>
            </a:pPr>
            <a:endParaRPr lang="de-DE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10004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a typeface="+mj-lt"/>
                <a:cs typeface="+mj-lt"/>
              </a:rPr>
              <a:t>Lista de Requisitos do Produto (Product backlog)</a:t>
            </a:r>
            <a:endParaRPr lang="de-DE" sz="3200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FB36B5EA-2A89-44A9-8DB3-953135C4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64" y="1936177"/>
            <a:ext cx="9500558" cy="42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7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a typeface="+mj-lt"/>
                <a:cs typeface="+mj-lt"/>
              </a:rPr>
              <a:t>Lista de Requisitos do Produto (Product backlog)</a:t>
            </a:r>
            <a:endParaRPr lang="de-DE" sz="3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9416F1-133D-4A7B-8080-ADE9F1AD79E6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>
                <a:latin typeface="Tw Cen MT" panose="020B0602020104020603"/>
              </a:rPr>
              <a:t>Lista de requisitos do produto.</a:t>
            </a:r>
          </a:p>
          <a:p>
            <a:r>
              <a:rPr lang="de-DE" sz="3600" dirty="0">
                <a:latin typeface="Tw Cen MT" panose="020B0602020104020603"/>
              </a:rPr>
              <a:t>Lista </a:t>
            </a:r>
            <a:r>
              <a:rPr lang="de-DE" sz="3600" dirty="0"/>
              <a:t>priorizada e ordenada.</a:t>
            </a:r>
          </a:p>
          <a:p>
            <a:pPr marL="0" indent="0">
              <a:buNone/>
            </a:pPr>
            <a:endParaRPr lang="de-DE" sz="3600" dirty="0">
              <a:latin typeface="Tw Cen MT" panose="020B0602020104020603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51684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a typeface="+mj-lt"/>
                <a:cs typeface="+mj-lt"/>
              </a:rPr>
              <a:t>Lista de Requisitos do Produto (Product backlog)</a:t>
            </a:r>
            <a:endParaRPr lang="de-DE" sz="3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9416F1-133D-4A7B-8080-ADE9F1AD79E6}"/>
              </a:ext>
            </a:extLst>
          </p:cNvPr>
          <p:cNvSpPr txBox="1">
            <a:spLocks/>
          </p:cNvSpPr>
          <p:nvPr/>
        </p:nvSpPr>
        <p:spPr>
          <a:xfrm>
            <a:off x="1040744" y="3096775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600" u="sng" dirty="0">
                <a:latin typeface="Tw Cen MT" panose="020B0602020104020603"/>
              </a:rPr>
              <a:t>Requisitos Funcionais vs. Requisitos N</a:t>
            </a:r>
            <a:r>
              <a:rPr lang="pt-BR" sz="3600" u="sng" dirty="0" err="1">
                <a:latin typeface="Tw Cen MT" panose="020B0602020104020603"/>
              </a:rPr>
              <a:t>ão</a:t>
            </a:r>
            <a:r>
              <a:rPr lang="pt-BR" sz="3600" u="sng" dirty="0">
                <a:latin typeface="Tw Cen MT" panose="020B0602020104020603"/>
              </a:rPr>
              <a:t> Funcionais </a:t>
            </a:r>
            <a:endParaRPr lang="de-DE" sz="3600" u="sng" dirty="0">
              <a:latin typeface="Tw Cen MT" panose="020B0602020104020603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64711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a typeface="+mj-lt"/>
                <a:cs typeface="+mj-lt"/>
              </a:rPr>
              <a:t>Lista de Requisitos do Produto (Product backlog)</a:t>
            </a:r>
            <a:endParaRPr lang="de-DE" sz="3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9416F1-133D-4A7B-8080-ADE9F1AD79E6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u="sng" dirty="0"/>
              <a:t>Requisitos Funcionais</a:t>
            </a:r>
            <a:r>
              <a:rPr lang="de-DE" sz="3600" dirty="0">
                <a:latin typeface="Tw Cen MT" panose="020B0602020104020603"/>
              </a:rPr>
              <a:t>: </a:t>
            </a:r>
            <a:r>
              <a:rPr lang="pt-BR" sz="2800" dirty="0"/>
              <a:t>De uma maneira geral, são funções do produto que podem ser descritas, </a:t>
            </a:r>
            <a:r>
              <a:rPr lang="pt-BR" sz="2800" b="1" dirty="0"/>
              <a:t>priorizadas e estimadas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r>
              <a:rPr lang="pt-BR" sz="2800" dirty="0"/>
              <a:t>** Requisitos também são conhecidos no mundo ágil como </a:t>
            </a:r>
            <a:r>
              <a:rPr lang="pt-BR" sz="2800" b="1" u="sng" dirty="0"/>
              <a:t>histórias</a:t>
            </a:r>
            <a:endParaRPr lang="de-DE" sz="4400" u="sng" dirty="0">
              <a:latin typeface="Tw Cen MT" panose="020B0602020104020603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881994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a typeface="+mj-lt"/>
                <a:cs typeface="+mj-lt"/>
              </a:rPr>
              <a:t>Lista de Requisitos do Produto (Product backlog)</a:t>
            </a:r>
            <a:endParaRPr lang="de-DE" sz="3200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6BA052C-6A0F-4581-BC0D-1E8F27596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Histórias</a:t>
            </a:r>
            <a:endParaRPr lang="en-US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E99D135B-2A4A-4D80-8E5D-5D2B34EF1D6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/>
              <a:t>Uma história, para ser considerada completa, precisa ser formada por essas três partes: </a:t>
            </a:r>
            <a:r>
              <a:rPr lang="pt-BR" b="1" dirty="0"/>
              <a:t>quem, o que e por que.</a:t>
            </a:r>
            <a:endParaRPr lang="en-US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B16F8F9-7691-48CE-8DB4-FC33C53D0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F0A2A192-88F7-4143-90FC-9791D182F07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ACD3DDE-F30A-4DDB-AE3A-0A1C3FE3A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FCD0429-2D72-470E-8ADF-3329526484A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9416F1-133D-4A7B-8080-ADE9F1AD79E6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DE" dirty="0">
              <a:latin typeface="Tw Cen MT" panose="020B0602020104020603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20FA30-7E5D-40AF-B03D-F8647357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11" y="1962944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2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a typeface="+mj-lt"/>
                <a:cs typeface="+mj-lt"/>
              </a:rPr>
              <a:t>Lista de Requisitos do Produto (Product backlog)</a:t>
            </a:r>
            <a:endParaRPr lang="de-DE" sz="3200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6BA052C-6A0F-4581-BC0D-1E8F27596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Histórias</a:t>
            </a:r>
            <a:endParaRPr lang="en-US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E99D135B-2A4A-4D80-8E5D-5D2B34EF1D6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/>
              <a:t>Entretanto, não é uma receita de bolo. Podemos descrever requisitos de outras formas...</a:t>
            </a:r>
            <a:endParaRPr lang="en-US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9416F1-133D-4A7B-8080-ADE9F1AD79E6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DE" dirty="0">
              <a:latin typeface="Tw Cen MT" panose="020B0602020104020603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07CEE0-CCD7-41CB-ABC6-EA3BE16A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606" y="2867025"/>
            <a:ext cx="6667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8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a typeface="+mj-lt"/>
                <a:cs typeface="+mj-lt"/>
              </a:rPr>
              <a:t>Lista de Requisitos do Produto (Product backlog)</a:t>
            </a:r>
            <a:endParaRPr lang="de-DE" sz="3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9416F1-133D-4A7B-8080-ADE9F1AD79E6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600" u="sng" dirty="0"/>
              <a:t>Requisitos N</a:t>
            </a:r>
            <a:r>
              <a:rPr lang="pt-BR" sz="3600" u="sng" dirty="0" err="1"/>
              <a:t>ão</a:t>
            </a:r>
            <a:r>
              <a:rPr lang="pt-BR" sz="3600" u="sng" dirty="0"/>
              <a:t> Funcionais</a:t>
            </a:r>
            <a:r>
              <a:rPr lang="de-DE" sz="3600" dirty="0">
                <a:latin typeface="Tw Cen MT" panose="020B0602020104020603"/>
              </a:rPr>
              <a:t>: </a:t>
            </a:r>
            <a:r>
              <a:rPr lang="pt-BR" sz="2800" dirty="0"/>
              <a:t>São aspectos subjetivos relacionados à história. </a:t>
            </a:r>
          </a:p>
          <a:p>
            <a:pPr marL="0" indent="0">
              <a:buNone/>
            </a:pPr>
            <a:r>
              <a:rPr lang="pt-BR" sz="2800" b="1" dirty="0"/>
              <a:t>Exemplo</a:t>
            </a:r>
            <a:r>
              <a:rPr lang="de-DE" sz="2800" b="1" dirty="0"/>
              <a:t>:</a:t>
            </a:r>
            <a:r>
              <a:rPr lang="pt-BR" sz="2800" b="1" dirty="0"/>
              <a:t> </a:t>
            </a:r>
            <a:r>
              <a:rPr lang="pt-BR" sz="2800" dirty="0"/>
              <a:t>consulta a posição atualizada do acervo de filmes com tempo de resposta satisfatório.</a:t>
            </a:r>
            <a:endParaRPr lang="de-DE" sz="2800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50625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a typeface="+mj-lt"/>
                <a:cs typeface="+mj-lt"/>
              </a:rPr>
              <a:t>Lista de Requisitos do Produto (Product backlog)</a:t>
            </a:r>
            <a:endParaRPr lang="de-DE" sz="3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9416F1-133D-4A7B-8080-ADE9F1AD79E6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- A dúvida usual neste tipo de requisito é: o que é tempo de resposta satisfatório? Trata-se de uma condição que pode gerar várias interpretações.</a:t>
            </a:r>
          </a:p>
          <a:p>
            <a:pPr marL="0" indent="0">
              <a:buNone/>
            </a:pPr>
            <a:r>
              <a:rPr lang="pt-BR" dirty="0"/>
              <a:t>- Para resolver este problema é transformar um requisito não funcional, ou a parte não funcional do requisito, em algo funcional (objetivo).</a:t>
            </a:r>
          </a:p>
          <a:p>
            <a:pPr marL="0" indent="0">
              <a:buNone/>
            </a:pPr>
            <a:r>
              <a:rPr lang="pt-BR" dirty="0"/>
              <a:t>- Para tanto, precisamos definir o que é “tempo de resposta satisfatório”.</a:t>
            </a:r>
            <a:endParaRPr lang="pt-BR" sz="2800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3846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a typeface="+mj-lt"/>
                <a:cs typeface="+mj-lt"/>
              </a:rPr>
              <a:t>Lista de Requisitos do Produto (Product backlog)</a:t>
            </a:r>
            <a:endParaRPr lang="de-DE" sz="3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9416F1-133D-4A7B-8080-ADE9F1AD79E6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1609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>
                <a:latin typeface="Tw Cen MT" panose="020B0602020104020603"/>
              </a:rPr>
              <a:t>Critérios para o </a:t>
            </a:r>
            <a:r>
              <a:rPr lang="pt-BR" sz="2800" dirty="0" err="1">
                <a:latin typeface="Tw Cen MT" panose="020B0602020104020603"/>
              </a:rPr>
              <a:t>Product</a:t>
            </a:r>
            <a:r>
              <a:rPr lang="pt-BR" sz="2800" dirty="0">
                <a:latin typeface="Tw Cen MT" panose="020B0602020104020603"/>
              </a:rPr>
              <a:t> Backlog</a:t>
            </a:r>
          </a:p>
          <a:p>
            <a:pPr marL="0" indent="0">
              <a:buNone/>
            </a:pPr>
            <a:r>
              <a:rPr lang="pt-BR" dirty="0"/>
              <a:t>Segundo o modelo INVEST, criado por Bill Wake, para um requisito fazer parte do Backlog do Produto, deve respeitar os seguintes critérios:</a:t>
            </a:r>
          </a:p>
          <a:p>
            <a:pPr marL="0" indent="0">
              <a:buNone/>
            </a:pPr>
            <a:endParaRPr lang="pt-BR" sz="2800" dirty="0">
              <a:latin typeface="Tw Cen MT" panose="020B0602020104020603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699534-5AF4-4DDA-A9B8-C474D6975B2E}"/>
              </a:ext>
            </a:extLst>
          </p:cNvPr>
          <p:cNvSpPr txBox="1"/>
          <p:nvPr/>
        </p:nvSpPr>
        <p:spPr>
          <a:xfrm>
            <a:off x="1476972" y="4355284"/>
            <a:ext cx="9905997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 </a:t>
            </a:r>
            <a:r>
              <a:rPr lang="en-US" sz="2400" b="1" dirty="0" err="1"/>
              <a:t>independente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 </a:t>
            </a:r>
            <a:r>
              <a:rPr lang="en-US" sz="2400" b="1" dirty="0" err="1"/>
              <a:t>negociável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 </a:t>
            </a:r>
            <a:r>
              <a:rPr lang="en-US" sz="2400" b="1" dirty="0" err="1"/>
              <a:t>priorizado</a:t>
            </a:r>
            <a:r>
              <a:rPr lang="en-US" sz="2400" b="1" dirty="0"/>
              <a:t> (Valuable)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 </a:t>
            </a:r>
            <a:r>
              <a:rPr lang="en-US" sz="2400" b="1" dirty="0" err="1"/>
              <a:t>estimado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 </a:t>
            </a:r>
            <a:r>
              <a:rPr lang="en-US" sz="2400" b="1" dirty="0" err="1"/>
              <a:t>pequeno</a:t>
            </a:r>
            <a:r>
              <a:rPr lang="en-US" sz="2400" b="1" dirty="0"/>
              <a:t> (Small)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 </a:t>
            </a:r>
            <a:r>
              <a:rPr lang="en-US" sz="2400" b="1" dirty="0" err="1"/>
              <a:t>inspecionado</a:t>
            </a:r>
            <a:r>
              <a:rPr lang="en-US" sz="2400" b="1" dirty="0"/>
              <a:t> (testable)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E225291-03A2-468D-BF59-099C51DE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Lucida Sans Unicode"/>
                <a:cs typeface="Lucida Sans Unicode"/>
              </a:rPr>
              <a:t>Lean – </a:t>
            </a:r>
            <a:r>
              <a:rPr lang="en-US" sz="2800" dirty="0" err="1">
                <a:latin typeface="Lucida Sans Unicode"/>
                <a:cs typeface="Lucida Sans Unicode"/>
              </a:rPr>
              <a:t>aGILE</a:t>
            </a:r>
            <a:r>
              <a:rPr lang="en-US" sz="2800" dirty="0">
                <a:latin typeface="Lucida Sans Unicode"/>
                <a:cs typeface="Lucida Sans Unicode"/>
              </a:rPr>
              <a:t> - </a:t>
            </a:r>
            <a:r>
              <a:rPr lang="en-US" sz="2800" dirty="0" err="1">
                <a:latin typeface="Lucida Sans Unicode"/>
                <a:cs typeface="Lucida Sans Unicode"/>
              </a:rPr>
              <a:t>sCRUM</a:t>
            </a:r>
            <a:r>
              <a:rPr lang="en-US" sz="2800" dirty="0">
                <a:latin typeface="Lucida Sans Unicode"/>
                <a:cs typeface="Lucida Sans Unicode"/>
              </a:rPr>
              <a:t> 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A6832-3805-4EB7-8BC5-E60CB0FD3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7EB1E504-DB1C-45D6-B3CA-3DB109111C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t="15824" b="15824"/>
          <a:stretch/>
        </p:blipFill>
        <p:spPr>
          <a:xfrm>
            <a:off x="418563" y="2249890"/>
            <a:ext cx="5456279" cy="18181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" name="Grafik 10" descr="Ein Bild, das Tisch enthält.&#10;&#10;Beschreibung automatisch generiert.">
            <a:extLst>
              <a:ext uri="{FF2B5EF4-FFF2-40B4-BE49-F238E27FC236}">
                <a16:creationId xmlns:a16="http://schemas.microsoft.com/office/drawing/2014/main" id="{B500FAF3-6F8C-42DB-95E8-22CAA0186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8146" y="2583468"/>
            <a:ext cx="5501425" cy="114371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B6FD29B-E175-4CC3-B8F2-8DEFAC254C06}"/>
              </a:ext>
            </a:extLst>
          </p:cNvPr>
          <p:cNvSpPr txBox="1"/>
          <p:nvPr/>
        </p:nvSpPr>
        <p:spPr>
          <a:xfrm>
            <a:off x="527050" y="223021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800" b="1" dirty="0"/>
              <a:t>Lean</a:t>
            </a:r>
          </a:p>
        </p:txBody>
      </p:sp>
      <p:pic>
        <p:nvPicPr>
          <p:cNvPr id="56" name="Grafik 57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0A271FB-1E1A-46D6-8A3E-FFF497562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443" y="4559853"/>
            <a:ext cx="11125199" cy="17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6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>
                <a:ea typeface="+mj-lt"/>
                <a:cs typeface="+mj-lt"/>
              </a:rPr>
              <a:t>Lista de Requisitos do Sprint</a:t>
            </a:r>
            <a:endParaRPr lang="de-DE" sz="3200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134C95AC-3BC9-4230-A559-4C97A285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8" y="1939289"/>
            <a:ext cx="9917501" cy="45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6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>
                <a:ea typeface="+mj-lt"/>
                <a:cs typeface="+mj-lt"/>
              </a:rPr>
              <a:t>Lista de Requisitos do Sprint</a:t>
            </a:r>
            <a:endParaRPr lang="de-DE" sz="3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12D8E0-C7CC-46B7-985E-092F093C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itens da lista de requisitos do Sprint devem ser desenvolvidos, testados, documentados e integrados afim de cumprir o compromisso.</a:t>
            </a:r>
          </a:p>
          <a:p>
            <a:r>
              <a:rPr lang="pt-BR" dirty="0"/>
              <a:t>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 ajuda a equipe a criar a meta do Sprint durante a reunião de planejamento do Sprint.</a:t>
            </a:r>
          </a:p>
          <a:p>
            <a:r>
              <a:rPr lang="pt-BR" dirty="0"/>
              <a:t>Somente a equipe de desenvolvimento pode alterar a lista de requisitos do Sprint durante sua execução.</a:t>
            </a:r>
          </a:p>
          <a:p>
            <a:r>
              <a:rPr lang="pt-BR" dirty="0"/>
              <a:t>A lista de requisitos do Sprint mostra todas as tarefas e os seus status atuais.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3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1FC94-27E4-4701-975C-9E0F35A5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KANBAN e Scrum...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AACC9-F52A-4015-92A4-5DE5B8A7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err="1"/>
              <a:t>Kanban</a:t>
            </a:r>
            <a:r>
              <a:rPr lang="pt-BR" dirty="0"/>
              <a:t> é um termo japonês que significa “cartão”. O sistema recebeu esse nome pela própria empresa que o desenvolveu, a Toyota.</a:t>
            </a:r>
          </a:p>
          <a:p>
            <a:pPr fontAlgn="base"/>
            <a:r>
              <a:rPr lang="pt-BR" dirty="0"/>
              <a:t>Ele nada mais é do que um sistema </a:t>
            </a:r>
            <a:r>
              <a:rPr lang="pt-BR" b="1" dirty="0"/>
              <a:t>ágil</a:t>
            </a:r>
            <a:r>
              <a:rPr lang="pt-BR" dirty="0"/>
              <a:t> e </a:t>
            </a:r>
            <a:r>
              <a:rPr lang="pt-BR" b="1" dirty="0"/>
              <a:t>visual</a:t>
            </a:r>
            <a:r>
              <a:rPr lang="pt-BR" dirty="0"/>
              <a:t> para controle de produção ou gestão de tarefas.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1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1FC94-27E4-4701-975C-9E0F35A5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KANBAN e Scrum...</a:t>
            </a:r>
            <a:endParaRPr lang="en-US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0EE2DF-6A13-4792-B0FA-7F219D96A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051" y="1749175"/>
            <a:ext cx="6892749" cy="472153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C42BD7-0280-48C0-A0D9-BCEA8038BCA9}"/>
              </a:ext>
            </a:extLst>
          </p:cNvPr>
          <p:cNvSpPr txBox="1"/>
          <p:nvPr/>
        </p:nvSpPr>
        <p:spPr>
          <a:xfrm>
            <a:off x="755010" y="2265028"/>
            <a:ext cx="3322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simplificado de uso do </a:t>
            </a:r>
            <a:r>
              <a:rPr lang="pt-BR" dirty="0" err="1"/>
              <a:t>kanban</a:t>
            </a:r>
            <a:r>
              <a:rPr lang="pt-BR" dirty="0"/>
              <a:t> para desenvolvimento de um software de controle de empréstimos de uma biblioteca, utilizando Scrum.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1FC94-27E4-4701-975C-9E0F35A5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KANBAN e Scrum...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C42BD7-0280-48C0-A0D9-BCEA8038BCA9}"/>
              </a:ext>
            </a:extLst>
          </p:cNvPr>
          <p:cNvSpPr txBox="1"/>
          <p:nvPr/>
        </p:nvSpPr>
        <p:spPr>
          <a:xfrm>
            <a:off x="1434518" y="4574687"/>
            <a:ext cx="3322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Ferramentas </a:t>
            </a:r>
            <a:r>
              <a:rPr lang="pt-BR" dirty="0" err="1"/>
              <a:t>Kanban</a:t>
            </a:r>
            <a:r>
              <a:rPr lang="pt-BR" dirty="0"/>
              <a:t>: 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Quadro </a:t>
            </a:r>
            <a:r>
              <a:rPr lang="pt-BR" dirty="0" err="1"/>
              <a:t>Kanban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Trello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Jira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Asana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Mondey</a:t>
            </a:r>
            <a:r>
              <a:rPr lang="pt-BR" dirty="0"/>
              <a:t> 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887A561-0D94-44E8-9DA5-452034ABD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757" y="1614931"/>
            <a:ext cx="9168481" cy="2947012"/>
          </a:xfrm>
        </p:spPr>
      </p:pic>
    </p:spTree>
    <p:extLst>
      <p:ext uri="{BB962C8B-B14F-4D97-AF65-F5344CB8AC3E}">
        <p14:creationId xmlns:p14="http://schemas.microsoft.com/office/powerpoint/2010/main" val="2452608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>
                <a:ea typeface="+mj-lt"/>
                <a:cs typeface="+mj-lt"/>
              </a:rPr>
              <a:t>INcrementos</a:t>
            </a:r>
            <a:endParaRPr lang="de-DE" sz="32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89D35-6B31-4746-9260-8C526FE73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É </a:t>
            </a:r>
            <a:r>
              <a:rPr lang="de-DE" b="1">
                <a:ea typeface="+mn-lt"/>
                <a:cs typeface="+mn-lt"/>
              </a:rPr>
              <a:t>o artefato mais importante do Scrum!</a:t>
            </a:r>
            <a:endParaRPr lang="de-DE" dirty="0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A equipe de desenvolvimento produz um incremento potencialmente utilizável em cada Sprint.</a:t>
            </a:r>
          </a:p>
          <a:p>
            <a:r>
              <a:rPr lang="de-DE">
                <a:ea typeface="+mn-lt"/>
                <a:cs typeface="+mn-lt"/>
              </a:rPr>
              <a:t>Esse incremento deve estar alinhado à </a:t>
            </a:r>
            <a:r>
              <a:rPr lang="de-DE" b="1">
                <a:ea typeface="+mn-lt"/>
                <a:cs typeface="+mn-lt"/>
              </a:rPr>
              <a:t>Definição de Conclusão</a:t>
            </a:r>
            <a:r>
              <a:rPr lang="de-DE">
                <a:ea typeface="+mn-lt"/>
                <a:cs typeface="+mn-lt"/>
              </a:rPr>
              <a:t> da equipe de desenvolvimento e deve ser aceito pelo Dono do Produto.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635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Eventos do Scrum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82B08667-0CAF-4AFB-B774-727A83AC6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817" y="1830672"/>
            <a:ext cx="10085716" cy="4465607"/>
          </a:xfrm>
        </p:spPr>
      </p:pic>
    </p:spTree>
    <p:extLst>
      <p:ext uri="{BB962C8B-B14F-4D97-AF65-F5344CB8AC3E}">
        <p14:creationId xmlns:p14="http://schemas.microsoft.com/office/powerpoint/2010/main" val="2864666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E700-029A-4125-AFFA-615B19F4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Eventos do Scrum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82B08667-0CAF-4AFB-B774-727A83AC6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817" y="1830672"/>
            <a:ext cx="10085716" cy="4465607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B18A338-FD7B-4A0A-9867-1C53FDC9C4C5}"/>
              </a:ext>
            </a:extLst>
          </p:cNvPr>
          <p:cNvSpPr txBox="1"/>
          <p:nvPr/>
        </p:nvSpPr>
        <p:spPr>
          <a:xfrm>
            <a:off x="3328011" y="2416936"/>
            <a:ext cx="3118833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Time-box </a:t>
            </a:r>
            <a:r>
              <a:rPr lang="de-DE" dirty="0" err="1">
                <a:solidFill>
                  <a:schemeClr val="bg1"/>
                </a:solidFill>
              </a:rPr>
              <a:t>base</a:t>
            </a:r>
            <a:r>
              <a:rPr lang="de-DE" dirty="0">
                <a:solidFill>
                  <a:schemeClr val="bg1"/>
                </a:solidFill>
              </a:rPr>
              <a:t> (</a:t>
            </a:r>
            <a:r>
              <a:rPr lang="de-DE" dirty="0" err="1">
                <a:solidFill>
                  <a:schemeClr val="bg1"/>
                </a:solidFill>
              </a:rPr>
              <a:t>até</a:t>
            </a:r>
            <a:r>
              <a:rPr lang="de-DE" dirty="0">
                <a:solidFill>
                  <a:schemeClr val="bg1"/>
                </a:solidFill>
              </a:rPr>
              <a:t> 4 </a:t>
            </a:r>
            <a:r>
              <a:rPr lang="de-DE" dirty="0" err="1">
                <a:solidFill>
                  <a:schemeClr val="bg1"/>
                </a:solidFill>
              </a:rPr>
              <a:t>semanas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FB7341D4-CD80-4C7D-B90D-B0F61BAE583E}"/>
              </a:ext>
            </a:extLst>
          </p:cNvPr>
          <p:cNvCxnSpPr/>
          <p:nvPr/>
        </p:nvCxnSpPr>
        <p:spPr>
          <a:xfrm flipV="1">
            <a:off x="3442012" y="2739040"/>
            <a:ext cx="214648" cy="214649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4DDA17E-582C-4BCB-8C31-2F569479C779}"/>
              </a:ext>
            </a:extLst>
          </p:cNvPr>
          <p:cNvSpPr txBox="1"/>
          <p:nvPr/>
        </p:nvSpPr>
        <p:spPr>
          <a:xfrm>
            <a:off x="9363938" y="2497168"/>
            <a:ext cx="3118833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Time-box: 2,5%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3A5A82D-01C6-4BAB-8860-A548335CC3F9}"/>
              </a:ext>
            </a:extLst>
          </p:cNvPr>
          <p:cNvCxnSpPr>
            <a:cxnSpLocks/>
          </p:cNvCxnSpPr>
          <p:nvPr/>
        </p:nvCxnSpPr>
        <p:spPr>
          <a:xfrm flipV="1">
            <a:off x="9428594" y="2784195"/>
            <a:ext cx="214648" cy="214649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074B481-0322-401C-B7D4-EF6738FE6C66}"/>
              </a:ext>
            </a:extLst>
          </p:cNvPr>
          <p:cNvSpPr txBox="1"/>
          <p:nvPr/>
        </p:nvSpPr>
        <p:spPr>
          <a:xfrm>
            <a:off x="9661302" y="3263878"/>
            <a:ext cx="3118833" cy="147732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E18405"/>
                </a:solidFill>
              </a:rPr>
              <a:t>Equipe </a:t>
            </a:r>
            <a:r>
              <a:rPr lang="de-DE" dirty="0" err="1">
                <a:solidFill>
                  <a:srgbClr val="E18405"/>
                </a:solidFill>
              </a:rPr>
              <a:t>Desenv</a:t>
            </a:r>
            <a:r>
              <a:rPr lang="de-DE" dirty="0">
                <a:solidFill>
                  <a:srgbClr val="E18405"/>
                </a:solidFill>
              </a:rPr>
              <a:t>.</a:t>
            </a:r>
          </a:p>
          <a:p>
            <a:r>
              <a:rPr lang="de-DE" dirty="0" err="1">
                <a:solidFill>
                  <a:srgbClr val="E18405"/>
                </a:solidFill>
              </a:rPr>
              <a:t>Scrum</a:t>
            </a:r>
            <a:r>
              <a:rPr lang="de-DE" dirty="0">
                <a:solidFill>
                  <a:srgbClr val="E18405"/>
                </a:solidFill>
              </a:rPr>
              <a:t> Master</a:t>
            </a:r>
          </a:p>
          <a:p>
            <a:r>
              <a:rPr lang="de-DE" dirty="0" err="1">
                <a:solidFill>
                  <a:srgbClr val="E18405"/>
                </a:solidFill>
              </a:rPr>
              <a:t>Product</a:t>
            </a:r>
            <a:r>
              <a:rPr lang="de-DE" dirty="0">
                <a:solidFill>
                  <a:srgbClr val="E18405"/>
                </a:solidFill>
              </a:rPr>
              <a:t> </a:t>
            </a:r>
            <a:r>
              <a:rPr lang="de-DE" dirty="0" err="1">
                <a:solidFill>
                  <a:srgbClr val="E18405"/>
                </a:solidFill>
              </a:rPr>
              <a:t>Owner</a:t>
            </a:r>
            <a:endParaRPr lang="de-DE">
              <a:solidFill>
                <a:srgbClr val="E18405"/>
              </a:solidFill>
            </a:endParaRPr>
          </a:p>
          <a:p>
            <a:r>
              <a:rPr lang="de-DE" dirty="0" err="1">
                <a:solidFill>
                  <a:srgbClr val="E18405"/>
                </a:solidFill>
              </a:rPr>
              <a:t>Cliente</a:t>
            </a:r>
            <a:r>
              <a:rPr lang="de-DE" dirty="0">
                <a:solidFill>
                  <a:srgbClr val="E18405"/>
                </a:solidFill>
              </a:rPr>
              <a:t> </a:t>
            </a:r>
          </a:p>
          <a:p>
            <a:r>
              <a:rPr lang="de-DE" dirty="0" err="1">
                <a:solidFill>
                  <a:srgbClr val="E18405"/>
                </a:solidFill>
              </a:rPr>
              <a:t>Usuários</a:t>
            </a:r>
            <a:r>
              <a:rPr lang="de-DE" dirty="0">
                <a:solidFill>
                  <a:srgbClr val="E18405"/>
                </a:solidFill>
              </a:rPr>
              <a:t>, </a:t>
            </a:r>
            <a:r>
              <a:rPr lang="de-DE" dirty="0" err="1">
                <a:solidFill>
                  <a:srgbClr val="E18405"/>
                </a:solidFill>
              </a:rPr>
              <a:t>etc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50DE07A-40F8-416B-AF54-599DF939540C}"/>
              </a:ext>
            </a:extLst>
          </p:cNvPr>
          <p:cNvCxnSpPr>
            <a:cxnSpLocks/>
          </p:cNvCxnSpPr>
          <p:nvPr/>
        </p:nvCxnSpPr>
        <p:spPr>
          <a:xfrm>
            <a:off x="9475058" y="3593575"/>
            <a:ext cx="233232" cy="138472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D5D582C-B9A0-48EA-A18E-82F958962DD8}"/>
              </a:ext>
            </a:extLst>
          </p:cNvPr>
          <p:cNvSpPr txBox="1"/>
          <p:nvPr/>
        </p:nvSpPr>
        <p:spPr>
          <a:xfrm>
            <a:off x="7282375" y="3881778"/>
            <a:ext cx="3118833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Apresentar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o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trabalho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realizado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...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4FFDB9D-70E4-4E6C-B6BC-1717CE43D50D}"/>
              </a:ext>
            </a:extLst>
          </p:cNvPr>
          <p:cNvCxnSpPr>
            <a:cxnSpLocks/>
          </p:cNvCxnSpPr>
          <p:nvPr/>
        </p:nvCxnSpPr>
        <p:spPr>
          <a:xfrm flipH="1">
            <a:off x="8379436" y="3732966"/>
            <a:ext cx="212816" cy="194227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FD33D5A-874A-4B3A-A25D-940791FE67A8}"/>
              </a:ext>
            </a:extLst>
          </p:cNvPr>
          <p:cNvSpPr txBox="1"/>
          <p:nvPr/>
        </p:nvSpPr>
        <p:spPr>
          <a:xfrm>
            <a:off x="3760448" y="5317561"/>
            <a:ext cx="3118833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Equipe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Desenv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Scrum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Master</a:t>
            </a:r>
          </a:p>
          <a:p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Product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Owner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42ABDE0-0630-4CFE-9E1A-40589558A35A}"/>
              </a:ext>
            </a:extLst>
          </p:cNvPr>
          <p:cNvCxnSpPr>
            <a:cxnSpLocks/>
          </p:cNvCxnSpPr>
          <p:nvPr/>
        </p:nvCxnSpPr>
        <p:spPr>
          <a:xfrm>
            <a:off x="3537033" y="5712306"/>
            <a:ext cx="233232" cy="138472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F167D5E-2DA7-4259-B55B-89CA07538C6D}"/>
              </a:ext>
            </a:extLst>
          </p:cNvPr>
          <p:cNvSpPr txBox="1"/>
          <p:nvPr/>
        </p:nvSpPr>
        <p:spPr>
          <a:xfrm>
            <a:off x="3379448" y="4588021"/>
            <a:ext cx="3118833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Time-box: 5%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267202C-4699-49FD-BEE2-7BE965B2749F}"/>
              </a:ext>
            </a:extLst>
          </p:cNvPr>
          <p:cNvCxnSpPr>
            <a:cxnSpLocks/>
          </p:cNvCxnSpPr>
          <p:nvPr/>
        </p:nvCxnSpPr>
        <p:spPr>
          <a:xfrm flipV="1">
            <a:off x="3444106" y="4893634"/>
            <a:ext cx="214648" cy="214649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B3E1B02-654C-49AE-94B4-7B28A5CA1952}"/>
              </a:ext>
            </a:extLst>
          </p:cNvPr>
          <p:cNvSpPr txBox="1"/>
          <p:nvPr/>
        </p:nvSpPr>
        <p:spPr>
          <a:xfrm>
            <a:off x="1632424" y="4680948"/>
            <a:ext cx="1074443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"O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que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"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B8E885F-A7D0-44E2-8AEF-1B3A70965DAF}"/>
              </a:ext>
            </a:extLst>
          </p:cNvPr>
          <p:cNvCxnSpPr>
            <a:cxnSpLocks/>
          </p:cNvCxnSpPr>
          <p:nvPr/>
        </p:nvCxnSpPr>
        <p:spPr>
          <a:xfrm flipH="1" flipV="1">
            <a:off x="2302024" y="5033025"/>
            <a:ext cx="240693" cy="149599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41D5E63-D1F2-41B3-9D70-24FF9ED7B854}"/>
              </a:ext>
            </a:extLst>
          </p:cNvPr>
          <p:cNvSpPr txBox="1"/>
          <p:nvPr/>
        </p:nvSpPr>
        <p:spPr>
          <a:xfrm>
            <a:off x="1808985" y="5888996"/>
            <a:ext cx="110232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"Como"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C82C5CF-5850-494B-89F6-D36FC8283F24}"/>
              </a:ext>
            </a:extLst>
          </p:cNvPr>
          <p:cNvCxnSpPr>
            <a:cxnSpLocks/>
          </p:cNvCxnSpPr>
          <p:nvPr/>
        </p:nvCxnSpPr>
        <p:spPr>
          <a:xfrm flipV="1">
            <a:off x="2375447" y="5757853"/>
            <a:ext cx="214648" cy="214649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026C750-A868-4A48-8FF0-4B5E9A592484}"/>
              </a:ext>
            </a:extLst>
          </p:cNvPr>
          <p:cNvCxnSpPr>
            <a:cxnSpLocks/>
          </p:cNvCxnSpPr>
          <p:nvPr/>
        </p:nvCxnSpPr>
        <p:spPr>
          <a:xfrm flipV="1">
            <a:off x="6473520" y="3704170"/>
            <a:ext cx="214648" cy="214649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AB9595D-B9F6-4C04-8F4C-8D6995A521B5}"/>
              </a:ext>
            </a:extLst>
          </p:cNvPr>
          <p:cNvSpPr txBox="1"/>
          <p:nvPr/>
        </p:nvSpPr>
        <p:spPr>
          <a:xfrm>
            <a:off x="4401643" y="3826019"/>
            <a:ext cx="879297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15 min.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6022F59-EEB8-41F0-A9C8-60BA861CA086}"/>
              </a:ext>
            </a:extLst>
          </p:cNvPr>
          <p:cNvSpPr txBox="1"/>
          <p:nvPr/>
        </p:nvSpPr>
        <p:spPr>
          <a:xfrm>
            <a:off x="5888472" y="5456951"/>
            <a:ext cx="3118833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Equipe </a:t>
            </a:r>
            <a:r>
              <a:rPr lang="de-DE" dirty="0" err="1">
                <a:solidFill>
                  <a:srgbClr val="FF0000"/>
                </a:solidFill>
              </a:rPr>
              <a:t>Desenv</a:t>
            </a:r>
            <a:r>
              <a:rPr lang="de-DE" dirty="0">
                <a:solidFill>
                  <a:srgbClr val="FF0000"/>
                </a:solidFill>
              </a:rPr>
              <a:t>.</a:t>
            </a:r>
          </a:p>
          <a:p>
            <a:r>
              <a:rPr lang="de-DE" dirty="0" err="1">
                <a:solidFill>
                  <a:srgbClr val="FF0000"/>
                </a:solidFill>
              </a:rPr>
              <a:t>Scrum</a:t>
            </a:r>
            <a:r>
              <a:rPr lang="de-DE" dirty="0">
                <a:solidFill>
                  <a:srgbClr val="FF0000"/>
                </a:solidFill>
              </a:rPr>
              <a:t> Master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AD19631-B2FE-4ED6-9301-2DA018AA1B88}"/>
              </a:ext>
            </a:extLst>
          </p:cNvPr>
          <p:cNvCxnSpPr>
            <a:cxnSpLocks/>
          </p:cNvCxnSpPr>
          <p:nvPr/>
        </p:nvCxnSpPr>
        <p:spPr>
          <a:xfrm>
            <a:off x="6185447" y="5247672"/>
            <a:ext cx="47380" cy="249984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C36B9B8-2E57-42DC-9B31-4C93F7143E68}"/>
              </a:ext>
            </a:extLst>
          </p:cNvPr>
          <p:cNvCxnSpPr>
            <a:cxnSpLocks/>
          </p:cNvCxnSpPr>
          <p:nvPr/>
        </p:nvCxnSpPr>
        <p:spPr>
          <a:xfrm>
            <a:off x="5033155" y="4141842"/>
            <a:ext cx="233232" cy="138472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E2505DB-E750-4B63-B732-0EDDD9705107}"/>
              </a:ext>
            </a:extLst>
          </p:cNvPr>
          <p:cNvSpPr txBox="1"/>
          <p:nvPr/>
        </p:nvSpPr>
        <p:spPr>
          <a:xfrm>
            <a:off x="5944229" y="2827121"/>
            <a:ext cx="2830760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     O </a:t>
            </a:r>
            <a:r>
              <a:rPr lang="de-DE" sz="1600" dirty="0" err="1">
                <a:solidFill>
                  <a:srgbClr val="FF0000"/>
                </a:solidFill>
              </a:rPr>
              <a:t>que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eu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fiz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ontem</a:t>
            </a:r>
            <a:r>
              <a:rPr lang="de-DE" sz="1600" dirty="0">
                <a:solidFill>
                  <a:srgbClr val="FF0000"/>
                </a:solidFill>
              </a:rPr>
              <a:t> </a:t>
            </a:r>
          </a:p>
          <a:p>
            <a:r>
              <a:rPr lang="de-DE" sz="1600" dirty="0">
                <a:solidFill>
                  <a:srgbClr val="FF0000"/>
                </a:solidFill>
              </a:rPr>
              <a:t>      O </a:t>
            </a:r>
            <a:r>
              <a:rPr lang="de-DE" sz="1600" dirty="0" err="1">
                <a:solidFill>
                  <a:srgbClr val="FF0000"/>
                </a:solidFill>
              </a:rPr>
              <a:t>que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farei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hoje</a:t>
            </a:r>
            <a:endParaRPr lang="de-DE" sz="1600" dirty="0">
              <a:solidFill>
                <a:srgbClr val="FF0000"/>
              </a:solidFill>
            </a:endParaRPr>
          </a:p>
          <a:p>
            <a:r>
              <a:rPr lang="de-DE" sz="1600" dirty="0" err="1">
                <a:solidFill>
                  <a:srgbClr val="FF0000"/>
                </a:solidFill>
              </a:rPr>
              <a:t>Existe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algum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impedimento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96B22EE-7F5E-473E-A5F3-F41B9F1A0AE7}"/>
              </a:ext>
            </a:extLst>
          </p:cNvPr>
          <p:cNvSpPr txBox="1"/>
          <p:nvPr/>
        </p:nvSpPr>
        <p:spPr>
          <a:xfrm>
            <a:off x="9494035" y="4792459"/>
            <a:ext cx="172493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Time-box: 2,5%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2B3C8C9-6381-487E-B7E6-EEBD82B2015E}"/>
              </a:ext>
            </a:extLst>
          </p:cNvPr>
          <p:cNvCxnSpPr>
            <a:cxnSpLocks/>
          </p:cNvCxnSpPr>
          <p:nvPr/>
        </p:nvCxnSpPr>
        <p:spPr>
          <a:xfrm flipV="1">
            <a:off x="9465765" y="5098073"/>
            <a:ext cx="316866" cy="168185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C38B767C-7FED-4E06-9D04-A71083B4F6A3}"/>
              </a:ext>
            </a:extLst>
          </p:cNvPr>
          <p:cNvSpPr txBox="1"/>
          <p:nvPr/>
        </p:nvSpPr>
        <p:spPr>
          <a:xfrm>
            <a:off x="9707764" y="5512708"/>
            <a:ext cx="1817858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Equipe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Desenv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Scrum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Master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3EC8D9D-E194-46C9-B04C-3712A18AADCE}"/>
              </a:ext>
            </a:extLst>
          </p:cNvPr>
          <p:cNvCxnSpPr>
            <a:cxnSpLocks/>
          </p:cNvCxnSpPr>
          <p:nvPr/>
        </p:nvCxnSpPr>
        <p:spPr>
          <a:xfrm>
            <a:off x="9493643" y="5712307"/>
            <a:ext cx="288988" cy="157058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61710EF-F4A3-4B32-B7F7-BF8E92C71AE6}"/>
              </a:ext>
            </a:extLst>
          </p:cNvPr>
          <p:cNvSpPr txBox="1"/>
          <p:nvPr/>
        </p:nvSpPr>
        <p:spPr>
          <a:xfrm>
            <a:off x="6594715" y="4769292"/>
            <a:ext cx="3118833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   Auto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análise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, </a:t>
            </a:r>
          </a:p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plano de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melhoria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0D42917-82CD-412C-A39B-8278D79F3D7B}"/>
              </a:ext>
            </a:extLst>
          </p:cNvPr>
          <p:cNvCxnSpPr>
            <a:cxnSpLocks/>
          </p:cNvCxnSpPr>
          <p:nvPr/>
        </p:nvCxnSpPr>
        <p:spPr>
          <a:xfrm>
            <a:off x="8174082" y="5089697"/>
            <a:ext cx="288988" cy="157058"/>
          </a:xfrm>
          <a:prstGeom prst="straightConnector1">
            <a:avLst/>
          </a:prstGeom>
          <a:ln w="127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7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2" grpId="0"/>
      <p:bldP spid="14" grpId="0"/>
      <p:bldP spid="16" grpId="0"/>
      <p:bldP spid="18" grpId="0"/>
      <p:bldP spid="20" grpId="0"/>
      <p:bldP spid="24" grpId="0"/>
      <p:bldP spid="25" grpId="0"/>
      <p:bldP spid="28" grpId="0"/>
      <p:bldP spid="29" grpId="0"/>
      <p:bldP spid="31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E225291-03A2-468D-BF59-099C51DE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latin typeface="Lucida Sans Unicode"/>
                <a:cs typeface="Lucida Sans Unicode"/>
              </a:rPr>
              <a:t>LEAN – </a:t>
            </a:r>
            <a:r>
              <a:rPr lang="en-US" sz="2800" dirty="0" err="1">
                <a:latin typeface="Lucida Sans Unicode"/>
                <a:cs typeface="Lucida Sans Unicode"/>
              </a:rPr>
              <a:t>aGILE</a:t>
            </a:r>
            <a:r>
              <a:rPr lang="en-US" sz="2800" dirty="0">
                <a:latin typeface="Lucida Sans Unicode"/>
                <a:cs typeface="Lucida Sans Unicode"/>
              </a:rPr>
              <a:t> - </a:t>
            </a:r>
            <a:r>
              <a:rPr lang="en-US" sz="2800" dirty="0" err="1">
                <a:latin typeface="Lucida Sans Unicode"/>
                <a:cs typeface="Lucida Sans Unicode"/>
              </a:rPr>
              <a:t>sCRUM</a:t>
            </a:r>
            <a:r>
              <a:rPr lang="en-US" sz="2800" dirty="0">
                <a:latin typeface="Lucida Sans Unicode"/>
                <a:cs typeface="Lucida Sans Unicode"/>
              </a:rPr>
              <a:t> 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Grafik 6" descr="Ein Bild, das Text enthält.&#10;&#10;Beschreibung automatisch generiert.">
            <a:extLst>
              <a:ext uri="{FF2B5EF4-FFF2-40B4-BE49-F238E27FC236}">
                <a16:creationId xmlns:a16="http://schemas.microsoft.com/office/drawing/2014/main" id="{2D95C68E-B5ED-43A0-93D4-61592A2D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93" y="1717718"/>
            <a:ext cx="11114467" cy="50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8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62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3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60" name="Group 218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20" name="Rectangle 219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3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9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0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1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7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8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9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0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1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2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3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4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5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44F9847-8396-4E8C-A1A1-2F3DF3BF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7477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9D277-5F7F-412A-8A28-9DF04B55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HISTÓRIA E CURIOSIDADES...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A9326-DD5C-41A1-ACAA-5B0DCD83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Janeiro de 1986 - </a:t>
            </a:r>
            <a:r>
              <a:rPr lang="de-DE" dirty="0" err="1">
                <a:ea typeface="+mn-lt"/>
                <a:cs typeface="+mn-lt"/>
              </a:rPr>
              <a:t>artigo</a:t>
            </a:r>
            <a:r>
              <a:rPr lang="de-DE" dirty="0">
                <a:ea typeface="+mn-lt"/>
                <a:cs typeface="+mn-lt"/>
              </a:rPr>
              <a:t> "The New </a:t>
            </a:r>
            <a:r>
              <a:rPr lang="de-DE" dirty="0" err="1">
                <a:ea typeface="+mn-lt"/>
                <a:cs typeface="+mn-lt"/>
              </a:rPr>
              <a:t>Product</a:t>
            </a:r>
            <a:r>
              <a:rPr lang="de-DE" dirty="0">
                <a:ea typeface="+mn-lt"/>
                <a:cs typeface="+mn-lt"/>
              </a:rPr>
              <a:t> Development Game" (</a:t>
            </a:r>
            <a:r>
              <a:rPr lang="de-DE" dirty="0">
                <a:ea typeface="+mn-lt"/>
                <a:cs typeface="+mn-lt"/>
                <a:hlinkClick r:id="rId3"/>
              </a:rPr>
              <a:t>Harvard Business Review</a:t>
            </a:r>
            <a:r>
              <a:rPr lang="de-DE" dirty="0">
                <a:ea typeface="+mn-lt"/>
                <a:cs typeface="+mn-lt"/>
              </a:rPr>
              <a:t>, Takeuchi e </a:t>
            </a:r>
            <a:r>
              <a:rPr lang="de-DE" dirty="0" err="1">
                <a:ea typeface="+mn-lt"/>
                <a:cs typeface="+mn-lt"/>
              </a:rPr>
              <a:t>Nonaka</a:t>
            </a:r>
            <a:r>
              <a:rPr lang="de-DE" dirty="0">
                <a:ea typeface="+mn-lt"/>
                <a:cs typeface="+mn-lt"/>
              </a:rPr>
              <a:t>).</a:t>
            </a:r>
          </a:p>
          <a:p>
            <a:pPr lvl="1"/>
            <a:r>
              <a:rPr lang="de-DE" dirty="0"/>
              <a:t>Um </a:t>
            </a:r>
            <a:r>
              <a:rPr lang="de-DE" dirty="0" err="1"/>
              <a:t>estilo</a:t>
            </a:r>
            <a:r>
              <a:rPr lang="de-DE" dirty="0"/>
              <a:t> de </a:t>
            </a:r>
            <a:r>
              <a:rPr lang="de-DE" dirty="0" err="1"/>
              <a:t>gerenciamento</a:t>
            </a:r>
            <a:r>
              <a:rPr lang="de-DE" dirty="0"/>
              <a:t> de </a:t>
            </a:r>
            <a:r>
              <a:rPr lang="de-DE" dirty="0" err="1"/>
              <a:t>produtos</a:t>
            </a:r>
            <a:r>
              <a:rPr lang="de-DE" dirty="0"/>
              <a:t> </a:t>
            </a:r>
            <a:r>
              <a:rPr lang="de-DE" dirty="0" err="1"/>
              <a:t>em</a:t>
            </a:r>
            <a:r>
              <a:rPr lang="de-DE" dirty="0"/>
              <a:t> </a:t>
            </a:r>
            <a:r>
              <a:rPr lang="de-DE" dirty="0" err="1"/>
              <a:t>empresas</a:t>
            </a:r>
            <a:r>
              <a:rPr lang="de-DE" dirty="0"/>
              <a:t> de </a:t>
            </a:r>
            <a:r>
              <a:rPr lang="de-DE" dirty="0" err="1"/>
              <a:t>fabricação</a:t>
            </a:r>
            <a:r>
              <a:rPr lang="de-DE" dirty="0"/>
              <a:t> de </a:t>
            </a:r>
            <a:r>
              <a:rPr lang="de-DE" dirty="0" err="1"/>
              <a:t>automóveis</a:t>
            </a:r>
            <a:r>
              <a:rPr lang="de-DE" dirty="0"/>
              <a:t> e </a:t>
            </a:r>
            <a:r>
              <a:rPr lang="de-DE" dirty="0" err="1"/>
              <a:t>produtos</a:t>
            </a:r>
            <a:r>
              <a:rPr lang="de-DE" dirty="0"/>
              <a:t> de </a:t>
            </a:r>
            <a:r>
              <a:rPr lang="de-DE" dirty="0" err="1"/>
              <a:t>consumo</a:t>
            </a:r>
            <a:r>
              <a:rPr lang="de-DE" dirty="0"/>
              <a:t>; </a:t>
            </a:r>
          </a:p>
          <a:p>
            <a:pPr lvl="1"/>
            <a:r>
              <a:rPr lang="de-DE" dirty="0" err="1"/>
              <a:t>Perceberam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projetos</a:t>
            </a:r>
            <a:r>
              <a:rPr lang="de-DE" dirty="0"/>
              <a:t> </a:t>
            </a:r>
            <a:r>
              <a:rPr lang="de-DE" dirty="0" err="1"/>
              <a:t>usando</a:t>
            </a:r>
            <a:r>
              <a:rPr lang="de-DE" dirty="0"/>
              <a:t> </a:t>
            </a:r>
            <a:r>
              <a:rPr lang="de-DE" dirty="0" err="1"/>
              <a:t>equipes</a:t>
            </a:r>
            <a:r>
              <a:rPr lang="de-DE" dirty="0"/>
              <a:t> </a:t>
            </a:r>
            <a:r>
              <a:rPr lang="de-DE" dirty="0" err="1"/>
              <a:t>pequenas</a:t>
            </a:r>
            <a:r>
              <a:rPr lang="de-DE" dirty="0"/>
              <a:t> e </a:t>
            </a:r>
            <a:r>
              <a:rPr lang="de-DE" dirty="0" err="1"/>
              <a:t>multidisciplinares</a:t>
            </a:r>
            <a:r>
              <a:rPr lang="de-DE" dirty="0"/>
              <a:t> </a:t>
            </a:r>
            <a:r>
              <a:rPr lang="de-DE" dirty="0" err="1"/>
              <a:t>produziam</a:t>
            </a:r>
            <a:r>
              <a:rPr lang="de-DE" dirty="0"/>
              <a:t> </a:t>
            </a:r>
            <a:r>
              <a:rPr lang="de-DE" dirty="0" err="1"/>
              <a:t>os</a:t>
            </a:r>
            <a:r>
              <a:rPr lang="de-DE" dirty="0"/>
              <a:t> </a:t>
            </a:r>
            <a:r>
              <a:rPr lang="de-DE" dirty="0" err="1"/>
              <a:t>melhores</a:t>
            </a:r>
            <a:r>
              <a:rPr lang="de-DE" dirty="0"/>
              <a:t> </a:t>
            </a:r>
            <a:r>
              <a:rPr lang="de-DE" dirty="0" err="1"/>
              <a:t>resultados</a:t>
            </a:r>
            <a:r>
              <a:rPr lang="de-DE" dirty="0"/>
              <a:t>; </a:t>
            </a:r>
          </a:p>
          <a:p>
            <a:pPr lvl="1"/>
            <a:r>
              <a:rPr lang="de-DE" dirty="0"/>
              <a:t>Associaram estas equipes altamente eficazes à formação Scrum do Rugby (importante - conceito de time). </a:t>
            </a:r>
          </a:p>
        </p:txBody>
      </p:sp>
    </p:spTree>
    <p:extLst>
      <p:ext uri="{BB962C8B-B14F-4D97-AF65-F5344CB8AC3E}">
        <p14:creationId xmlns:p14="http://schemas.microsoft.com/office/powerpoint/2010/main" val="43124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9D277-5F7F-412A-8A28-9DF04B55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HISTÓRIA E CURIOSIDADES...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A9326-DD5C-41A1-ACAA-5B0DCD83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1993 - </a:t>
            </a:r>
            <a:r>
              <a:rPr lang="de-DE" dirty="0">
                <a:ea typeface="+mn-lt"/>
                <a:cs typeface="+mn-lt"/>
              </a:rPr>
              <a:t>Jeff Sutherland, John </a:t>
            </a:r>
            <a:r>
              <a:rPr lang="de-DE" dirty="0" err="1">
                <a:ea typeface="+mn-lt"/>
                <a:cs typeface="+mn-lt"/>
              </a:rPr>
              <a:t>Scumniotales</a:t>
            </a:r>
            <a:r>
              <a:rPr lang="de-DE" dirty="0">
                <a:ea typeface="+mn-lt"/>
                <a:cs typeface="+mn-lt"/>
              </a:rPr>
              <a:t> e Jeff McKenna – </a:t>
            </a:r>
            <a:r>
              <a:rPr lang="de-DE" dirty="0" err="1">
                <a:ea typeface="+mn-lt"/>
                <a:cs typeface="+mn-lt"/>
              </a:rPr>
              <a:t>Conceberam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documentaram</a:t>
            </a:r>
            <a:r>
              <a:rPr lang="de-DE" dirty="0">
                <a:ea typeface="+mn-lt"/>
                <a:cs typeface="+mn-lt"/>
              </a:rPr>
              <a:t> e </a:t>
            </a:r>
            <a:r>
              <a:rPr lang="de-DE" dirty="0" err="1">
                <a:ea typeface="+mn-lt"/>
                <a:cs typeface="+mn-lt"/>
              </a:rPr>
              <a:t>implementaram</a:t>
            </a:r>
            <a:r>
              <a:rPr lang="de-DE" dirty="0">
                <a:ea typeface="+mn-lt"/>
                <a:cs typeface="+mn-lt"/>
              </a:rPr>
              <a:t> o </a:t>
            </a:r>
            <a:r>
              <a:rPr lang="de-DE" dirty="0" err="1">
                <a:ea typeface="+mn-lt"/>
                <a:cs typeface="+mn-lt"/>
              </a:rPr>
              <a:t>Scrum</a:t>
            </a:r>
            <a:r>
              <a:rPr lang="de-DE" dirty="0">
                <a:ea typeface="+mn-lt"/>
                <a:cs typeface="+mn-lt"/>
              </a:rPr>
              <a:t> na </a:t>
            </a:r>
            <a:r>
              <a:rPr lang="de-DE" dirty="0" err="1">
                <a:ea typeface="+mn-lt"/>
                <a:cs typeface="+mn-lt"/>
              </a:rPr>
              <a:t>empresa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Easel</a:t>
            </a:r>
            <a:r>
              <a:rPr lang="de-DE" dirty="0">
                <a:ea typeface="+mn-lt"/>
                <a:cs typeface="+mn-lt"/>
              </a:rPr>
              <a:t> Corporation.</a:t>
            </a:r>
          </a:p>
          <a:p>
            <a:r>
              <a:rPr lang="de-DE" dirty="0"/>
              <a:t>1995 - </a:t>
            </a:r>
            <a:r>
              <a:rPr lang="de-DE" dirty="0">
                <a:latin typeface="TW Cen MT"/>
              </a:rPr>
              <a:t>Jeff Sutherland e Ken </a:t>
            </a:r>
            <a:r>
              <a:rPr lang="de-DE" dirty="0" err="1">
                <a:latin typeface="TW Cen MT"/>
              </a:rPr>
              <a:t>Schwaber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fizeram</a:t>
            </a:r>
            <a:r>
              <a:rPr lang="de-DE" dirty="0">
                <a:latin typeface="TW Cen MT"/>
              </a:rPr>
              <a:t> a </a:t>
            </a:r>
            <a:r>
              <a:rPr lang="de-DE" dirty="0" err="1">
                <a:latin typeface="TW Cen MT"/>
              </a:rPr>
              <a:t>primeira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apresentação</a:t>
            </a:r>
            <a:r>
              <a:rPr lang="de-DE" dirty="0">
                <a:latin typeface="TW Cen MT"/>
              </a:rPr>
              <a:t> do </a:t>
            </a:r>
            <a:r>
              <a:rPr lang="de-DE" dirty="0" err="1">
                <a:latin typeface="TW Cen MT"/>
              </a:rPr>
              <a:t>Scrum</a:t>
            </a:r>
            <a:r>
              <a:rPr lang="de-DE" dirty="0">
                <a:latin typeface="TW Cen MT"/>
              </a:rPr>
              <a:t> na </a:t>
            </a:r>
            <a:r>
              <a:rPr lang="de-DE" dirty="0" err="1">
                <a:latin typeface="TW Cen MT"/>
              </a:rPr>
              <a:t>conferência</a:t>
            </a:r>
            <a:r>
              <a:rPr lang="de-DE" dirty="0">
                <a:latin typeface="TW Cen MT"/>
              </a:rPr>
              <a:t> OOPSLA.  </a:t>
            </a:r>
            <a:endParaRPr lang="de-DE" dirty="0">
              <a:latin typeface="Tw Cen MT" panose="020B0602020104020603"/>
            </a:endParaRPr>
          </a:p>
          <a:p>
            <a:endParaRPr lang="de-DE" dirty="0">
              <a:latin typeface="TW Cen MT"/>
            </a:endParaRPr>
          </a:p>
          <a:p>
            <a:r>
              <a:rPr lang="de-DE" dirty="0" err="1">
                <a:latin typeface="TW Cen MT"/>
              </a:rPr>
              <a:t>Atualmente</a:t>
            </a:r>
            <a:r>
              <a:rPr lang="de-DE" dirty="0">
                <a:latin typeface="TW Cen MT"/>
              </a:rPr>
              <a:t> o </a:t>
            </a:r>
            <a:r>
              <a:rPr lang="de-DE" dirty="0" err="1">
                <a:latin typeface="TW Cen MT"/>
              </a:rPr>
              <a:t>documento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Scrum</a:t>
            </a:r>
            <a:r>
              <a:rPr lang="de-DE" dirty="0">
                <a:latin typeface="TW Cen MT"/>
              </a:rPr>
              <a:t> é </a:t>
            </a:r>
            <a:r>
              <a:rPr lang="de-DE" dirty="0" err="1">
                <a:latin typeface="TW Cen MT"/>
              </a:rPr>
              <a:t>mantido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por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duas</a:t>
            </a:r>
            <a:r>
              <a:rPr lang="de-DE" dirty="0">
                <a:latin typeface="TW Cen MT"/>
              </a:rPr>
              <a:t> </a:t>
            </a:r>
            <a:r>
              <a:rPr lang="de-DE" dirty="0" err="1">
                <a:latin typeface="TW Cen MT"/>
              </a:rPr>
              <a:t>instituições</a:t>
            </a:r>
            <a:r>
              <a:rPr lang="de-DE" dirty="0">
                <a:latin typeface="TW Cen MT"/>
              </a:rPr>
              <a:t>: </a:t>
            </a:r>
          </a:p>
          <a:p>
            <a:pPr lvl="1"/>
            <a:r>
              <a:rPr lang="de-DE" dirty="0" err="1">
                <a:latin typeface="TW Cen MT"/>
              </a:rPr>
              <a:t>Scrum.Org</a:t>
            </a:r>
          </a:p>
          <a:p>
            <a:pPr lvl="1"/>
            <a:r>
              <a:rPr lang="de-DE" dirty="0" err="1">
                <a:latin typeface="TW Cen MT"/>
              </a:rPr>
              <a:t>Scrum</a:t>
            </a:r>
            <a:r>
              <a:rPr lang="de-DE" dirty="0">
                <a:latin typeface="TW Cen MT"/>
              </a:rPr>
              <a:t> Alliance</a:t>
            </a:r>
          </a:p>
          <a:p>
            <a:pPr marL="457200" lvl="1" indent="0">
              <a:buNone/>
            </a:pPr>
            <a:endParaRPr lang="de-DE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75440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">
            <a:extLst>
              <a:ext uri="{FF2B5EF4-FFF2-40B4-BE49-F238E27FC236}">
                <a16:creationId xmlns:a16="http://schemas.microsoft.com/office/drawing/2014/main" id="{CA49E87E-3EA8-4A44-8B18-22E4E8F0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572370"/>
            <a:ext cx="10248181" cy="58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4E3812-DC5F-4C65-970E-43798DF1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5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9D277-5F7F-412A-8A28-9DF04B55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Papéis do scrum...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A9326-DD5C-41A1-ACAA-5B0DCD83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latin typeface="Tw Cen MT" panose="020B0602020104020603"/>
            </a:endParaRPr>
          </a:p>
          <a:p>
            <a:pPr marL="457200" lvl="1" indent="0">
              <a:buNone/>
            </a:pPr>
            <a:endParaRPr lang="de-DE" dirty="0">
              <a:latin typeface="Tw Cen MT" panose="020B0602020104020603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A2776A45-81C2-4BDD-B37F-38E066C3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8" y="1910842"/>
            <a:ext cx="9989388" cy="44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5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7756</TotalTime>
  <Words>1285</Words>
  <Application>Microsoft Office PowerPoint</Application>
  <PresentationFormat>Widescreen</PresentationFormat>
  <Paragraphs>152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Lucida Sans Unicode</vt:lpstr>
      <vt:lpstr>Trebuchet MS</vt:lpstr>
      <vt:lpstr>TW Cen MT</vt:lpstr>
      <vt:lpstr>TW Cen MT</vt:lpstr>
      <vt:lpstr>Circuit</vt:lpstr>
      <vt:lpstr>Scrum e Agile</vt:lpstr>
      <vt:lpstr>Lean – aGILE - sCRUM </vt:lpstr>
      <vt:lpstr>LEAN – aGILE - sCRUM </vt:lpstr>
      <vt:lpstr>SCRUM</vt:lpstr>
      <vt:lpstr>HISTÓRIA E CURIOSIDADES...</vt:lpstr>
      <vt:lpstr>HISTÓRIA E CURIOSIDADES...</vt:lpstr>
      <vt:lpstr>Apresentação do PowerPoint</vt:lpstr>
      <vt:lpstr>Apresentação do PowerPoint</vt:lpstr>
      <vt:lpstr>Papéis do scrum...</vt:lpstr>
      <vt:lpstr>ARtefatos do Scrum</vt:lpstr>
      <vt:lpstr>Lista de Requisitos do Produto (Product backlog)</vt:lpstr>
      <vt:lpstr>Lista de Requisitos do Produto (Product backlog)</vt:lpstr>
      <vt:lpstr>Lista de Requisitos do Produto (Product backlog)</vt:lpstr>
      <vt:lpstr>Lista de Requisitos do Produto (Product backlog)</vt:lpstr>
      <vt:lpstr>Lista de Requisitos do Produto (Product backlog)</vt:lpstr>
      <vt:lpstr>Lista de Requisitos do Produto (Product backlog)</vt:lpstr>
      <vt:lpstr>Lista de Requisitos do Produto (Product backlog)</vt:lpstr>
      <vt:lpstr>Lista de Requisitos do Produto (Product backlog)</vt:lpstr>
      <vt:lpstr>Lista de Requisitos do Produto (Product backlog)</vt:lpstr>
      <vt:lpstr>Lista de Requisitos do Sprint</vt:lpstr>
      <vt:lpstr>Lista de Requisitos do Sprint</vt:lpstr>
      <vt:lpstr>KANBAN e Scrum...</vt:lpstr>
      <vt:lpstr>KANBAN e Scrum...</vt:lpstr>
      <vt:lpstr>KANBAN e Scrum...</vt:lpstr>
      <vt:lpstr>INcrementos</vt:lpstr>
      <vt:lpstr>Eventos do Scrum</vt:lpstr>
      <vt:lpstr>Eventos do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Acer</cp:lastModifiedBy>
  <cp:revision>559</cp:revision>
  <dcterms:created xsi:type="dcterms:W3CDTF">2021-05-29T19:32:50Z</dcterms:created>
  <dcterms:modified xsi:type="dcterms:W3CDTF">2021-07-27T01:27:43Z</dcterms:modified>
</cp:coreProperties>
</file>