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564C-C1A4-41B9-8B9D-DED3984F586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DF02-BF64-422B-B504-5E5473396A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7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564C-C1A4-41B9-8B9D-DED3984F586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DF02-BF64-422B-B504-5E5473396A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1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564C-C1A4-41B9-8B9D-DED3984F586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DF02-BF64-422B-B504-5E5473396A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564C-C1A4-41B9-8B9D-DED3984F586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DF02-BF64-422B-B504-5E5473396A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7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564C-C1A4-41B9-8B9D-DED3984F586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DF02-BF64-422B-B504-5E5473396A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9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564C-C1A4-41B9-8B9D-DED3984F586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DF02-BF64-422B-B504-5E5473396A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564C-C1A4-41B9-8B9D-DED3984F586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DF02-BF64-422B-B504-5E5473396A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6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564C-C1A4-41B9-8B9D-DED3984F586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DF02-BF64-422B-B504-5E5473396A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6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564C-C1A4-41B9-8B9D-DED3984F586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DF02-BF64-422B-B504-5E5473396A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564C-C1A4-41B9-8B9D-DED3984F586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DF02-BF64-422B-B504-5E5473396A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0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564C-C1A4-41B9-8B9D-DED3984F586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DF02-BF64-422B-B504-5E5473396A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4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564C-C1A4-41B9-8B9D-DED3984F586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8DF02-BF64-422B-B504-5E5473396A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6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01BF2-9752-47B3-BDB1-6A456D9AC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81D7F2-94DE-4644-9963-9CC2FCA9C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1A6D73-BEA6-479D-A5BF-2E312F25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099"/>
            <a:ext cx="12192000" cy="470780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5DD8888-E583-4DA3-ACDD-1386F98AAA3C}"/>
              </a:ext>
            </a:extLst>
          </p:cNvPr>
          <p:cNvSpPr/>
          <p:nvPr/>
        </p:nvSpPr>
        <p:spPr>
          <a:xfrm>
            <a:off x="676275" y="405110"/>
            <a:ext cx="1300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1FN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00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0E58B0-5311-4C3A-8BC5-B04606A1E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283"/>
            <a:ext cx="12192000" cy="411343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84C6D6A-7D35-4C81-A18F-FAFA1BE4DC8B}"/>
              </a:ext>
            </a:extLst>
          </p:cNvPr>
          <p:cNvSpPr/>
          <p:nvPr/>
        </p:nvSpPr>
        <p:spPr>
          <a:xfrm>
            <a:off x="676275" y="405110"/>
            <a:ext cx="1300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1FN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74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65EC19E-BBAA-4BCC-80EF-16B8FB406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447800"/>
            <a:ext cx="10839450" cy="39624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7F7B3CD-34EC-4D75-A169-F1AE3838EE1C}"/>
              </a:ext>
            </a:extLst>
          </p:cNvPr>
          <p:cNvSpPr/>
          <p:nvPr/>
        </p:nvSpPr>
        <p:spPr>
          <a:xfrm>
            <a:off x="676275" y="405110"/>
            <a:ext cx="1300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2FN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461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7F7B3CD-34EC-4D75-A169-F1AE3838EE1C}"/>
              </a:ext>
            </a:extLst>
          </p:cNvPr>
          <p:cNvSpPr/>
          <p:nvPr/>
        </p:nvSpPr>
        <p:spPr>
          <a:xfrm>
            <a:off x="676275" y="405110"/>
            <a:ext cx="1300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2FN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ECDE0A-9B59-41D3-BDA8-8A4970BB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1138237"/>
            <a:ext cx="107918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8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7F7B3CD-34EC-4D75-A169-F1AE3838EE1C}"/>
              </a:ext>
            </a:extLst>
          </p:cNvPr>
          <p:cNvSpPr/>
          <p:nvPr/>
        </p:nvSpPr>
        <p:spPr>
          <a:xfrm>
            <a:off x="676275" y="405110"/>
            <a:ext cx="1300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3FN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9745C9-8062-4E0A-896C-66CECA30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423987"/>
            <a:ext cx="103251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5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7F7B3CD-34EC-4D75-A169-F1AE3838EE1C}"/>
              </a:ext>
            </a:extLst>
          </p:cNvPr>
          <p:cNvSpPr/>
          <p:nvPr/>
        </p:nvSpPr>
        <p:spPr>
          <a:xfrm>
            <a:off x="676275" y="405110"/>
            <a:ext cx="1300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3FN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41E5778-DDA5-4751-8680-3F5D80B2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66" y="1480865"/>
            <a:ext cx="10155067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2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Instrutor Entra21 - JAVA 02</dc:creator>
  <cp:lastModifiedBy>Instrutor Entra21 - JAVA 02</cp:lastModifiedBy>
  <cp:revision>4</cp:revision>
  <dcterms:created xsi:type="dcterms:W3CDTF">2023-01-11T18:47:53Z</dcterms:created>
  <dcterms:modified xsi:type="dcterms:W3CDTF">2023-01-11T20:57:20Z</dcterms:modified>
</cp:coreProperties>
</file>