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el.svetec@gmail.com" initials="m" lastIdx="2" clrIdx="0">
    <p:extLst>
      <p:ext uri="{19B8F6BF-5375-455C-9EA6-DF929625EA0E}">
        <p15:presenceInfo xmlns:p15="http://schemas.microsoft.com/office/powerpoint/2012/main" userId="1158449c0b4bc3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Programsko inženjerstvo</a:t>
            </a: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ak.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Šahovski klub</a:t>
            </a:r>
            <a:br>
              <a:rPr lang="en-US" dirty="0"/>
            </a:br>
            <a:r>
              <a:rPr lang="hr-HR" sz="4400" dirty="0"/>
              <a:t>MISFLIP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Članovi razvojnog 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Ivar Cmrečak</a:t>
            </a:r>
          </a:p>
          <a:p>
            <a:r>
              <a:rPr lang="hr-HR" dirty="0"/>
              <a:t>Petar Gabrijel Kedmenec</a:t>
            </a:r>
          </a:p>
          <a:p>
            <a:r>
              <a:rPr lang="hr-HR" dirty="0"/>
              <a:t>Ivan Klabučar</a:t>
            </a:r>
          </a:p>
          <a:p>
            <a:r>
              <a:rPr lang="hr-HR" dirty="0"/>
              <a:t>Fran Leontić</a:t>
            </a:r>
          </a:p>
          <a:p>
            <a:r>
              <a:rPr lang="hr-HR" dirty="0"/>
              <a:t>Sven Paprskar</a:t>
            </a:r>
          </a:p>
          <a:p>
            <a:r>
              <a:rPr lang="hr-HR" dirty="0"/>
              <a:t>Mihael Svetec</a:t>
            </a:r>
          </a:p>
          <a:p>
            <a:r>
              <a:rPr lang="hr-HR" dirty="0"/>
              <a:t>Luka Žižić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 web aplikacije za šahovski klub</a:t>
            </a:r>
          </a:p>
          <a:p>
            <a:r>
              <a:rPr lang="hr-HR" dirty="0"/>
              <a:t>Aplikacija bi klubu olakšala poslovanje</a:t>
            </a:r>
          </a:p>
          <a:p>
            <a:r>
              <a:rPr lang="hr-HR" dirty="0"/>
              <a:t>Stranice sa sličnim funkcijama već postoje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143519A-1AB6-4F5F-BE6A-4A2CE92584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r="11305"/>
          <a:stretch/>
        </p:blipFill>
        <p:spPr>
          <a:xfrm>
            <a:off x="704676" y="3031713"/>
            <a:ext cx="3372374" cy="254487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344886-1A6B-409B-A49F-C08D75E422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r="16331"/>
          <a:stretch/>
        </p:blipFill>
        <p:spPr>
          <a:xfrm>
            <a:off x="4572000" y="3031713"/>
            <a:ext cx="3263317" cy="2482246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3417F7DD-4E10-4513-BE84-5A20F81D1B71}"/>
              </a:ext>
            </a:extLst>
          </p:cNvPr>
          <p:cNvSpPr txBox="1"/>
          <p:nvPr/>
        </p:nvSpPr>
        <p:spPr>
          <a:xfrm>
            <a:off x="1778355" y="5577509"/>
            <a:ext cx="1141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/>
              <a:t>chess.com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61C6B093-4DD9-4C22-841C-E5CB789771D4}"/>
              </a:ext>
            </a:extLst>
          </p:cNvPr>
          <p:cNvSpPr txBox="1"/>
          <p:nvPr/>
        </p:nvSpPr>
        <p:spPr>
          <a:xfrm>
            <a:off x="5633151" y="5594515"/>
            <a:ext cx="1141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/>
              <a:t>MISFLIP</a:t>
            </a: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Admin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potpuno zabraniti pristup bilo kojem članu ili treneru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dodavati i skidati turnire, treninge, šahovske taktike i novosti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pregledavati transakcije</a:t>
            </a:r>
            <a:endParaRPr lang="hr-HR" sz="1800" dirty="0">
              <a:latin typeface="Kp-Regular"/>
            </a:endParaRPr>
          </a:p>
          <a:p>
            <a:r>
              <a:rPr lang="hr-HR" dirty="0"/>
              <a:t>Trener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dodavati i skidati vlastite turnire, treninge, šahovske taktike i novosti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revidirati prijavljene vlastite pogre</a:t>
            </a:r>
            <a:r>
              <a:rPr lang="hr-HR" sz="1800" dirty="0">
                <a:latin typeface="Kp-Regular"/>
              </a:rPr>
              <a:t>š</a:t>
            </a:r>
            <a:r>
              <a:rPr lang="hr-HR" sz="1800" b="0" i="0" u="none" strike="noStrike" baseline="0" dirty="0">
                <a:latin typeface="Kp-Regular"/>
              </a:rPr>
              <a:t>ne taktike</a:t>
            </a:r>
          </a:p>
          <a:p>
            <a:r>
              <a:rPr lang="hr-HR" dirty="0"/>
              <a:t>Član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prijavljivati se na turnire i treninge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rješavati taktike i dojavljivati pogreške</a:t>
            </a:r>
          </a:p>
          <a:p>
            <a:pPr lvl="1"/>
            <a:r>
              <a:rPr lang="hr-HR" sz="1800" dirty="0">
                <a:latin typeface="Kp-Regular"/>
              </a:rPr>
              <a:t>pregledavati novosti i rang listu članova</a:t>
            </a:r>
          </a:p>
          <a:p>
            <a:r>
              <a:rPr lang="hr-HR" dirty="0"/>
              <a:t>Neregistrirani korisnik</a:t>
            </a:r>
          </a:p>
          <a:p>
            <a:pPr lvl="1"/>
            <a:r>
              <a:rPr lang="hr-HR" sz="1800" dirty="0">
                <a:latin typeface="Kp-Regular"/>
              </a:rPr>
              <a:t>pregledavati novosti i rang listu članova</a:t>
            </a:r>
          </a:p>
          <a:p>
            <a:pPr lvl="1"/>
            <a:r>
              <a:rPr lang="hr-HR" sz="1800" b="0" i="0" u="none" strike="noStrike" baseline="0" dirty="0">
                <a:latin typeface="Kp-Regular"/>
              </a:rPr>
              <a:t>rješavati taktike</a:t>
            </a:r>
          </a:p>
          <a:p>
            <a:pPr marL="457200" lvl="1" indent="0">
              <a:buNone/>
            </a:pPr>
            <a:endParaRPr lang="hr-HR" sz="1800" b="0" i="0" u="none" strike="noStrike" baseline="0" dirty="0">
              <a:latin typeface="Kp-Regular"/>
            </a:endParaRPr>
          </a:p>
          <a:p>
            <a:pPr marL="457200" lvl="1" indent="0">
              <a:buNone/>
            </a:pPr>
            <a:endParaRPr lang="hr-HR" sz="1800" b="0" i="0" u="none" strike="noStrike" baseline="0" dirty="0">
              <a:latin typeface="Kp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EB6AA-02A2-4689-BF72-399AC389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nefunkcionalni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3E37075-385C-4E13-AB0E-528658D8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Sigurnost korisničkih računa</a:t>
            </a:r>
          </a:p>
          <a:p>
            <a:r>
              <a:rPr lang="hr-HR" dirty="0"/>
              <a:t>Onemogućiti neispravan unos svih sadržaja koji se unose u aplikaciju</a:t>
            </a:r>
          </a:p>
          <a:p>
            <a:r>
              <a:rPr lang="hr-HR" dirty="0"/>
              <a:t>Onemogućiti unos ilegalnih šahovskih poteza</a:t>
            </a:r>
          </a:p>
          <a:p>
            <a:r>
              <a:rPr lang="hr-HR" dirty="0"/>
              <a:t>Osigurati opću stabilnost sustava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4AF74B5-1659-4786-964C-68813E6D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186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WhatsApp</a:t>
            </a:r>
            <a:endParaRPr lang="hr-HR" sz="1000" b="0" i="0" u="none" strike="noStrike" baseline="0" dirty="0"/>
          </a:p>
          <a:p>
            <a:pPr lvl="1"/>
            <a:r>
              <a:rPr lang="hr-HR" dirty="0"/>
              <a:t>Microsoft Teams</a:t>
            </a:r>
          </a:p>
          <a:p>
            <a:r>
              <a:rPr lang="hr-HR" dirty="0"/>
              <a:t>Upravljanje verzijama koda</a:t>
            </a:r>
          </a:p>
          <a:p>
            <a:pPr lvl="1"/>
            <a:r>
              <a:rPr lang="hr-HR" dirty="0"/>
              <a:t>Git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Razvojne okoline</a:t>
            </a:r>
          </a:p>
          <a:p>
            <a:pPr lvl="1"/>
            <a:r>
              <a:rPr lang="hr-HR" dirty="0"/>
              <a:t>PyCharm</a:t>
            </a:r>
          </a:p>
          <a:p>
            <a:pPr lvl="1"/>
            <a:r>
              <a:rPr lang="hr-HR" dirty="0"/>
              <a:t>Notepad++</a:t>
            </a:r>
          </a:p>
          <a:p>
            <a:r>
              <a:rPr lang="hr-HR" dirty="0"/>
              <a:t>Programska podrška</a:t>
            </a:r>
          </a:p>
          <a:p>
            <a:pPr lvl="1"/>
            <a:r>
              <a:rPr lang="hr-HR" dirty="0"/>
              <a:t>izvorni kod: Python/Django, Javascript</a:t>
            </a:r>
          </a:p>
          <a:p>
            <a:pPr lvl="1"/>
            <a:r>
              <a:rPr lang="hr-HR" dirty="0"/>
              <a:t>baza podataka: PostgreSQL, PGAdmin</a:t>
            </a:r>
          </a:p>
          <a:p>
            <a:pPr lvl="1"/>
            <a:r>
              <a:rPr lang="hr-HR" dirty="0"/>
              <a:t>izgled aplikacije: Bootstrap</a:t>
            </a:r>
          </a:p>
          <a:p>
            <a:pPr lvl="1"/>
            <a:r>
              <a:rPr lang="hr-HR" dirty="0"/>
              <a:t>dokumentacija: AstahUML, LaTex</a:t>
            </a:r>
          </a:p>
          <a:p>
            <a:r>
              <a:rPr lang="hr-HR" dirty="0"/>
              <a:t>Deployment</a:t>
            </a:r>
          </a:p>
          <a:p>
            <a:pPr lvl="1"/>
            <a:r>
              <a:rPr lang="hr-HR" dirty="0"/>
              <a:t>Heroku</a:t>
            </a:r>
          </a:p>
          <a:p>
            <a:pPr marL="457200" lvl="1" indent="0">
              <a:buNone/>
            </a:pPr>
            <a:endParaRPr lang="hr-HR" dirty="0">
              <a:latin typeface="Kp-Regular"/>
            </a:endParaRPr>
          </a:p>
          <a:p>
            <a:pPr marL="457200" lvl="1" indent="0">
              <a:buNone/>
            </a:pPr>
            <a:endParaRPr lang="hr-HR" sz="1000" b="0" i="0" u="none" strike="noStrike" baseline="0" dirty="0">
              <a:latin typeface="Kp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Web-aplikacija</a:t>
            </a:r>
          </a:p>
          <a:p>
            <a:r>
              <a:rPr lang="hr-HR" dirty="0"/>
              <a:t>Radni okvir: Django (Python)</a:t>
            </a:r>
          </a:p>
          <a:p>
            <a:r>
              <a:rPr lang="hr-HR" dirty="0"/>
              <a:t>MVT (Model-View-Template)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2C89937-05CC-4C89-B9E0-68069693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559597"/>
            <a:ext cx="4171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8</a:t>
            </a:fld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A002AF9-0D41-4E08-8744-6514A09A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34031"/>
            <a:ext cx="3886200" cy="252206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dirty="0"/>
              <a:t>Vodopadni model razvoja</a:t>
            </a:r>
          </a:p>
          <a:p>
            <a:r>
              <a:rPr lang="hr-HR" dirty="0"/>
              <a:t>Podjednaka raspodjela poslova među članovima tima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Naučene lekcije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9</a:t>
            </a:fld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dirty="0"/>
              <a:t>Rad u timu je izazovan</a:t>
            </a:r>
          </a:p>
          <a:p>
            <a:r>
              <a:rPr lang="hr-HR" dirty="0"/>
              <a:t>Tim je samo jak koliko i najslabiji član</a:t>
            </a:r>
          </a:p>
          <a:p>
            <a:r>
              <a:rPr lang="hr-HR" dirty="0"/>
              <a:t>Dobar voditelj tima i dobra organizacija su vrlo značajni za uspjeh projekta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29B38D4-445A-4E52-9AAE-AF2B5D039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7" r="22264" b="-1"/>
          <a:stretch/>
        </p:blipFill>
        <p:spPr>
          <a:xfrm>
            <a:off x="4629150" y="1413164"/>
            <a:ext cx="3886200" cy="4763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260</Words>
  <Application>Microsoft Office PowerPoint</Application>
  <PresentationFormat>Prikaz na zaslonu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Šahovski klub MISFLIP</vt:lpstr>
      <vt:lpstr>Sadržaj</vt:lpstr>
      <vt:lpstr>Opis zadatka</vt:lpstr>
      <vt:lpstr>Glavni funkcionalni zahtjevi</vt:lpstr>
      <vt:lpstr>Glavni nefunkcionalni zahtjevi</vt:lpstr>
      <vt:lpstr>Korišteni alati i tehnologije</vt:lpstr>
      <vt:lpstr>Arhitektura sustava</vt:lpstr>
      <vt:lpstr>Organizacija rada</vt:lpstr>
      <vt:lpstr>Naučene lekcije</vt:lpstr>
      <vt:lpstr>Članovi razvojnog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Šahovski klub MISFLIP</dc:title>
  <dc:creator>mihael.svetec@gmail.com</dc:creator>
  <cp:lastModifiedBy>mihael.svetec@gmail.com</cp:lastModifiedBy>
  <cp:revision>2</cp:revision>
  <dcterms:created xsi:type="dcterms:W3CDTF">2021-01-18T13:44:03Z</dcterms:created>
  <dcterms:modified xsi:type="dcterms:W3CDTF">2021-01-18T13:50:16Z</dcterms:modified>
</cp:coreProperties>
</file>