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01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0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06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82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03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3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9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6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5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9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1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1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6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2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3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7440-8C86-7A4F-905A-85992510E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err="1"/>
              <a:t>Decision</a:t>
            </a:r>
            <a:r>
              <a:rPr lang="sr-Latn-RS" dirty="0"/>
              <a:t> </a:t>
            </a:r>
            <a:r>
              <a:rPr lang="sr-Latn-RS" dirty="0" err="1"/>
              <a:t>Trees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C7E48-8DD1-BD46-B203-2194F65B3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Simon &amp; Ivan</a:t>
            </a:r>
          </a:p>
        </p:txBody>
      </p:sp>
    </p:spTree>
    <p:extLst>
      <p:ext uri="{BB962C8B-B14F-4D97-AF65-F5344CB8AC3E}">
        <p14:creationId xmlns:p14="http://schemas.microsoft.com/office/powerpoint/2010/main" val="424618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13B4-F89F-1440-A843-B1469071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Difficult</a:t>
            </a:r>
            <a:r>
              <a:rPr lang="sr-Latn-RS" dirty="0"/>
              <a:t> </a:t>
            </a:r>
            <a:r>
              <a:rPr lang="sr-Latn-RS" dirty="0" err="1"/>
              <a:t>properties</a:t>
            </a:r>
            <a:r>
              <a:rPr lang="sr-Latn-RS" dirty="0"/>
              <a:t> (</a:t>
            </a:r>
            <a:r>
              <a:rPr lang="sr-Latn-RS" dirty="0" err="1"/>
              <a:t>ass</a:t>
            </a:r>
            <a:r>
              <a:rPr lang="sr-Latn-RS" dirty="0"/>
              <a:t>.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03F9-6048-4C4D-92C0-A59066340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740727"/>
            <a:ext cx="8596668" cy="2300635"/>
          </a:xfrm>
        </p:spPr>
        <p:txBody>
          <a:bodyPr/>
          <a:lstStyle/>
          <a:p>
            <a:r>
              <a:rPr lang="sr-Latn-RS" dirty="0"/>
              <a:t>&lt;In ass.5 </a:t>
            </a:r>
            <a:r>
              <a:rPr lang="sr-Latn-RS" dirty="0" err="1"/>
              <a:t>when</a:t>
            </a:r>
            <a:r>
              <a:rPr lang="sr-Latn-RS" dirty="0"/>
              <a:t> </a:t>
            </a:r>
            <a:r>
              <a:rPr lang="sr-Latn-RS" dirty="0" err="1"/>
              <a:t>you</a:t>
            </a:r>
            <a:r>
              <a:rPr lang="sr-Latn-RS" dirty="0"/>
              <a:t> </a:t>
            </a:r>
            <a:r>
              <a:rPr lang="sr-Latn-RS" dirty="0" err="1"/>
              <a:t>generate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tree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monk-2 </a:t>
            </a:r>
            <a:r>
              <a:rPr lang="sr-Latn-RS" dirty="0" err="1"/>
              <a:t>just</a:t>
            </a:r>
            <a:r>
              <a:rPr lang="sr-Latn-RS" dirty="0"/>
              <a:t> insert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pic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printed</a:t>
            </a:r>
            <a:r>
              <a:rPr lang="sr-Latn-RS" dirty="0"/>
              <a:t> </a:t>
            </a:r>
            <a:r>
              <a:rPr lang="sr-Latn-RS" dirty="0" err="1"/>
              <a:t>tree</a:t>
            </a:r>
            <a:r>
              <a:rPr lang="sr-Latn-RS" dirty="0"/>
              <a:t> here&gt;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2E2E0-4F51-B648-96B0-36CCC9D74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2500"/>
            <a:ext cx="7567551" cy="14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5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88BA-C723-4945-B4F4-E46FD494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Entropies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MONK </a:t>
            </a:r>
            <a:r>
              <a:rPr lang="sr-Latn-RS" dirty="0" err="1"/>
              <a:t>datasets</a:t>
            </a:r>
            <a:r>
              <a:rPr lang="sr-Latn-RS" dirty="0"/>
              <a:t> (</a:t>
            </a:r>
            <a:r>
              <a:rPr lang="sr-Latn-RS" dirty="0" err="1"/>
              <a:t>ass</a:t>
            </a:r>
            <a:r>
              <a:rPr lang="sr-Latn-RS" dirty="0"/>
              <a:t> 1.)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445924-70A7-B045-A5D9-25D2F568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2360961"/>
            <a:ext cx="4368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7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F5D5-2061-254B-AF5C-A16A8A86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Entropy</a:t>
            </a:r>
            <a:r>
              <a:rPr lang="sr-Latn-RS" dirty="0"/>
              <a:t> (</a:t>
            </a:r>
            <a:r>
              <a:rPr lang="sr-Latn-RS" dirty="0" err="1"/>
              <a:t>ass</a:t>
            </a:r>
            <a:r>
              <a:rPr lang="sr-Latn-RS" dirty="0"/>
              <a:t>.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45948-E19A-DA44-A326-79BC2D3F5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524" y="1652349"/>
            <a:ext cx="4349618" cy="1078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EC2A4E-C52A-8F45-B306-71AA70024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142" y="1652349"/>
            <a:ext cx="6505440" cy="487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4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2A0A-0BA2-DC48-94F7-2E5072CE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Information</a:t>
            </a:r>
            <a:r>
              <a:rPr lang="sr-Latn-RS" dirty="0"/>
              <a:t> </a:t>
            </a:r>
            <a:r>
              <a:rPr lang="sr-Latn-RS" dirty="0" err="1"/>
              <a:t>gain</a:t>
            </a:r>
            <a:r>
              <a:rPr lang="sr-Latn-RS" dirty="0"/>
              <a:t> as a </a:t>
            </a:r>
            <a:r>
              <a:rPr lang="sr-Latn-RS" dirty="0" err="1"/>
              <a:t>heuristic</a:t>
            </a:r>
            <a:r>
              <a:rPr lang="sr-Latn-RS" dirty="0"/>
              <a:t> (</a:t>
            </a:r>
            <a:r>
              <a:rPr lang="sr-Latn-RS" dirty="0" err="1"/>
              <a:t>ass</a:t>
            </a:r>
            <a:r>
              <a:rPr lang="sr-Latn-RS" dirty="0"/>
              <a:t>. 3 &amp; 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79181-A819-DB4E-9736-849C3D46D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49" y="2332460"/>
            <a:ext cx="11330902" cy="2595141"/>
          </a:xfrm>
        </p:spPr>
      </p:pic>
    </p:spTree>
    <p:extLst>
      <p:ext uri="{BB962C8B-B14F-4D97-AF65-F5344CB8AC3E}">
        <p14:creationId xmlns:p14="http://schemas.microsoft.com/office/powerpoint/2010/main" val="84149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2076-D0EE-8141-B4B9-29807E77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Assignment</a:t>
            </a:r>
            <a:r>
              <a:rPr lang="sr-Latn-RS" dirty="0"/>
              <a:t> 5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BC584FA-7130-9F40-AA0D-72CDBDED2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2266950"/>
            <a:ext cx="5753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6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D024-0284-7246-8359-1CE8E018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Pruning</a:t>
            </a:r>
            <a:r>
              <a:rPr lang="sr-Latn-RS" dirty="0"/>
              <a:t> (</a:t>
            </a:r>
            <a:r>
              <a:rPr lang="sr-Latn-RS" dirty="0" err="1"/>
              <a:t>ass</a:t>
            </a:r>
            <a:r>
              <a:rPr lang="sr-Latn-RS" dirty="0"/>
              <a:t>. 6 &amp; 7)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A73D87-3830-2C4A-94D2-7BB971F73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35" y="1591294"/>
            <a:ext cx="6016830" cy="451262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1DD48-C44C-0E4C-BD17-454CD88AB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7268"/>
            <a:ext cx="5928865" cy="44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0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A7BB-856C-4947-9A36-F5E629FC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Pruning</a:t>
            </a:r>
            <a:r>
              <a:rPr lang="sr-Latn-RS" dirty="0"/>
              <a:t> (</a:t>
            </a:r>
            <a:r>
              <a:rPr lang="sr-Latn-RS" dirty="0" err="1"/>
              <a:t>ass</a:t>
            </a:r>
            <a:r>
              <a:rPr lang="sr-Latn-RS" dirty="0"/>
              <a:t>. 6 &amp;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8DD4-AC5E-404E-A7DC-8127221ED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0FBF9-39BB-0E48-ABC2-00866500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6" y="1581341"/>
            <a:ext cx="5758565" cy="4318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B88498-18F5-E34A-8FB7-E7452556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628" y="1581341"/>
            <a:ext cx="6222745" cy="466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637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{30A6E5CF-1A33-9C4C-8EA9-726012DD1F66}tf10001060_mac</Template>
  <TotalTime>0</TotalTime>
  <Words>79</Words>
  <Application>Microsoft Macintosh PowerPoint</Application>
  <PresentationFormat>Breitbild</PresentationFormat>
  <Paragraphs>10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Decision Trees</vt:lpstr>
      <vt:lpstr>Difficult properties (ass. 0)</vt:lpstr>
      <vt:lpstr>Entropies of the MONK datasets (ass 1.)</vt:lpstr>
      <vt:lpstr>Entropy (ass. 2)</vt:lpstr>
      <vt:lpstr>Information gain as a heuristic (ass. 3 &amp; 4)</vt:lpstr>
      <vt:lpstr>Assignment 5 </vt:lpstr>
      <vt:lpstr>Pruning (ass. 6 &amp; 7)</vt:lpstr>
      <vt:lpstr>Pruning (ass. 6 &amp; 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Microsoft Office User</dc:creator>
  <cp:lastModifiedBy>ga27duk</cp:lastModifiedBy>
  <cp:revision>4</cp:revision>
  <dcterms:created xsi:type="dcterms:W3CDTF">2021-09-16T08:08:05Z</dcterms:created>
  <dcterms:modified xsi:type="dcterms:W3CDTF">2021-09-18T16:57:31Z</dcterms:modified>
</cp:coreProperties>
</file>