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4" r:id="rId4"/>
    <p:sldId id="261" r:id="rId5"/>
    <p:sldId id="258" r:id="rId6"/>
    <p:sldId id="259" r:id="rId7"/>
    <p:sldId id="260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1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06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82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0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6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2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440-8C86-7A4F-905A-85992510E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err="1"/>
              <a:t>Decision</a:t>
            </a:r>
            <a:r>
              <a:rPr lang="sr-Latn-RS" dirty="0"/>
              <a:t> </a:t>
            </a:r>
            <a:r>
              <a:rPr lang="sr-Latn-RS" dirty="0" err="1"/>
              <a:t>Trees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7E48-8DD1-BD46-B203-2194F65B3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Simon &amp; Ivan</a:t>
            </a:r>
          </a:p>
        </p:txBody>
      </p:sp>
    </p:spTree>
    <p:extLst>
      <p:ext uri="{BB962C8B-B14F-4D97-AF65-F5344CB8AC3E}">
        <p14:creationId xmlns:p14="http://schemas.microsoft.com/office/powerpoint/2010/main" val="424618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A7BB-856C-4947-9A36-F5E629FC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Pruning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. 6 &amp;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8DD4-AC5E-404E-A7DC-8127221E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0FBF9-39BB-0E48-ABC2-00866500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6" y="1581341"/>
            <a:ext cx="5758565" cy="4318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88498-18F5-E34A-8FB7-E7452556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30" y="1581341"/>
            <a:ext cx="5807624" cy="4355718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E0320DA-7360-5145-9252-3E1CA2C53FE8}"/>
              </a:ext>
            </a:extLst>
          </p:cNvPr>
          <p:cNvSpPr/>
          <p:nvPr/>
        </p:nvSpPr>
        <p:spPr>
          <a:xfrm>
            <a:off x="2784089" y="2082532"/>
            <a:ext cx="617033" cy="359547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C5F9DB4-9829-DA48-9535-3BB42D9D32B0}"/>
              </a:ext>
            </a:extLst>
          </p:cNvPr>
          <p:cNvSpPr/>
          <p:nvPr/>
        </p:nvSpPr>
        <p:spPr>
          <a:xfrm>
            <a:off x="8520093" y="2098293"/>
            <a:ext cx="617033" cy="359547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13B4-F89F-1440-A843-B1469071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4" y="609600"/>
            <a:ext cx="56142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800" dirty="0" err="1"/>
              <a:t>Difficult</a:t>
            </a:r>
            <a:r>
              <a:rPr lang="sr-Latn-RS" sz="2800" dirty="0"/>
              <a:t> </a:t>
            </a:r>
            <a:r>
              <a:rPr lang="sr-Latn-RS" sz="2800" dirty="0" err="1"/>
              <a:t>properties</a:t>
            </a:r>
            <a:endParaRPr lang="sr-Latn-R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E2E0-4F51-B648-96B0-36CCC9D7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56" y="2409533"/>
            <a:ext cx="10456088" cy="20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F631AE3-4D90-9C44-B400-EA0B88BF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2" y="2661470"/>
            <a:ext cx="4887024" cy="26023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76AF98-28D2-2244-84D2-8C69D67C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78" y="2661470"/>
            <a:ext cx="6426159" cy="3196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B7B4C6-9B9F-5840-B662-7433C16B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628329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800" dirty="0" err="1"/>
              <a:t>Tree</a:t>
            </a:r>
            <a:r>
              <a:rPr lang="sr-Latn-RS" sz="2800" dirty="0"/>
              <a:t> </a:t>
            </a:r>
            <a:r>
              <a:rPr lang="sr-Latn-RS" sz="2800" dirty="0" err="1"/>
              <a:t>size</a:t>
            </a:r>
            <a:r>
              <a:rPr lang="sr-Latn-RS" sz="2800" dirty="0"/>
              <a:t> </a:t>
            </a:r>
            <a:r>
              <a:rPr lang="sr-Latn-RS" sz="2800" dirty="0" err="1"/>
              <a:t>comparison</a:t>
            </a:r>
            <a:r>
              <a:rPr lang="sr-Latn-RS" sz="2800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4CCA3E-48C1-0247-8FFC-4BB80132A790}"/>
              </a:ext>
            </a:extLst>
          </p:cNvPr>
          <p:cNvSpPr txBox="1"/>
          <p:nvPr/>
        </p:nvSpPr>
        <p:spPr>
          <a:xfrm>
            <a:off x="1754670" y="229213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MONK-3 tree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3E9D08-0797-554F-9296-8358E93260F4}"/>
              </a:ext>
            </a:extLst>
          </p:cNvPr>
          <p:cNvSpPr txBox="1"/>
          <p:nvPr/>
        </p:nvSpPr>
        <p:spPr>
          <a:xfrm>
            <a:off x="7854173" y="229213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Subtree of MONK-2</a:t>
            </a:r>
          </a:p>
        </p:txBody>
      </p:sp>
    </p:spTree>
    <p:extLst>
      <p:ext uri="{BB962C8B-B14F-4D97-AF65-F5344CB8AC3E}">
        <p14:creationId xmlns:p14="http://schemas.microsoft.com/office/powerpoint/2010/main" val="247902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2076-D0EE-8141-B4B9-29807E77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Assignment</a:t>
            </a:r>
            <a:r>
              <a:rPr lang="sr-Latn-RS" dirty="0"/>
              <a:t> 5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C584FA-7130-9F40-AA0D-72CDBDED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266950"/>
            <a:ext cx="5753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8BA-C723-4945-B4F4-E46FD49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Entropies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MONK </a:t>
            </a:r>
            <a:r>
              <a:rPr lang="sr-Latn-RS" dirty="0" err="1"/>
              <a:t>datasets</a:t>
            </a:r>
            <a:endParaRPr lang="sr-Latn-R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445924-70A7-B045-A5D9-25D2F568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2360961"/>
            <a:ext cx="4368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F5D5-2061-254B-AF5C-A16A8A8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Entropy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45948-E19A-DA44-A326-79BC2D3F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524" y="1652349"/>
            <a:ext cx="4349618" cy="1078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C2A4E-C52A-8F45-B306-71AA7002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86" y="1128242"/>
            <a:ext cx="6505440" cy="487908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D7158B0-CA28-A14E-B443-2DE4E86181BA}"/>
              </a:ext>
            </a:extLst>
          </p:cNvPr>
          <p:cNvSpPr txBox="1"/>
          <p:nvPr/>
        </p:nvSpPr>
        <p:spPr>
          <a:xfrm>
            <a:off x="445553" y="3102738"/>
            <a:ext cx="5163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– measure of data disorder</a:t>
            </a:r>
          </a:p>
          <a:p>
            <a:endParaRPr lang="en-US" dirty="0"/>
          </a:p>
          <a:p>
            <a:r>
              <a:rPr lang="en-US" dirty="0"/>
              <a:t>Uniform distribution – every outcome has the same probability, hence most chaotic</a:t>
            </a:r>
          </a:p>
          <a:p>
            <a:endParaRPr lang="en-US" dirty="0"/>
          </a:p>
          <a:p>
            <a:r>
              <a:rPr lang="en-US" dirty="0"/>
              <a:t>Non-uniform distribution - the higher probability of some outcomes reduces the disorder </a:t>
            </a:r>
          </a:p>
        </p:txBody>
      </p:sp>
    </p:spTree>
    <p:extLst>
      <p:ext uri="{BB962C8B-B14F-4D97-AF65-F5344CB8AC3E}">
        <p14:creationId xmlns:p14="http://schemas.microsoft.com/office/powerpoint/2010/main" val="257004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A0A-0BA2-DC48-94F7-2E5072CE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Information</a:t>
            </a:r>
            <a:r>
              <a:rPr lang="sr-Latn-RS" dirty="0"/>
              <a:t> </a:t>
            </a:r>
            <a:r>
              <a:rPr lang="sr-Latn-RS" dirty="0" err="1"/>
              <a:t>gain</a:t>
            </a:r>
            <a:r>
              <a:rPr lang="sr-Latn-RS" dirty="0"/>
              <a:t> as a </a:t>
            </a:r>
            <a:r>
              <a:rPr lang="sr-Latn-RS" dirty="0" err="1"/>
              <a:t>heuristic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. 3 &amp; 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9181-A819-DB4E-9736-849C3D46D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49" y="2332460"/>
            <a:ext cx="11330902" cy="2595141"/>
          </a:xfrm>
        </p:spPr>
      </p:pic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F5E4C67-EB96-174E-93B3-6F7EACFEAF31}"/>
              </a:ext>
            </a:extLst>
          </p:cNvPr>
          <p:cNvSpPr/>
          <p:nvPr/>
        </p:nvSpPr>
        <p:spPr>
          <a:xfrm>
            <a:off x="3698489" y="4257284"/>
            <a:ext cx="1497980" cy="39277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320B63-CBB6-614A-9641-8ACCE61E654B}"/>
              </a:ext>
            </a:extLst>
          </p:cNvPr>
          <p:cNvSpPr/>
          <p:nvPr/>
        </p:nvSpPr>
        <p:spPr>
          <a:xfrm>
            <a:off x="8251903" y="3851655"/>
            <a:ext cx="1497980" cy="39277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867B776-D203-1A46-B053-5475C20CB50A}"/>
              </a:ext>
            </a:extLst>
          </p:cNvPr>
          <p:cNvSpPr/>
          <p:nvPr/>
        </p:nvSpPr>
        <p:spPr>
          <a:xfrm>
            <a:off x="8251903" y="3433642"/>
            <a:ext cx="1497980" cy="39277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8BA-C723-4945-B4F4-E46FD49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Max</a:t>
            </a:r>
            <a:r>
              <a:rPr lang="sr-Latn-RS" dirty="0"/>
              <a:t> </a:t>
            </a:r>
            <a:r>
              <a:rPr lang="sr-Latn-RS" dirty="0" err="1"/>
              <a:t>Information</a:t>
            </a:r>
            <a:r>
              <a:rPr lang="sr-Latn-RS" dirty="0"/>
              <a:t> </a:t>
            </a:r>
            <a:r>
              <a:rPr lang="sr-Latn-RS" dirty="0" err="1"/>
              <a:t>Gain</a:t>
            </a:r>
            <a:endParaRPr lang="sr-Latn-R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3EFD73-61C1-DB46-B993-E194791C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8" y="2711450"/>
            <a:ext cx="9321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1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D024-0284-7246-8359-1CE8E018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Pruning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. 6 &amp; 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73D87-3830-2C4A-94D2-7BB971F7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95346"/>
            <a:ext cx="5744761" cy="43085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1DD48-C44C-0E4C-BD17-454CD88A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0" y="1657268"/>
            <a:ext cx="5928865" cy="4446648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F2A8C5-F371-B04B-8609-CEC3FEB99065}"/>
              </a:ext>
            </a:extLst>
          </p:cNvPr>
          <p:cNvSpPr/>
          <p:nvPr/>
        </p:nvSpPr>
        <p:spPr>
          <a:xfrm>
            <a:off x="4077630" y="2105098"/>
            <a:ext cx="617033" cy="379389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0FCDE219-3C56-5A48-9777-E76CA6058F86}"/>
              </a:ext>
            </a:extLst>
          </p:cNvPr>
          <p:cNvSpPr/>
          <p:nvPr/>
        </p:nvSpPr>
        <p:spPr>
          <a:xfrm>
            <a:off x="9950740" y="2105098"/>
            <a:ext cx="617033" cy="379389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0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{30A6E5CF-1A33-9C4C-8EA9-726012DD1F66}tf10001060_mac</Template>
  <TotalTime>0</TotalTime>
  <Words>86</Words>
  <Application>Microsoft Macintosh PowerPoint</Application>
  <PresentationFormat>Breitbild</PresentationFormat>
  <Paragraphs>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Decision Trees</vt:lpstr>
      <vt:lpstr>Difficult properties</vt:lpstr>
      <vt:lpstr>Tree size comparison </vt:lpstr>
      <vt:lpstr>Assignment 5 </vt:lpstr>
      <vt:lpstr>Entropies of the MONK datasets</vt:lpstr>
      <vt:lpstr>Entropy</vt:lpstr>
      <vt:lpstr>Information gain as a heuristic (ass. 3 &amp; 4)</vt:lpstr>
      <vt:lpstr>Max Information Gain</vt:lpstr>
      <vt:lpstr>Pruning (ass. 6 &amp; 7)</vt:lpstr>
      <vt:lpstr>Pruning (ass. 6 &amp; 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Microsoft Office User</dc:creator>
  <cp:lastModifiedBy>ga27duk</cp:lastModifiedBy>
  <cp:revision>6</cp:revision>
  <dcterms:created xsi:type="dcterms:W3CDTF">2021-09-16T08:08:05Z</dcterms:created>
  <dcterms:modified xsi:type="dcterms:W3CDTF">2021-09-19T18:56:30Z</dcterms:modified>
</cp:coreProperties>
</file>