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0B1DE-9425-4818-96F4-DA10AC4A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B40505-5104-44FE-8EF2-F061FBE0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AA0EF-BDFF-4FE0-8073-6340573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25BCA3-0FF0-476E-A0FB-3FD1B24B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E2057-7DD1-4690-946D-9E034476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2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9C248-39EF-44F1-AB18-B5F92CE3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E2E0E9-C8E5-46A1-9FC1-6E0E03FDF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81607-3854-4F58-AB3A-5AA3AFCA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AACAC-22B1-49C8-A7A5-92B6193A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4DADC-F815-47B9-B1F0-164AF0D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82E4F8-1455-4B8C-917C-B08B7C233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76B8D3-7998-42F4-87D3-E323A325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EA025-9B01-4D18-9B8A-9C2CA4B7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7561B-7901-4EE8-A0FD-1CA19F77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7D91D-4742-4F05-8584-625A61F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3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3CE91-877A-4492-AD85-03B9C717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2F45C-9161-466C-839B-A663383F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B994-7903-4B53-A42A-53F71A47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DA6E9-4505-4D77-9059-9C1E811D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EA37C-A782-4362-BDD3-8A83EB62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A5B00-008E-4C92-B711-A16E01A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1A14C8-03AD-4D35-B891-43D54D91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8D367-9972-40BD-999A-5255595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67511-D981-4C79-BB3A-39890D3F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CFC8A-A9C0-4F35-907F-CF4F244A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3C0E8-D1C3-4EA2-8286-16492372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18636-44F1-4480-B8C4-3CA599F6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5C868-9D7C-4FFF-836F-D80C55ED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6A3FB-F8EA-4768-ABB0-8E60F964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D551A-B76B-4CB6-A0D8-D84C96F6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56D729-495C-4060-AAAC-41F04FC7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C6A01-2BC9-42C4-8186-913248CA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692395-6622-43DD-9B61-7D166AB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78B4BC-4BBF-4467-B276-8D9A7A4A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8DA826-7275-41C9-9DDE-697940E6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596EFE-B4DC-4B94-971D-21B97EFC6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40F5D0-38EB-4AA3-83B7-EFF3B309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6582A4-298C-4A22-B594-A84C82A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0D49B5-5091-421E-9C46-FBD11E1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E09EE-8A9D-4DF4-B14F-618098A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A88152-31DE-4040-8BB3-6C6E698D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C40682-E2DA-40F6-A2D6-549A0448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48315-4352-4633-BE68-CD08031E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176E6-6A31-4B6D-8FA8-D61833A7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E76107-F9F0-4BDE-9E26-9B9A3C7B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FCD507-A1AF-43D1-9FFD-FAB59013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5F930-8902-473C-AF96-F6DD7584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693D16-F616-4822-9B5D-CA34A0A7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5D569E-353D-440D-900D-2194CBF1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3DF9F-F40B-467F-BB8B-18F57BFA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050FE-AFC4-49E7-9046-AEEDDB43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1E33D-97E8-4B70-8190-505BC38D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5220F-C870-4873-B847-599ED792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C8B38-A5B5-410E-8531-AB712FD0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B9845A-4A1C-49B9-AB50-2845ED35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FEFED-9623-4049-8CD3-698FC8D9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F6F66-85E0-408B-8E9B-E29FE08E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52FC11-2B6F-402E-ABD8-4970D4A8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6FC13-C1B8-40A5-9AA3-43A26F1B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F1C1E9-F157-46B3-941F-1100D176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C7DD-F5D3-4152-846F-D369C48B7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578D-A108-43F3-944C-26C7E7F7C805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F8A3C-D3F0-4E1E-99E6-22514C987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502A4-512E-4516-85BD-73AAC40C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0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E2CD-7296-4CD1-8DE1-2D28C4FF9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b="1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940B1B-D200-47D3-A2F7-A8C4DF5CD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  <a:endParaRPr lang="en-US" dirty="0"/>
          </a:p>
          <a:p>
            <a:pPr algn="l"/>
            <a:r>
              <a:rPr lang="ru-RU" dirty="0"/>
              <a:t>Направление</a:t>
            </a:r>
            <a:r>
              <a:rPr lang="en-US" dirty="0"/>
              <a:t>:</a:t>
            </a:r>
            <a:r>
              <a:rPr lang="ru-RU" dirty="0"/>
              <a:t> НПИбд-02-21</a:t>
            </a:r>
            <a:endParaRPr lang="en-US" dirty="0"/>
          </a:p>
          <a:p>
            <a:pPr algn="l"/>
            <a:r>
              <a:rPr lang="ru-RU" dirty="0"/>
              <a:t>РУДН, Москва, Россия</a:t>
            </a:r>
          </a:p>
        </p:txBody>
      </p:sp>
    </p:spTree>
    <p:extLst>
      <p:ext uri="{BB962C8B-B14F-4D97-AF65-F5344CB8AC3E}">
        <p14:creationId xmlns:p14="http://schemas.microsoft.com/office/powerpoint/2010/main" val="347079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E6822-7DC5-4567-9FB3-DED204D1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726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5205A-8AB6-40EE-9F95-04DFA89F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</a:t>
            </a:r>
            <a:r>
              <a:rPr lang="en-US" b="1" dirty="0"/>
              <a:t>VirtualBox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9D94C7-E6F1-447D-A07A-77BCDFEB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66" y="1533395"/>
            <a:ext cx="7700063" cy="4351338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78DFA61-6137-464B-9711-DB9AFB3D3A6E}"/>
              </a:ext>
            </a:extLst>
          </p:cNvPr>
          <p:cNvSpPr txBox="1">
            <a:spLocks/>
          </p:cNvSpPr>
          <p:nvPr/>
        </p:nvSpPr>
        <p:spPr>
          <a:xfrm>
            <a:off x="3467098" y="6037213"/>
            <a:ext cx="5257800" cy="45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Сайт</a:t>
            </a:r>
            <a:r>
              <a:rPr lang="en-US" sz="2400" dirty="0"/>
              <a:t>: https://www.virtualbox.org/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03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6DC46-B924-4F05-9F0F-3D551061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дистрибутив </a:t>
            </a:r>
            <a:r>
              <a:rPr lang="en-US" b="1" dirty="0"/>
              <a:t>Linux Fedora-35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7DC2D9-3733-4AAA-AFCF-94D023CA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33" y="1464444"/>
            <a:ext cx="8888333" cy="4351338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7AE3F03-7262-49E4-95E9-D3B5E9D25A6E}"/>
              </a:ext>
            </a:extLst>
          </p:cNvPr>
          <p:cNvSpPr txBox="1">
            <a:spLocks/>
          </p:cNvSpPr>
          <p:nvPr/>
        </p:nvSpPr>
        <p:spPr>
          <a:xfrm>
            <a:off x="2543272" y="5891197"/>
            <a:ext cx="7741372" cy="45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Сайт</a:t>
            </a:r>
            <a:r>
              <a:rPr lang="en-US" sz="2400" dirty="0"/>
              <a:t>: https://getfedora.org/ru/workstation/download/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17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8FAE3-FBE2-4BE0-A154-5A70BBE4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85594E-0462-430B-9DA7-2439E26A9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6" r="627" b="17778"/>
          <a:stretch/>
        </p:blipFill>
        <p:spPr>
          <a:xfrm>
            <a:off x="959513" y="3685764"/>
            <a:ext cx="5069451" cy="258086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B91434-93D3-45ED-A3CE-A6C5ABEF5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3" b="32571"/>
          <a:stretch/>
        </p:blipFill>
        <p:spPr>
          <a:xfrm>
            <a:off x="6916187" y="843290"/>
            <a:ext cx="4385448" cy="25571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6978F7-8DB4-4925-9F6D-4293454736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 b="31030"/>
          <a:stretch/>
        </p:blipFill>
        <p:spPr>
          <a:xfrm>
            <a:off x="6462001" y="3749675"/>
            <a:ext cx="5293820" cy="2516957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C537D219-DDE4-4E58-B243-386F60966DEC}"/>
              </a:ext>
            </a:extLst>
          </p:cNvPr>
          <p:cNvSpPr txBox="1">
            <a:spLocks/>
          </p:cNvSpPr>
          <p:nvPr/>
        </p:nvSpPr>
        <p:spPr>
          <a:xfrm>
            <a:off x="959513" y="1406296"/>
            <a:ext cx="5257800" cy="1431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Указать имя и тип ОС</a:t>
            </a:r>
          </a:p>
          <a:p>
            <a:r>
              <a:rPr lang="ru-RU" sz="2400" dirty="0"/>
              <a:t>Указать объём памяти (2048 или больше)</a:t>
            </a:r>
          </a:p>
          <a:p>
            <a:r>
              <a:rPr lang="ru-RU" sz="2400" dirty="0"/>
              <a:t>Создать виртуальный жёсткий диск (80,00 Гб)</a:t>
            </a:r>
          </a:p>
        </p:txBody>
      </p:sp>
    </p:spTree>
    <p:extLst>
      <p:ext uri="{BB962C8B-B14F-4D97-AF65-F5344CB8AC3E}">
        <p14:creationId xmlns:p14="http://schemas.microsoft.com/office/powerpoint/2010/main" val="319719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0D4EE-2080-4189-B9A2-4F68A45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Запуск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E3BAED-3CAE-4E3F-AC3D-C7339C64F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1" y="3492271"/>
            <a:ext cx="3547271" cy="306413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6451EC-01F7-44BE-B911-04D5C02C1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80" y="3555800"/>
            <a:ext cx="3413357" cy="2937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89606-3122-48D7-8D68-CF75C0FA8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67" y="3612046"/>
            <a:ext cx="3269950" cy="2824581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E0E33A83-F3E9-4388-99A8-2C9454649247}"/>
              </a:ext>
            </a:extLst>
          </p:cNvPr>
          <p:cNvSpPr txBox="1">
            <a:spLocks/>
          </p:cNvSpPr>
          <p:nvPr/>
        </p:nvSpPr>
        <p:spPr>
          <a:xfrm>
            <a:off x="838199" y="1480008"/>
            <a:ext cx="7014329" cy="207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Осуществляем установку на жёсткий диск</a:t>
            </a:r>
          </a:p>
          <a:p>
            <a:r>
              <a:rPr lang="ru-RU" sz="2400" dirty="0"/>
              <a:t>Выбираем русский язык</a:t>
            </a:r>
          </a:p>
          <a:p>
            <a:r>
              <a:rPr lang="ru-RU" sz="2400" dirty="0"/>
              <a:t>Проверяем возможность установки и устанавливаем</a:t>
            </a:r>
          </a:p>
        </p:txBody>
      </p:sp>
    </p:spTree>
    <p:extLst>
      <p:ext uri="{BB962C8B-B14F-4D97-AF65-F5344CB8AC3E}">
        <p14:creationId xmlns:p14="http://schemas.microsoft.com/office/powerpoint/2010/main" val="77801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F58C-FA67-418A-A17D-E764340F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5D1EE1-3D29-4C8F-9E84-6E044D4DE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4" y="1907504"/>
            <a:ext cx="5095476" cy="40304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E43494-BC90-42FE-9248-2461303F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03" y="1962954"/>
            <a:ext cx="4984480" cy="39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5288-67B4-46F4-8C3A-CC2CE02E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образа диска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962128-ABA7-424C-8F50-6F17257F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9" y="2318995"/>
            <a:ext cx="6125122" cy="2730260"/>
          </a:xfrm>
        </p:spPr>
      </p:pic>
    </p:spTree>
    <p:extLst>
      <p:ext uri="{BB962C8B-B14F-4D97-AF65-F5344CB8AC3E}">
        <p14:creationId xmlns:p14="http://schemas.microsoft.com/office/powerpoint/2010/main" val="370415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555A-6C19-40EE-A902-DEA890A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Выполнение домашнего задания в терминале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935D04-FC4D-4B69-8B5B-45D355D4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169"/>
            <a:ext cx="4976291" cy="11507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FBA00A-CD9E-474E-8831-5FC4966E4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45" y="4106367"/>
            <a:ext cx="4884843" cy="6248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1B5C63-2D2A-4273-9DD0-115F56214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44" y="2305530"/>
            <a:ext cx="493818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28F8C-CBDB-46E5-A073-12CDE3CB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CC983-B7F6-4C3C-8C71-053ED05D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ходе работы были приобретены практические навыки установки виртуальной машины и операционной системы на виртуальную машину, а также настройки минимально необходимых для дальнейшей работы сервисов.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32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130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Лабораторная работа №1</vt:lpstr>
      <vt:lpstr>Установка VirtualBox</vt:lpstr>
      <vt:lpstr>Установка дистрибутив Linux Fedora-35</vt:lpstr>
      <vt:lpstr>Основные настройки</vt:lpstr>
      <vt:lpstr>Запуск виртуальной машины</vt:lpstr>
      <vt:lpstr>Создание пользователя</vt:lpstr>
      <vt:lpstr>Подключение образа диска</vt:lpstr>
      <vt:lpstr>Выполнение домашнего задания в терминале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Ivan</cp:lastModifiedBy>
  <cp:revision>18</cp:revision>
  <dcterms:created xsi:type="dcterms:W3CDTF">2022-04-21T11:25:16Z</dcterms:created>
  <dcterms:modified xsi:type="dcterms:W3CDTF">2022-04-21T11:56:00Z</dcterms:modified>
</cp:coreProperties>
</file>