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64" r:id="rId12"/>
    <p:sldId id="265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50B1DE-9425-4818-96F4-DA10AC4AD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1B40505-5104-44FE-8EF2-F061FBE0FE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8AA0EF-BDFF-4FE0-8073-6340573A9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1578D-A108-43F3-944C-26C7E7F7C805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25BCA3-0FF0-476E-A0FB-3FD1B24BA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4E2057-7DD1-4690-946D-9E034476D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FB44-55FD-4CA1-97BE-1D5C1CC4A3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5127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B9C248-39EF-44F1-AB18-B5F92CE35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BE2E0E9-C8E5-46A1-9FC1-6E0E03FDF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681607-3854-4F58-AB3A-5AA3AFCA5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1578D-A108-43F3-944C-26C7E7F7C805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6AACAC-22B1-49C8-A7A5-92B6193A1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24DADC-F815-47B9-B1F0-164AF0DF5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FB44-55FD-4CA1-97BE-1D5C1CC4A3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2525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682E4F8-1455-4B8C-917C-B08B7C233C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976B8D3-7998-42F4-87D3-E323A325F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3EA025-9B01-4D18-9B8A-9C2CA4B7F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1578D-A108-43F3-944C-26C7E7F7C805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37561B-7901-4EE8-A0FD-1CA19F776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37D91D-4742-4F05-8584-625A61FD6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FB44-55FD-4CA1-97BE-1D5C1CC4A3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6238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F3CE91-877A-4492-AD85-03B9C717E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62F45C-9161-466C-839B-A663383F6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71B994-7903-4B53-A42A-53F71A471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1578D-A108-43F3-944C-26C7E7F7C805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BDA6E9-4505-4D77-9059-9C1E811D7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1EA37C-A782-4362-BDD3-8A83EB62E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FB44-55FD-4CA1-97BE-1D5C1CC4A3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773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4A5B00-008E-4C92-B711-A16E01AC0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91A14C8-03AD-4D35-B891-43D54D910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88D367-9972-40BD-999A-52555951E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1578D-A108-43F3-944C-26C7E7F7C805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267511-D981-4C79-BB3A-39890D3F9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CCFC8A-A9C0-4F35-907F-CF4F244A3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FB44-55FD-4CA1-97BE-1D5C1CC4A3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335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43C0E8-D1C3-4EA2-8286-164923721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718636-44F1-4480-B8C4-3CA599F6F4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635C868-9D7C-4FFF-836F-D80C55ED1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8A6A3FB-F8EA-4768-ABB0-8E60F9642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1578D-A108-43F3-944C-26C7E7F7C805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19D551A-B76B-4CB6-A0D8-D84C96F6D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656D729-495C-4060-AAAC-41F04FC71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FB44-55FD-4CA1-97BE-1D5C1CC4A3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4326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CC6A01-2BC9-42C4-8186-913248CA8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692395-6622-43DD-9B61-7D166ABCB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478B4BC-4BBF-4467-B276-8D9A7A4A1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08DA826-7275-41C9-9DDE-697940E6B4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9596EFE-B4DC-4B94-971D-21B97EFC60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F40F5D0-38EB-4AA3-83B7-EFF3B309A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1578D-A108-43F3-944C-26C7E7F7C805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66582A4-298C-4A22-B594-A84C82AAF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B0D49B5-5091-421E-9C46-FBD11E17D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FB44-55FD-4CA1-97BE-1D5C1CC4A3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3491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9E09EE-8A9D-4DF4-B14F-618098AB7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3A88152-31DE-4040-8BB3-6C6E698D3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1578D-A108-43F3-944C-26C7E7F7C805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BC40682-E2DA-40F6-A2D6-549A04488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9848315-4352-4633-BE68-CD08031EA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FB44-55FD-4CA1-97BE-1D5C1CC4A3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7719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01176E6-6A31-4B6D-8FA8-D61833A71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1578D-A108-43F3-944C-26C7E7F7C805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1E76107-F9F0-4BDE-9E26-9B9A3C7B3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7FCD507-A1AF-43D1-9FFD-FAB590135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FB44-55FD-4CA1-97BE-1D5C1CC4A3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96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45F930-8902-473C-AF96-F6DD7584C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693D16-F616-4822-9B5D-CA34A0A7A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95D569E-353D-440D-900D-2194CBF10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EA3DF9F-F40B-467F-BB8B-18F57BFA8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1578D-A108-43F3-944C-26C7E7F7C805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B4050FE-AFC4-49E7-9046-AEEDDB435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E31E33D-97E8-4B70-8190-505BC38D7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FB44-55FD-4CA1-97BE-1D5C1CC4A3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0398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D5220F-C870-4873-B847-599ED7922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A0C8B38-A5B5-410E-8531-AB712FD0B7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2B9845A-4A1C-49B9-AB50-2845ED3575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4BFEFED-9623-4049-8CD3-698FC8D96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1578D-A108-43F3-944C-26C7E7F7C805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EF6F66-85E0-408B-8E9B-E29FE08E8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952FC11-2B6F-402E-ABD8-4970D4A8E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FB44-55FD-4CA1-97BE-1D5C1CC4A3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8205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86FC13-C1B8-40A5-9AA3-43A26F1B4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3F1C1E9-F157-46B3-941F-1100D1761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7CC7DD-F5D3-4152-846F-D369C48B74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1578D-A108-43F3-944C-26C7E7F7C805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7F8A3C-D3F0-4E1E-99E6-22514C9871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1502A4-512E-4516-85BD-73AAC40C7D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DFB44-55FD-4CA1-97BE-1D5C1CC4A3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1500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35E2CD-7296-4CD1-8DE1-2D28C4FF9B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r>
              <a:rPr lang="ru-RU" b="1" dirty="0"/>
              <a:t>Лабораторная работа №2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2940B1B-D200-47D3-A2F7-A8C4DF5CDF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ru-RU" dirty="0"/>
              <a:t>Подготовил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ru-RU" dirty="0" err="1"/>
              <a:t>Махорин</a:t>
            </a:r>
            <a:r>
              <a:rPr lang="ru-RU" dirty="0"/>
              <a:t> Иван Сергеевич</a:t>
            </a:r>
            <a:endParaRPr lang="en-US" dirty="0"/>
          </a:p>
          <a:p>
            <a:pPr algn="l"/>
            <a:r>
              <a:rPr lang="ru-RU" dirty="0"/>
              <a:t>Направление</a:t>
            </a:r>
            <a:r>
              <a:rPr lang="en-US" dirty="0"/>
              <a:t>:</a:t>
            </a:r>
            <a:r>
              <a:rPr lang="ru-RU" dirty="0"/>
              <a:t> НПИбд-02-21</a:t>
            </a:r>
            <a:endParaRPr lang="en-US" dirty="0"/>
          </a:p>
          <a:p>
            <a:pPr algn="l"/>
            <a:r>
              <a:rPr lang="ru-RU" dirty="0"/>
              <a:t>РУДН, Москва, Россия</a:t>
            </a:r>
          </a:p>
        </p:txBody>
      </p:sp>
    </p:spTree>
    <p:extLst>
      <p:ext uri="{BB962C8B-B14F-4D97-AF65-F5344CB8AC3E}">
        <p14:creationId xmlns:p14="http://schemas.microsoft.com/office/powerpoint/2010/main" val="3470796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4EA0AB-7057-470C-A68B-696998199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Создаём каталоги и отправляем файлы на сервер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FA1A4C0-ECEA-442B-B125-DF319B9F31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06" y="1804134"/>
            <a:ext cx="5339395" cy="3509225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CF26F8D-AAEE-4EE1-BB3C-F1F33ED123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317" y="1804134"/>
            <a:ext cx="5635632" cy="1586129"/>
          </a:xfrm>
          <a:prstGeom prst="rect">
            <a:avLst/>
          </a:prstGeom>
        </p:spPr>
      </p:pic>
      <p:sp>
        <p:nvSpPr>
          <p:cNvPr id="8" name="Объект 2">
            <a:extLst>
              <a:ext uri="{FF2B5EF4-FFF2-40B4-BE49-F238E27FC236}">
                <a16:creationId xmlns:a16="http://schemas.microsoft.com/office/drawing/2014/main" id="{9E98F39B-A1AC-4CE5-9C13-EEA8F999FF42}"/>
              </a:ext>
            </a:extLst>
          </p:cNvPr>
          <p:cNvSpPr txBox="1">
            <a:spLocks/>
          </p:cNvSpPr>
          <p:nvPr/>
        </p:nvSpPr>
        <p:spPr>
          <a:xfrm>
            <a:off x="5860331" y="3558746"/>
            <a:ext cx="6476999" cy="11610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git add . </a:t>
            </a:r>
            <a:r>
              <a:rPr lang="en-US" sz="2400" dirty="0"/>
              <a:t>– </a:t>
            </a:r>
            <a:r>
              <a:rPr lang="ru-RU" sz="2400" dirty="0"/>
              <a:t>для добавления всех изменённых и/или созданных файлов и/или каталогов.</a:t>
            </a:r>
          </a:p>
          <a:p>
            <a:pPr marL="0" indent="0">
              <a:buNone/>
            </a:pPr>
            <a:r>
              <a:rPr lang="en-US" sz="2400" b="1" dirty="0"/>
              <a:t>git commit –am ‘</a:t>
            </a:r>
            <a:r>
              <a:rPr lang="ru-RU" sz="2400" b="1" dirty="0"/>
              <a:t>описание коммита</a:t>
            </a:r>
            <a:r>
              <a:rPr lang="en-US" sz="2400" b="1" dirty="0"/>
              <a:t>’ </a:t>
            </a:r>
            <a:r>
              <a:rPr lang="en-US" sz="2400" dirty="0"/>
              <a:t>– </a:t>
            </a:r>
            <a:r>
              <a:rPr lang="ru-RU" sz="2400" dirty="0"/>
              <a:t>Для сохранения всех добавленных изменений и всех изменённых файлов</a:t>
            </a:r>
          </a:p>
          <a:p>
            <a:pPr marL="0" indent="0">
              <a:buNone/>
            </a:pPr>
            <a:r>
              <a:rPr lang="en-US" sz="2400" b="1" dirty="0"/>
              <a:t>git push</a:t>
            </a:r>
            <a:r>
              <a:rPr lang="en-US" sz="2400" dirty="0"/>
              <a:t> – </a:t>
            </a:r>
            <a:r>
              <a:rPr lang="ru-RU" sz="2400" dirty="0"/>
              <a:t>Для отправки изменений конкретной ветки в центральный репозиторий</a:t>
            </a:r>
          </a:p>
        </p:txBody>
      </p:sp>
    </p:spTree>
    <p:extLst>
      <p:ext uri="{BB962C8B-B14F-4D97-AF65-F5344CB8AC3E}">
        <p14:creationId xmlns:p14="http://schemas.microsoft.com/office/powerpoint/2010/main" val="1226685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328F8C-CBDB-46E5-A073-12CDE3CB4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Вывод</a:t>
            </a:r>
            <a:r>
              <a:rPr lang="en-US" b="1" dirty="0"/>
              <a:t>: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ACC983-B7F6-4C3C-8C71-053ED05D4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	</a:t>
            </a:r>
            <a:r>
              <a:rPr lang="ru-RU" sz="2400" dirty="0"/>
              <a:t>В ходе выполнения лабораторной работы изучили идеологию и применение средств контроля версий, а также  освоили умения по работе с </a:t>
            </a:r>
            <a:r>
              <a:rPr lang="ru-RU" sz="2400" dirty="0" err="1"/>
              <a:t>git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132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9E6822-7DC5-4567-9FB3-DED204D18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b="1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167268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25B9D0-8AF9-4E1C-8072-DC8839032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Создание учётной записи на </a:t>
            </a:r>
            <a:r>
              <a:rPr lang="en-US" b="1" dirty="0" err="1"/>
              <a:t>github</a:t>
            </a:r>
            <a:endParaRPr lang="ru-RU" b="1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0D8DD74-1471-43FE-B09E-6DEC4F36DF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038" y="2762016"/>
            <a:ext cx="8291762" cy="3440303"/>
          </a:xfr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F5035054-51AF-4B15-87D2-B424C33404C6}"/>
              </a:ext>
            </a:extLst>
          </p:cNvPr>
          <p:cNvSpPr txBox="1">
            <a:spLocks/>
          </p:cNvSpPr>
          <p:nvPr/>
        </p:nvSpPr>
        <p:spPr>
          <a:xfrm>
            <a:off x="838200" y="1637051"/>
            <a:ext cx="7711911" cy="1124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/>
              <a:t>Сайт</a:t>
            </a:r>
            <a:r>
              <a:rPr lang="en-US" sz="2400" dirty="0"/>
              <a:t>: </a:t>
            </a:r>
            <a:r>
              <a:rPr lang="en-US" sz="2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</a:t>
            </a: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400" dirty="0"/>
              <a:t>Также заполняем основные данные в профиле.</a:t>
            </a:r>
          </a:p>
        </p:txBody>
      </p:sp>
    </p:spTree>
    <p:extLst>
      <p:ext uri="{BB962C8B-B14F-4D97-AF65-F5344CB8AC3E}">
        <p14:creationId xmlns:p14="http://schemas.microsoft.com/office/powerpoint/2010/main" val="4208386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0FEFDC-5A0D-4D18-B825-BFBAA2C20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Установка  </a:t>
            </a:r>
            <a:r>
              <a:rPr lang="en-US" b="1" dirty="0"/>
              <a:t>git-flow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DBECC8-A3EA-4C00-8BD5-17BDA1F55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8058"/>
            <a:ext cx="8616885" cy="11532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Программное обеспечение удалено из репозитория, необходимо устанавливать вручную.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792E3D8-26DB-4EE4-BADF-2B186A6794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40" y="2920432"/>
            <a:ext cx="4854361" cy="24446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DFC5466-BCB0-40D3-9AEA-64FC87AA94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40" y="3318235"/>
            <a:ext cx="7235997" cy="271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82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F1A058-9ED2-4713-A4DF-5CB898C83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016"/>
            <a:ext cx="10515600" cy="1325563"/>
          </a:xfrm>
        </p:spPr>
        <p:txBody>
          <a:bodyPr/>
          <a:lstStyle/>
          <a:p>
            <a:r>
              <a:rPr lang="ru-RU" b="1" dirty="0"/>
              <a:t>Производим базовую настройку </a:t>
            </a:r>
            <a:r>
              <a:rPr lang="en-US" b="1" dirty="0"/>
              <a:t>git</a:t>
            </a:r>
            <a:endParaRPr lang="ru-RU" b="1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5DFA6CE-BF2C-4D46-860F-D80F51B5B2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02697"/>
            <a:ext cx="9687880" cy="1692274"/>
          </a:xfr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C1D29434-8875-45DD-8D37-6D277D196A51}"/>
              </a:ext>
            </a:extLst>
          </p:cNvPr>
          <p:cNvSpPr txBox="1">
            <a:spLocks/>
          </p:cNvSpPr>
          <p:nvPr/>
        </p:nvSpPr>
        <p:spPr>
          <a:xfrm>
            <a:off x="838200" y="1633579"/>
            <a:ext cx="10407977" cy="2091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ru-RU" sz="2400" dirty="0"/>
              <a:t>Задаём имя и </a:t>
            </a:r>
            <a:r>
              <a:rPr lang="ru-RU" sz="2400" dirty="0" err="1"/>
              <a:t>email</a:t>
            </a:r>
            <a:r>
              <a:rPr lang="ru-RU" sz="2400" dirty="0"/>
              <a:t> владельца репозитория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Настраиваем utf-8 в выводе сообщений </a:t>
            </a:r>
            <a:r>
              <a:rPr lang="ru-RU" sz="2400" dirty="0" err="1"/>
              <a:t>git</a:t>
            </a:r>
            <a:endParaRPr lang="ru-RU" sz="2400" dirty="0"/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Настраиваем верификацию и подписание коммитов </a:t>
            </a:r>
            <a:r>
              <a:rPr lang="ru-RU" sz="2400" dirty="0" err="1"/>
              <a:t>git</a:t>
            </a:r>
            <a:endParaRPr lang="ru-RU" sz="2400" dirty="0"/>
          </a:p>
          <a:p>
            <a:pPr marL="0" indent="0">
              <a:buNone/>
            </a:pPr>
            <a:r>
              <a:rPr lang="ru-RU" sz="2400" dirty="0"/>
              <a:t>	Зададим имя начальной ветки (будем называть её </a:t>
            </a:r>
            <a:r>
              <a:rPr lang="ru-RU" sz="2400" dirty="0" err="1"/>
              <a:t>master</a:t>
            </a:r>
            <a:r>
              <a:rPr lang="ru-RU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3510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811EEF-FB9D-4497-A7F9-565554105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Создание ключа </a:t>
            </a:r>
            <a:r>
              <a:rPr lang="en-US" b="1" dirty="0" err="1"/>
              <a:t>ssh</a:t>
            </a:r>
            <a:endParaRPr lang="ru-RU" b="1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EB5E13E-B9D3-4A22-9DF5-529AF5E085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60" y="1744704"/>
            <a:ext cx="5317503" cy="3368592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A120818-0A4A-497C-AC11-9EF2A2DC65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703" y="1744704"/>
            <a:ext cx="5402240" cy="1885688"/>
          </a:xfrm>
          <a:prstGeom prst="rect">
            <a:avLst/>
          </a:prstGeom>
        </p:spPr>
      </p:pic>
      <p:sp>
        <p:nvSpPr>
          <p:cNvPr id="10" name="Объект 2">
            <a:extLst>
              <a:ext uri="{FF2B5EF4-FFF2-40B4-BE49-F238E27FC236}">
                <a16:creationId xmlns:a16="http://schemas.microsoft.com/office/drawing/2014/main" id="{7F7A0360-FB91-4A74-9759-C2917A279662}"/>
              </a:ext>
            </a:extLst>
          </p:cNvPr>
          <p:cNvSpPr txBox="1">
            <a:spLocks/>
          </p:cNvSpPr>
          <p:nvPr/>
        </p:nvSpPr>
        <p:spPr>
          <a:xfrm>
            <a:off x="6096000" y="3840678"/>
            <a:ext cx="6476999" cy="11610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/>
              <a:t>Для создания ключа потребуются две команды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i="1" dirty="0" err="1"/>
              <a:t>ssh</a:t>
            </a:r>
            <a:r>
              <a:rPr lang="en-US" sz="2400" i="1" dirty="0"/>
              <a:t>-keygen –t </a:t>
            </a:r>
            <a:r>
              <a:rPr lang="en-US" sz="2400" i="1" dirty="0" err="1"/>
              <a:t>rsa</a:t>
            </a:r>
            <a:r>
              <a:rPr lang="en-US" sz="2400" i="1" dirty="0"/>
              <a:t> –b 4096</a:t>
            </a:r>
          </a:p>
          <a:p>
            <a:pPr marL="0" indent="0">
              <a:buNone/>
            </a:pPr>
            <a:r>
              <a:rPr lang="en-US" sz="2400" i="1" dirty="0"/>
              <a:t>Cat ~/ .</a:t>
            </a:r>
            <a:r>
              <a:rPr lang="en-US" sz="2400" i="1" dirty="0" err="1"/>
              <a:t>ssh</a:t>
            </a:r>
            <a:r>
              <a:rPr lang="en-US" sz="2400" i="1" dirty="0"/>
              <a:t>/id_rsa.pub</a:t>
            </a: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3476831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C7CF82-8BC4-4D54-89C5-12017DA91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Добавления ключа на </a:t>
            </a:r>
            <a:r>
              <a:rPr lang="en-US" b="1" dirty="0" err="1"/>
              <a:t>github</a:t>
            </a:r>
            <a:endParaRPr lang="ru-RU" b="1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76535EA-583E-4887-8526-A354F3B4EE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421" y="3291341"/>
            <a:ext cx="8255158" cy="2999065"/>
          </a:xfr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B70CE28E-92AD-46A3-9D39-B6BF01174AD6}"/>
              </a:ext>
            </a:extLst>
          </p:cNvPr>
          <p:cNvSpPr txBox="1">
            <a:spLocks/>
          </p:cNvSpPr>
          <p:nvPr/>
        </p:nvSpPr>
        <p:spPr>
          <a:xfrm>
            <a:off x="2646379" y="1690688"/>
            <a:ext cx="6899242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arenR"/>
            </a:pPr>
            <a:r>
              <a:rPr lang="en-US" sz="2400" dirty="0"/>
              <a:t>github.com =&gt; “Settings” =&gt; “SSH and GPG keys”</a:t>
            </a:r>
          </a:p>
          <a:p>
            <a:pPr marL="457200" indent="-457200">
              <a:buAutoNum type="arabicParenR"/>
            </a:pPr>
            <a:r>
              <a:rPr lang="ru-RU" sz="2400" dirty="0"/>
              <a:t>Нажимаем </a:t>
            </a:r>
            <a:r>
              <a:rPr lang="en-US" sz="2400" dirty="0"/>
              <a:t>“New SSH key” </a:t>
            </a:r>
            <a:r>
              <a:rPr lang="ru-RU" sz="2400" dirty="0"/>
              <a:t>и добавляем ключ и название</a:t>
            </a:r>
          </a:p>
        </p:txBody>
      </p:sp>
    </p:spTree>
    <p:extLst>
      <p:ext uri="{BB962C8B-B14F-4D97-AF65-F5344CB8AC3E}">
        <p14:creationId xmlns:p14="http://schemas.microsoft.com/office/powerpoint/2010/main" val="1173087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830581-3174-4851-ABE6-B80E736B4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Настраиваем </a:t>
            </a:r>
            <a:r>
              <a:rPr lang="en-US" b="1" dirty="0" err="1"/>
              <a:t>gh</a:t>
            </a:r>
            <a:endParaRPr lang="ru-RU" b="1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155FF9B-8C88-4237-892C-F1CEADEE5C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421" y="1878204"/>
            <a:ext cx="6313157" cy="3950686"/>
          </a:xfrm>
        </p:spPr>
      </p:pic>
    </p:spTree>
    <p:extLst>
      <p:ext uri="{BB962C8B-B14F-4D97-AF65-F5344CB8AC3E}">
        <p14:creationId xmlns:p14="http://schemas.microsoft.com/office/powerpoint/2010/main" val="1133495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0DD48A-88F7-4459-B4D2-AC44B672D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Создание репозитория на основе шаблона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73DDCE5-BBF8-4184-AAE6-22A1CE873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27891"/>
            <a:ext cx="5219718" cy="3299255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4B5508D-8135-4349-9A73-BE239D1F90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726" y="2127891"/>
            <a:ext cx="5088682" cy="329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487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A7631A-A8D8-422B-937D-2A2F34986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Удаление лишних файлов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5EFEDDD-BFE0-407D-8952-A7E2CFB576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65" y="3429000"/>
            <a:ext cx="8813901" cy="2255363"/>
          </a:xfr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4FDBC356-1F19-4CAA-BBD9-DDC39A291756}"/>
              </a:ext>
            </a:extLst>
          </p:cNvPr>
          <p:cNvSpPr txBox="1">
            <a:spLocks/>
          </p:cNvSpPr>
          <p:nvPr/>
        </p:nvSpPr>
        <p:spPr>
          <a:xfrm>
            <a:off x="906765" y="1775529"/>
            <a:ext cx="6899242" cy="13255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arenR"/>
            </a:pPr>
            <a:r>
              <a:rPr lang="en-US" sz="2400" dirty="0"/>
              <a:t>cd –</a:t>
            </a:r>
            <a:r>
              <a:rPr lang="ru-RU" sz="2400" dirty="0"/>
              <a:t> для перехода в нужный каталог</a:t>
            </a:r>
          </a:p>
          <a:p>
            <a:pPr marL="457200" indent="-457200">
              <a:buAutoNum type="arabicParenR"/>
            </a:pPr>
            <a:r>
              <a:rPr lang="en-US" sz="2400" dirty="0"/>
              <a:t>ls –</a:t>
            </a:r>
            <a:r>
              <a:rPr lang="ru-RU" sz="2400" dirty="0"/>
              <a:t> для просмотра содержимого каталога</a:t>
            </a:r>
          </a:p>
          <a:p>
            <a:pPr marL="457200" indent="-457200">
              <a:buAutoNum type="arabicParenR"/>
            </a:pPr>
            <a:r>
              <a:rPr lang="en-US" sz="2400" dirty="0"/>
              <a:t>rm – </a:t>
            </a:r>
            <a:r>
              <a:rPr lang="ru-RU" sz="2400" dirty="0"/>
              <a:t>для удаления файла</a:t>
            </a:r>
          </a:p>
        </p:txBody>
      </p:sp>
    </p:spTree>
    <p:extLst>
      <p:ext uri="{BB962C8B-B14F-4D97-AF65-F5344CB8AC3E}">
        <p14:creationId xmlns:p14="http://schemas.microsoft.com/office/powerpoint/2010/main" val="14902849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</TotalTime>
  <Words>248</Words>
  <Application>Microsoft Office PowerPoint</Application>
  <PresentationFormat>Широкоэкранный</PresentationFormat>
  <Paragraphs>34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Лабораторная работа №2</vt:lpstr>
      <vt:lpstr>Создание учётной записи на github</vt:lpstr>
      <vt:lpstr>Установка  git-flow</vt:lpstr>
      <vt:lpstr>Производим базовую настройку git</vt:lpstr>
      <vt:lpstr>Создание ключа ssh</vt:lpstr>
      <vt:lpstr>Добавления ключа на github</vt:lpstr>
      <vt:lpstr>Настраиваем gh</vt:lpstr>
      <vt:lpstr>Создание репозитория на основе шаблона</vt:lpstr>
      <vt:lpstr>Удаление лишних файлов</vt:lpstr>
      <vt:lpstr>Создаём каталоги и отправляем файлы на сервер</vt:lpstr>
      <vt:lpstr>Вывод: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</dc:title>
  <dc:creator>Ivan</dc:creator>
  <cp:lastModifiedBy>Ivan</cp:lastModifiedBy>
  <cp:revision>41</cp:revision>
  <dcterms:created xsi:type="dcterms:W3CDTF">2022-04-21T11:25:16Z</dcterms:created>
  <dcterms:modified xsi:type="dcterms:W3CDTF">2022-04-22T21:16:00Z</dcterms:modified>
</cp:coreProperties>
</file>