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</a:t>
            </a:r>
            <a:r>
              <a:rPr lang="en-US" sz="5400" dirty="0"/>
              <a:t>1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Настройка </a:t>
            </a:r>
            <a:r>
              <a:rPr lang="en-US" sz="2800" dirty="0"/>
              <a:t>NAT. </a:t>
            </a:r>
            <a:r>
              <a:rPr lang="ru-RU" sz="2800" dirty="0"/>
              <a:t>Планирование</a:t>
            </a:r>
            <a:r>
              <a:rPr lang="en-US" sz="2800" dirty="0"/>
              <a:t>.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Махорин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Добавление сведений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Добавление сведений о серверах на DNS-сервере сети «Донская».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B271CBB-E93D-4E32-9C0F-A6E858B09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88" y="1952559"/>
            <a:ext cx="4347824" cy="4272755"/>
          </a:xfrm>
        </p:spPr>
      </p:pic>
    </p:spTree>
    <p:extLst>
      <p:ext uri="{BB962C8B-B14F-4D97-AF65-F5344CB8AC3E}">
        <p14:creationId xmlns:p14="http://schemas.microsoft.com/office/powerpoint/2010/main" val="3331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освоили настройку прав доступа пользователей к ресурсам сети.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4376290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lab_PT-11.pkt.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35EC7B1-760C-4EA3-BA31-21E3AB994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56" y="3429000"/>
            <a:ext cx="10086488" cy="947290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Размещение оборудования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637371"/>
            <a:ext cx="12192000" cy="11535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Размещение согласно заданию лабораторной работы необходимого оборудования для сети провайдера и сети модельного Интернета (4 </a:t>
            </a:r>
            <a:r>
              <a:rPr lang="ru-RU" dirty="0" err="1"/>
              <a:t>медиаконвертера</a:t>
            </a:r>
            <a:r>
              <a:rPr lang="ru-RU" dirty="0"/>
              <a:t> (</a:t>
            </a:r>
            <a:r>
              <a:rPr lang="ru-RU" dirty="0" err="1"/>
              <a:t>Repeater</a:t>
            </a:r>
            <a:r>
              <a:rPr lang="ru-RU" dirty="0"/>
              <a:t>-PT), 2 коммутатора типа </a:t>
            </a:r>
            <a:r>
              <a:rPr lang="ru-RU" dirty="0" err="1"/>
              <a:t>Cisco</a:t>
            </a:r>
            <a:r>
              <a:rPr lang="ru-RU" dirty="0"/>
              <a:t> 2960-24TT, маршрутизатор типа </a:t>
            </a:r>
            <a:r>
              <a:rPr lang="ru-RU" dirty="0" err="1"/>
              <a:t>Cisco</a:t>
            </a:r>
            <a:r>
              <a:rPr lang="ru-RU" dirty="0"/>
              <a:t> 2811, 4 сервера). Присвоение названий размещённым в сети провайдера и в сети модельного Интернета объектам.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295435E-28FD-4810-AC1A-30697BCE0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74" y="1945734"/>
            <a:ext cx="4786251" cy="3691637"/>
          </a:xfrm>
        </p:spPr>
      </p:pic>
    </p:spTree>
    <p:extLst>
      <p:ext uri="{BB962C8B-B14F-4D97-AF65-F5344CB8AC3E}">
        <p14:creationId xmlns:p14="http://schemas.microsoft.com/office/powerpoint/2010/main" val="49782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91728" y="5898792"/>
            <a:ext cx="11808542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Добавление в физической рабочей области здания провайдера и здания, имитирующего расположение серверов модельного Интернета. Присвоение им соответствующих названий. 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82A0038-E487-4AE9-BCC3-7A4E2E932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06" y="1992569"/>
            <a:ext cx="6254787" cy="3906223"/>
          </a:xfrm>
        </p:spPr>
      </p:pic>
    </p:spTree>
    <p:extLst>
      <p:ext uri="{BB962C8B-B14F-4D97-AF65-F5344CB8AC3E}">
        <p14:creationId xmlns:p14="http://schemas.microsoft.com/office/powerpoint/2010/main" val="19575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Перенос оборудования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6046696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Перенос оборудования из сети «Донская».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C3E4D19-5F1E-4673-9BA1-A8109C150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26" y="2409733"/>
            <a:ext cx="7939347" cy="3636963"/>
          </a:xfrm>
        </p:spPr>
      </p:pic>
    </p:spTree>
    <p:extLst>
      <p:ext uri="{BB962C8B-B14F-4D97-AF65-F5344CB8AC3E}">
        <p14:creationId xmlns:p14="http://schemas.microsoft.com/office/powerpoint/2010/main" val="386083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Размещение оборудования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13071" y="6225314"/>
            <a:ext cx="11965858" cy="5003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Размещение оборудования в здании “</a:t>
            </a:r>
            <a:r>
              <a:rPr lang="en-US" dirty="0"/>
              <a:t>Provider</a:t>
            </a:r>
            <a:r>
              <a:rPr lang="ru-RU" dirty="0"/>
              <a:t>”.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608CC0B-9A23-4170-A44B-2FC87F496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08" y="2016002"/>
            <a:ext cx="4022784" cy="4209312"/>
          </a:xfrm>
        </p:spPr>
      </p:pic>
    </p:spTree>
    <p:extLst>
      <p:ext uri="{BB962C8B-B14F-4D97-AF65-F5344CB8AC3E}">
        <p14:creationId xmlns:p14="http://schemas.microsoft.com/office/powerpoint/2010/main" val="371838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Размещение оборудования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67148" y="6152972"/>
            <a:ext cx="11857703" cy="70502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Размещение оборудования в здании “</a:t>
            </a:r>
            <a:r>
              <a:rPr lang="en-US" dirty="0"/>
              <a:t>Internet</a:t>
            </a:r>
            <a:r>
              <a:rPr lang="ru-RU" dirty="0"/>
              <a:t>”.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9FBB04E-8F18-40D5-A47D-2AFCA5FA8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652" y="1946732"/>
            <a:ext cx="4582696" cy="4366953"/>
          </a:xfrm>
        </p:spPr>
      </p:pic>
    </p:spTree>
    <p:extLst>
      <p:ext uri="{BB962C8B-B14F-4D97-AF65-F5344CB8AC3E}">
        <p14:creationId xmlns:p14="http://schemas.microsoft.com/office/powerpoint/2010/main" val="18102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Замена модулей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2903" y="6051110"/>
            <a:ext cx="11946193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Замена на </a:t>
            </a:r>
            <a:r>
              <a:rPr lang="ru-RU" dirty="0" err="1"/>
              <a:t>медиаконвертерах</a:t>
            </a:r>
            <a:r>
              <a:rPr lang="ru-RU" dirty="0"/>
              <a:t> имеющихся модулей на PT-REPEATERNM-1FFE и PT-REPEATER-NM-1CFE для подключения витой пары по технологии </a:t>
            </a:r>
            <a:r>
              <a:rPr lang="ru-RU" dirty="0" err="1"/>
              <a:t>Fast</a:t>
            </a:r>
            <a:r>
              <a:rPr lang="ru-RU" dirty="0"/>
              <a:t> </a:t>
            </a:r>
            <a:r>
              <a:rPr lang="ru-RU" dirty="0" err="1"/>
              <a:t>Ethernet</a:t>
            </a:r>
            <a:r>
              <a:rPr lang="ru-RU" dirty="0"/>
              <a:t> и оптоволокна соответственно.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04FF08A-7FB9-4851-B493-194F02608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985" y="2016023"/>
            <a:ext cx="4130030" cy="4035087"/>
          </a:xfrm>
        </p:spPr>
      </p:pic>
    </p:spTree>
    <p:extLst>
      <p:ext uri="{BB962C8B-B14F-4D97-AF65-F5344CB8AC3E}">
        <p14:creationId xmlns:p14="http://schemas.microsoft.com/office/powerpoint/2010/main" val="304518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Присвоение </a:t>
            </a:r>
            <a:r>
              <a:rPr lang="en-US" dirty="0"/>
              <a:t>IP-</a:t>
            </a:r>
            <a:r>
              <a:rPr lang="ru-RU" dirty="0"/>
              <a:t>адресов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8489" y="6284053"/>
            <a:ext cx="1201502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Присвоение IP-адресов серверам согласно таблице в лабораторной работе.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0B2EDF6-52EB-4788-91FD-7E47BB1A4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39" y="2002441"/>
            <a:ext cx="4442120" cy="4359030"/>
          </a:xfrm>
        </p:spPr>
      </p:pic>
    </p:spTree>
    <p:extLst>
      <p:ext uri="{BB962C8B-B14F-4D97-AF65-F5344CB8AC3E}">
        <p14:creationId xmlns:p14="http://schemas.microsoft.com/office/powerpoint/2010/main" val="402602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1098</TotalTime>
  <Words>231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Цитаты</vt:lpstr>
      <vt:lpstr>Лабораторная работа №11  Настройка NAT. Планирование. </vt:lpstr>
      <vt:lpstr>Новый проект</vt:lpstr>
      <vt:lpstr>Размещение оборудования</vt:lpstr>
      <vt:lpstr>Физическая рабочая область</vt:lpstr>
      <vt:lpstr>Перенос оборудования</vt:lpstr>
      <vt:lpstr>Размещение оборудования</vt:lpstr>
      <vt:lpstr>Размещение оборудования</vt:lpstr>
      <vt:lpstr>Замена модулей</vt:lpstr>
      <vt:lpstr>Присвоение IP-адресов</vt:lpstr>
      <vt:lpstr>Добавление сведений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286</cp:revision>
  <dcterms:created xsi:type="dcterms:W3CDTF">2022-11-11T17:59:21Z</dcterms:created>
  <dcterms:modified xsi:type="dcterms:W3CDTF">2024-04-29T11:33:40Z</dcterms:modified>
</cp:coreProperties>
</file>